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09" r:id="rId1"/>
    <p:sldMasterId id="2147483710" r:id="rId2"/>
  </p:sldMasterIdLst>
  <p:notesMasterIdLst>
    <p:notesMasterId r:id="rId65"/>
  </p:notesMasterIdLst>
  <p:sldIdLst>
    <p:sldId id="256" r:id="rId3"/>
    <p:sldId id="258" r:id="rId4"/>
    <p:sldId id="337" r:id="rId5"/>
    <p:sldId id="334" r:id="rId6"/>
    <p:sldId id="335" r:id="rId7"/>
    <p:sldId id="338" r:id="rId8"/>
    <p:sldId id="333" r:id="rId9"/>
    <p:sldId id="259" r:id="rId10"/>
    <p:sldId id="339" r:id="rId11"/>
    <p:sldId id="341" r:id="rId12"/>
    <p:sldId id="350" r:id="rId13"/>
    <p:sldId id="340" r:id="rId14"/>
    <p:sldId id="342" r:id="rId15"/>
    <p:sldId id="343" r:id="rId16"/>
    <p:sldId id="347" r:id="rId17"/>
    <p:sldId id="345" r:id="rId18"/>
    <p:sldId id="352" r:id="rId19"/>
    <p:sldId id="344" r:id="rId20"/>
    <p:sldId id="348" r:id="rId21"/>
    <p:sldId id="351" r:id="rId22"/>
    <p:sldId id="353" r:id="rId23"/>
    <p:sldId id="354" r:id="rId24"/>
    <p:sldId id="336" r:id="rId25"/>
    <p:sldId id="355" r:id="rId26"/>
    <p:sldId id="356" r:id="rId27"/>
    <p:sldId id="357" r:id="rId28"/>
    <p:sldId id="359" r:id="rId29"/>
    <p:sldId id="360" r:id="rId30"/>
    <p:sldId id="361" r:id="rId31"/>
    <p:sldId id="362" r:id="rId32"/>
    <p:sldId id="363" r:id="rId33"/>
    <p:sldId id="364" r:id="rId34"/>
    <p:sldId id="302" r:id="rId35"/>
    <p:sldId id="303" r:id="rId36"/>
    <p:sldId id="304" r:id="rId37"/>
    <p:sldId id="305" r:id="rId38"/>
    <p:sldId id="306" r:id="rId39"/>
    <p:sldId id="307" r:id="rId40"/>
    <p:sldId id="308" r:id="rId41"/>
    <p:sldId id="309" r:id="rId42"/>
    <p:sldId id="310" r:id="rId43"/>
    <p:sldId id="311" r:id="rId44"/>
    <p:sldId id="312" r:id="rId45"/>
    <p:sldId id="313" r:id="rId46"/>
    <p:sldId id="314" r:id="rId47"/>
    <p:sldId id="316" r:id="rId48"/>
    <p:sldId id="317" r:id="rId49"/>
    <p:sldId id="318" r:id="rId50"/>
    <p:sldId id="319" r:id="rId51"/>
    <p:sldId id="320" r:id="rId52"/>
    <p:sldId id="321" r:id="rId53"/>
    <p:sldId id="322" r:id="rId54"/>
    <p:sldId id="323" r:id="rId55"/>
    <p:sldId id="324" r:id="rId56"/>
    <p:sldId id="325" r:id="rId57"/>
    <p:sldId id="326" r:id="rId58"/>
    <p:sldId id="327" r:id="rId59"/>
    <p:sldId id="328" r:id="rId60"/>
    <p:sldId id="329" r:id="rId61"/>
    <p:sldId id="330" r:id="rId62"/>
    <p:sldId id="331" r:id="rId63"/>
    <p:sldId id="332" r:id="rId64"/>
  </p:sldIdLst>
  <p:sldSz cx="9144000" cy="5143500" type="screen16x9"/>
  <p:notesSz cx="6858000" cy="9144000"/>
  <p:embeddedFontLst>
    <p:embeddedFont>
      <p:font typeface="Amatic SC" panose="020B0604020202020204" pitchFamily="2" charset="-79"/>
      <p:regular r:id="rId66"/>
      <p:bold r:id="rId67"/>
    </p:embeddedFont>
    <p:embeddedFont>
      <p:font typeface="Calibri" panose="020F0502020204030204" pitchFamily="34" charset="0"/>
      <p:regular r:id="rId68"/>
      <p:bold r:id="rId69"/>
      <p:italic r:id="rId70"/>
      <p:boldItalic r:id="rId71"/>
    </p:embeddedFont>
    <p:embeddedFont>
      <p:font typeface="Darker Grotesque" panose="020B0604020202020204" charset="0"/>
      <p:regular r:id="rId72"/>
      <p:bold r:id="rId73"/>
    </p:embeddedFont>
    <p:embeddedFont>
      <p:font typeface="Darker Grotesque Medium" panose="020B0604020202020204" charset="0"/>
      <p:regular r:id="rId74"/>
      <p:bold r:id="rId75"/>
    </p:embeddedFont>
    <p:embeddedFont>
      <p:font typeface="Montserrat" panose="020B0604020202020204" pitchFamily="2" charset="0"/>
      <p:regular r:id="rId76"/>
      <p:bold r:id="rId77"/>
      <p:italic r:id="rId78"/>
      <p:boldItalic r:id="rId79"/>
    </p:embeddedFont>
    <p:embeddedFont>
      <p:font typeface="Proxima Nova" panose="020B0604020202020204" charset="0"/>
      <p:regular r:id="rId80"/>
      <p:bold r:id="rId81"/>
      <p:italic r:id="rId82"/>
      <p:boldItalic r:id="rId83"/>
    </p:embeddedFont>
    <p:embeddedFont>
      <p:font typeface="Proxima Nova Semibold" panose="020B0604020202020204" charset="0"/>
      <p:regular r:id="rId84"/>
      <p:bold r:id="rId85"/>
      <p:boldItalic r:id="rId86"/>
    </p:embeddedFont>
    <p:embeddedFont>
      <p:font typeface="Roboto Condensed Light" panose="020B0604020202020204" pitchFamily="2" charset="0"/>
      <p:regular r:id="rId87"/>
      <p:italic r:id="rId88"/>
    </p:embeddedFont>
    <p:embeddedFont>
      <p:font typeface="Roboto Medium" panose="020B0604020202020204" pitchFamily="2" charset="0"/>
      <p:regular r:id="rId89"/>
      <p:bold r:id="rId90"/>
      <p:italic r:id="rId91"/>
      <p:boldItalic r:id="rId9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27BF2"/>
    <a:srgbClr val="6569F0"/>
    <a:srgbClr val="FFC3D0"/>
    <a:srgbClr val="907FC1"/>
    <a:srgbClr val="EAB5C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3ECEDDA-0849-4BA6-9903-F06B60053B3A}">
  <a:tblStyle styleId="{23ECEDDA-0849-4BA6-9903-F06B60053B3A}"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2" autoAdjust="0"/>
    <p:restoredTop sz="94675" autoAdjust="0"/>
  </p:normalViewPr>
  <p:slideViewPr>
    <p:cSldViewPr snapToGrid="0">
      <p:cViewPr varScale="1">
        <p:scale>
          <a:sx n="114" d="100"/>
          <a:sy n="114" d="100"/>
        </p:scale>
        <p:origin x="562" y="67"/>
      </p:cViewPr>
      <p:guideLst/>
    </p:cSldViewPr>
  </p:slideViewPr>
  <p:outlineViewPr>
    <p:cViewPr>
      <p:scale>
        <a:sx n="33" d="100"/>
        <a:sy n="33" d="100"/>
      </p:scale>
      <p:origin x="0" y="-7003"/>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font" Target="fonts/font3.fntdata"/><Relationship Id="rId84" Type="http://schemas.openxmlformats.org/officeDocument/2006/relationships/font" Target="fonts/font19.fntdata"/><Relationship Id="rId89" Type="http://schemas.openxmlformats.org/officeDocument/2006/relationships/font" Target="fonts/font24.fntdata"/><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font" Target="fonts/font9.fntdata"/><Relationship Id="rId79" Type="http://schemas.openxmlformats.org/officeDocument/2006/relationships/font" Target="fonts/font14.fntdata"/><Relationship Id="rId5" Type="http://schemas.openxmlformats.org/officeDocument/2006/relationships/slide" Target="slides/slide3.xml"/><Relationship Id="rId90" Type="http://schemas.openxmlformats.org/officeDocument/2006/relationships/font" Target="fonts/font25.fntdata"/><Relationship Id="rId95" Type="http://schemas.openxmlformats.org/officeDocument/2006/relationships/theme" Target="theme/theme1.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font" Target="fonts/font4.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font" Target="fonts/font7.fntdata"/><Relationship Id="rId80" Type="http://schemas.openxmlformats.org/officeDocument/2006/relationships/font" Target="fonts/font15.fntdata"/><Relationship Id="rId85" Type="http://schemas.openxmlformats.org/officeDocument/2006/relationships/font" Target="fonts/font20.fntdata"/><Relationship Id="rId93" Type="http://schemas.openxmlformats.org/officeDocument/2006/relationships/presProps" Target="pres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font" Target="fonts/font2.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font" Target="fonts/font5.fntdata"/><Relationship Id="rId75" Type="http://schemas.openxmlformats.org/officeDocument/2006/relationships/font" Target="fonts/font10.fntdata"/><Relationship Id="rId83" Type="http://schemas.openxmlformats.org/officeDocument/2006/relationships/font" Target="fonts/font18.fntdata"/><Relationship Id="rId88" Type="http://schemas.openxmlformats.org/officeDocument/2006/relationships/font" Target="fonts/font23.fntdata"/><Relationship Id="rId91" Type="http://schemas.openxmlformats.org/officeDocument/2006/relationships/font" Target="fonts/font26.fntdata"/><Relationship Id="rId9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notesMaster" Target="notesMasters/notesMaster1.xml"/><Relationship Id="rId73" Type="http://schemas.openxmlformats.org/officeDocument/2006/relationships/font" Target="fonts/font8.fntdata"/><Relationship Id="rId78" Type="http://schemas.openxmlformats.org/officeDocument/2006/relationships/font" Target="fonts/font13.fntdata"/><Relationship Id="rId81" Type="http://schemas.openxmlformats.org/officeDocument/2006/relationships/font" Target="fonts/font16.fntdata"/><Relationship Id="rId86" Type="http://schemas.openxmlformats.org/officeDocument/2006/relationships/font" Target="fonts/font21.fntdata"/><Relationship Id="rId94"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font" Target="fonts/font11.fntdata"/><Relationship Id="rId7" Type="http://schemas.openxmlformats.org/officeDocument/2006/relationships/slide" Target="slides/slide5.xml"/><Relationship Id="rId71" Type="http://schemas.openxmlformats.org/officeDocument/2006/relationships/font" Target="fonts/font6.fntdata"/><Relationship Id="rId92" Type="http://schemas.openxmlformats.org/officeDocument/2006/relationships/font" Target="fonts/font27.fntdata"/><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font" Target="fonts/font1.fntdata"/><Relationship Id="rId87" Type="http://schemas.openxmlformats.org/officeDocument/2006/relationships/font" Target="fonts/font22.fntdata"/><Relationship Id="rId61" Type="http://schemas.openxmlformats.org/officeDocument/2006/relationships/slide" Target="slides/slide59.xml"/><Relationship Id="rId82" Type="http://schemas.openxmlformats.org/officeDocument/2006/relationships/font" Target="fonts/font17.fntdata"/><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font" Target="fonts/font1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7"/>
        <p:cNvGrpSpPr/>
        <p:nvPr/>
      </p:nvGrpSpPr>
      <p:grpSpPr>
        <a:xfrm>
          <a:off x="0" y="0"/>
          <a:ext cx="0" cy="0"/>
          <a:chOff x="0" y="0"/>
          <a:chExt cx="0" cy="0"/>
        </a:xfrm>
      </p:grpSpPr>
      <p:sp>
        <p:nvSpPr>
          <p:cNvPr id="958" name="Google Shape;958;gdd75e4c70d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9" name="Google Shape;959;gdd75e4c70d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3"/>
        <p:cNvGrpSpPr/>
        <p:nvPr/>
      </p:nvGrpSpPr>
      <p:grpSpPr>
        <a:xfrm>
          <a:off x="0" y="0"/>
          <a:ext cx="0" cy="0"/>
          <a:chOff x="0" y="0"/>
          <a:chExt cx="0" cy="0"/>
        </a:xfrm>
      </p:grpSpPr>
      <p:sp>
        <p:nvSpPr>
          <p:cNvPr id="1194" name="Google Shape;1194;g99f2f57a71_0_1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5" name="Google Shape;1195;g99f2f57a71_0_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658935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3"/>
        <p:cNvGrpSpPr/>
        <p:nvPr/>
      </p:nvGrpSpPr>
      <p:grpSpPr>
        <a:xfrm>
          <a:off x="0" y="0"/>
          <a:ext cx="0" cy="0"/>
          <a:chOff x="0" y="0"/>
          <a:chExt cx="0" cy="0"/>
        </a:xfrm>
      </p:grpSpPr>
      <p:sp>
        <p:nvSpPr>
          <p:cNvPr id="1194" name="Google Shape;1194;g99f2f57a71_0_1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5" name="Google Shape;1195;g99f2f57a71_0_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402457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3"/>
        <p:cNvGrpSpPr/>
        <p:nvPr/>
      </p:nvGrpSpPr>
      <p:grpSpPr>
        <a:xfrm>
          <a:off x="0" y="0"/>
          <a:ext cx="0" cy="0"/>
          <a:chOff x="0" y="0"/>
          <a:chExt cx="0" cy="0"/>
        </a:xfrm>
      </p:grpSpPr>
      <p:sp>
        <p:nvSpPr>
          <p:cNvPr id="1194" name="Google Shape;1194;g99f2f57a71_0_1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5" name="Google Shape;1195;g99f2f57a71_0_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999195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3"/>
        <p:cNvGrpSpPr/>
        <p:nvPr/>
      </p:nvGrpSpPr>
      <p:grpSpPr>
        <a:xfrm>
          <a:off x="0" y="0"/>
          <a:ext cx="0" cy="0"/>
          <a:chOff x="0" y="0"/>
          <a:chExt cx="0" cy="0"/>
        </a:xfrm>
      </p:grpSpPr>
      <p:sp>
        <p:nvSpPr>
          <p:cNvPr id="1194" name="Google Shape;1194;g99f2f57a71_0_1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5" name="Google Shape;1195;g99f2f57a71_0_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403626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3"/>
        <p:cNvGrpSpPr/>
        <p:nvPr/>
      </p:nvGrpSpPr>
      <p:grpSpPr>
        <a:xfrm>
          <a:off x="0" y="0"/>
          <a:ext cx="0" cy="0"/>
          <a:chOff x="0" y="0"/>
          <a:chExt cx="0" cy="0"/>
        </a:xfrm>
      </p:grpSpPr>
      <p:sp>
        <p:nvSpPr>
          <p:cNvPr id="1194" name="Google Shape;1194;g99f2f57a71_0_1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5" name="Google Shape;1195;g99f2f57a71_0_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195645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3"/>
        <p:cNvGrpSpPr/>
        <p:nvPr/>
      </p:nvGrpSpPr>
      <p:grpSpPr>
        <a:xfrm>
          <a:off x="0" y="0"/>
          <a:ext cx="0" cy="0"/>
          <a:chOff x="0" y="0"/>
          <a:chExt cx="0" cy="0"/>
        </a:xfrm>
      </p:grpSpPr>
      <p:sp>
        <p:nvSpPr>
          <p:cNvPr id="1194" name="Google Shape;1194;g99f2f57a71_0_1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5" name="Google Shape;1195;g99f2f57a71_0_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418748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3"/>
        <p:cNvGrpSpPr/>
        <p:nvPr/>
      </p:nvGrpSpPr>
      <p:grpSpPr>
        <a:xfrm>
          <a:off x="0" y="0"/>
          <a:ext cx="0" cy="0"/>
          <a:chOff x="0" y="0"/>
          <a:chExt cx="0" cy="0"/>
        </a:xfrm>
      </p:grpSpPr>
      <p:sp>
        <p:nvSpPr>
          <p:cNvPr id="1194" name="Google Shape;1194;g99f2f57a71_0_1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5" name="Google Shape;1195;g99f2f57a71_0_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896912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0"/>
        <p:cNvGrpSpPr/>
        <p:nvPr/>
      </p:nvGrpSpPr>
      <p:grpSpPr>
        <a:xfrm>
          <a:off x="0" y="0"/>
          <a:ext cx="0" cy="0"/>
          <a:chOff x="0" y="0"/>
          <a:chExt cx="0" cy="0"/>
        </a:xfrm>
      </p:grpSpPr>
      <p:sp>
        <p:nvSpPr>
          <p:cNvPr id="1071" name="Google Shape;1071;g110297dab38_0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2" name="Google Shape;1072;g110297dab38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476661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3"/>
        <p:cNvGrpSpPr/>
        <p:nvPr/>
      </p:nvGrpSpPr>
      <p:grpSpPr>
        <a:xfrm>
          <a:off x="0" y="0"/>
          <a:ext cx="0" cy="0"/>
          <a:chOff x="0" y="0"/>
          <a:chExt cx="0" cy="0"/>
        </a:xfrm>
      </p:grpSpPr>
      <p:sp>
        <p:nvSpPr>
          <p:cNvPr id="1194" name="Google Shape;1194;g99f2f57a71_0_1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5" name="Google Shape;1195;g99f2f57a71_0_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25064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3"/>
        <p:cNvGrpSpPr/>
        <p:nvPr/>
      </p:nvGrpSpPr>
      <p:grpSpPr>
        <a:xfrm>
          <a:off x="0" y="0"/>
          <a:ext cx="0" cy="0"/>
          <a:chOff x="0" y="0"/>
          <a:chExt cx="0" cy="0"/>
        </a:xfrm>
      </p:grpSpPr>
      <p:sp>
        <p:nvSpPr>
          <p:cNvPr id="1194" name="Google Shape;1194;g99f2f57a71_0_1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5" name="Google Shape;1195;g99f2f57a71_0_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105002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5"/>
        <p:cNvGrpSpPr/>
        <p:nvPr/>
      </p:nvGrpSpPr>
      <p:grpSpPr>
        <a:xfrm>
          <a:off x="0" y="0"/>
          <a:ext cx="0" cy="0"/>
          <a:chOff x="0" y="0"/>
          <a:chExt cx="0" cy="0"/>
        </a:xfrm>
      </p:grpSpPr>
      <p:sp>
        <p:nvSpPr>
          <p:cNvPr id="1026" name="Google Shape;1026;g99f2f57a71_0_2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7" name="Google Shape;1027;g99f2f57a71_0_2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0"/>
        <p:cNvGrpSpPr/>
        <p:nvPr/>
      </p:nvGrpSpPr>
      <p:grpSpPr>
        <a:xfrm>
          <a:off x="0" y="0"/>
          <a:ext cx="0" cy="0"/>
          <a:chOff x="0" y="0"/>
          <a:chExt cx="0" cy="0"/>
        </a:xfrm>
      </p:grpSpPr>
      <p:sp>
        <p:nvSpPr>
          <p:cNvPr id="1071" name="Google Shape;1071;g110297dab38_0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2" name="Google Shape;1072;g110297dab38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2053790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3"/>
        <p:cNvGrpSpPr/>
        <p:nvPr/>
      </p:nvGrpSpPr>
      <p:grpSpPr>
        <a:xfrm>
          <a:off x="0" y="0"/>
          <a:ext cx="0" cy="0"/>
          <a:chOff x="0" y="0"/>
          <a:chExt cx="0" cy="0"/>
        </a:xfrm>
      </p:grpSpPr>
      <p:sp>
        <p:nvSpPr>
          <p:cNvPr id="1194" name="Google Shape;1194;g99f2f57a71_0_1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5" name="Google Shape;1195;g99f2f57a71_0_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228739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6"/>
        <p:cNvGrpSpPr/>
        <p:nvPr/>
      </p:nvGrpSpPr>
      <p:grpSpPr>
        <a:xfrm>
          <a:off x="0" y="0"/>
          <a:ext cx="0" cy="0"/>
          <a:chOff x="0" y="0"/>
          <a:chExt cx="0" cy="0"/>
        </a:xfrm>
      </p:grpSpPr>
      <p:sp>
        <p:nvSpPr>
          <p:cNvPr id="3857" name="Google Shape;3857;gbd6c00e730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58" name="Google Shape;3858;gbd6c00e730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829312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6"/>
        <p:cNvGrpSpPr/>
        <p:nvPr/>
      </p:nvGrpSpPr>
      <p:grpSpPr>
        <a:xfrm>
          <a:off x="0" y="0"/>
          <a:ext cx="0" cy="0"/>
          <a:chOff x="0" y="0"/>
          <a:chExt cx="0" cy="0"/>
        </a:xfrm>
      </p:grpSpPr>
      <p:sp>
        <p:nvSpPr>
          <p:cNvPr id="1557" name="Google Shape;1557;gd1e0eea74b_0_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8" name="Google Shape;1558;gd1e0eea74b_0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305996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0"/>
        <p:cNvGrpSpPr/>
        <p:nvPr/>
      </p:nvGrpSpPr>
      <p:grpSpPr>
        <a:xfrm>
          <a:off x="0" y="0"/>
          <a:ext cx="0" cy="0"/>
          <a:chOff x="0" y="0"/>
          <a:chExt cx="0" cy="0"/>
        </a:xfrm>
      </p:grpSpPr>
      <p:sp>
        <p:nvSpPr>
          <p:cNvPr id="1071" name="Google Shape;1071;g110297dab38_0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2" name="Google Shape;1072;g110297dab38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553143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3"/>
        <p:cNvGrpSpPr/>
        <p:nvPr/>
      </p:nvGrpSpPr>
      <p:grpSpPr>
        <a:xfrm>
          <a:off x="0" y="0"/>
          <a:ext cx="0" cy="0"/>
          <a:chOff x="0" y="0"/>
          <a:chExt cx="0" cy="0"/>
        </a:xfrm>
      </p:grpSpPr>
      <p:sp>
        <p:nvSpPr>
          <p:cNvPr id="1194" name="Google Shape;1194;g99f2f57a71_0_1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5" name="Google Shape;1195;g99f2f57a71_0_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4640568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3"/>
        <p:cNvGrpSpPr/>
        <p:nvPr/>
      </p:nvGrpSpPr>
      <p:grpSpPr>
        <a:xfrm>
          <a:off x="0" y="0"/>
          <a:ext cx="0" cy="0"/>
          <a:chOff x="0" y="0"/>
          <a:chExt cx="0" cy="0"/>
        </a:xfrm>
      </p:grpSpPr>
      <p:sp>
        <p:nvSpPr>
          <p:cNvPr id="1194" name="Google Shape;1194;g99f2f57a71_0_1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5" name="Google Shape;1195;g99f2f57a71_0_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5106368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3"/>
        <p:cNvGrpSpPr/>
        <p:nvPr/>
      </p:nvGrpSpPr>
      <p:grpSpPr>
        <a:xfrm>
          <a:off x="0" y="0"/>
          <a:ext cx="0" cy="0"/>
          <a:chOff x="0" y="0"/>
          <a:chExt cx="0" cy="0"/>
        </a:xfrm>
      </p:grpSpPr>
      <p:sp>
        <p:nvSpPr>
          <p:cNvPr id="1194" name="Google Shape;1194;g99f2f57a71_0_1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5" name="Google Shape;1195;g99f2f57a71_0_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2327455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3"/>
        <p:cNvGrpSpPr/>
        <p:nvPr/>
      </p:nvGrpSpPr>
      <p:grpSpPr>
        <a:xfrm>
          <a:off x="0" y="0"/>
          <a:ext cx="0" cy="0"/>
          <a:chOff x="0" y="0"/>
          <a:chExt cx="0" cy="0"/>
        </a:xfrm>
      </p:grpSpPr>
      <p:sp>
        <p:nvSpPr>
          <p:cNvPr id="1194" name="Google Shape;1194;g99f2f57a71_0_1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5" name="Google Shape;1195;g99f2f57a71_0_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1398822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3"/>
        <p:cNvGrpSpPr/>
        <p:nvPr/>
      </p:nvGrpSpPr>
      <p:grpSpPr>
        <a:xfrm>
          <a:off x="0" y="0"/>
          <a:ext cx="0" cy="0"/>
          <a:chOff x="0" y="0"/>
          <a:chExt cx="0" cy="0"/>
        </a:xfrm>
      </p:grpSpPr>
      <p:sp>
        <p:nvSpPr>
          <p:cNvPr id="1194" name="Google Shape;1194;g99f2f57a71_0_1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5" name="Google Shape;1195;g99f2f57a71_0_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766885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6"/>
        <p:cNvGrpSpPr/>
        <p:nvPr/>
      </p:nvGrpSpPr>
      <p:grpSpPr>
        <a:xfrm>
          <a:off x="0" y="0"/>
          <a:ext cx="0" cy="0"/>
          <a:chOff x="0" y="0"/>
          <a:chExt cx="0" cy="0"/>
        </a:xfrm>
      </p:grpSpPr>
      <p:sp>
        <p:nvSpPr>
          <p:cNvPr id="3857" name="Google Shape;3857;gbd6c00e730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58" name="Google Shape;3858;gbd6c00e730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9506802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0"/>
        <p:cNvGrpSpPr/>
        <p:nvPr/>
      </p:nvGrpSpPr>
      <p:grpSpPr>
        <a:xfrm>
          <a:off x="0" y="0"/>
          <a:ext cx="0" cy="0"/>
          <a:chOff x="0" y="0"/>
          <a:chExt cx="0" cy="0"/>
        </a:xfrm>
      </p:grpSpPr>
      <p:sp>
        <p:nvSpPr>
          <p:cNvPr id="1071" name="Google Shape;1071;g110297dab38_0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2" name="Google Shape;1072;g110297dab38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5418911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3"/>
        <p:cNvGrpSpPr/>
        <p:nvPr/>
      </p:nvGrpSpPr>
      <p:grpSpPr>
        <a:xfrm>
          <a:off x="0" y="0"/>
          <a:ext cx="0" cy="0"/>
          <a:chOff x="0" y="0"/>
          <a:chExt cx="0" cy="0"/>
        </a:xfrm>
      </p:grpSpPr>
      <p:sp>
        <p:nvSpPr>
          <p:cNvPr id="1194" name="Google Shape;1194;g99f2f57a71_0_1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5" name="Google Shape;1195;g99f2f57a71_0_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9745710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3"/>
        <p:cNvGrpSpPr/>
        <p:nvPr/>
      </p:nvGrpSpPr>
      <p:grpSpPr>
        <a:xfrm>
          <a:off x="0" y="0"/>
          <a:ext cx="0" cy="0"/>
          <a:chOff x="0" y="0"/>
          <a:chExt cx="0" cy="0"/>
        </a:xfrm>
      </p:grpSpPr>
      <p:sp>
        <p:nvSpPr>
          <p:cNvPr id="1194" name="Google Shape;1194;g99f2f57a71_0_1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5" name="Google Shape;1195;g99f2f57a71_0_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6583597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1"/>
        <p:cNvGrpSpPr/>
        <p:nvPr/>
      </p:nvGrpSpPr>
      <p:grpSpPr>
        <a:xfrm>
          <a:off x="0" y="0"/>
          <a:ext cx="0" cy="0"/>
          <a:chOff x="0" y="0"/>
          <a:chExt cx="0" cy="0"/>
        </a:xfrm>
      </p:grpSpPr>
      <p:sp>
        <p:nvSpPr>
          <p:cNvPr id="3452" name="Google Shape;3452;gdcc589ca3e_0_3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3" name="Google Shape;3453;gdcc589ca3e_0_3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8"/>
        <p:cNvGrpSpPr/>
        <p:nvPr/>
      </p:nvGrpSpPr>
      <p:grpSpPr>
        <a:xfrm>
          <a:off x="0" y="0"/>
          <a:ext cx="0" cy="0"/>
          <a:chOff x="0" y="0"/>
          <a:chExt cx="0" cy="0"/>
        </a:xfrm>
      </p:grpSpPr>
      <p:sp>
        <p:nvSpPr>
          <p:cNvPr id="3509" name="Google Shape;3509;g112e802dc04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10" name="Google Shape;3510;g112e802dc04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0"/>
        <p:cNvGrpSpPr/>
        <p:nvPr/>
      </p:nvGrpSpPr>
      <p:grpSpPr>
        <a:xfrm>
          <a:off x="0" y="0"/>
          <a:ext cx="0" cy="0"/>
          <a:chOff x="0" y="0"/>
          <a:chExt cx="0" cy="0"/>
        </a:xfrm>
      </p:grpSpPr>
      <p:sp>
        <p:nvSpPr>
          <p:cNvPr id="3551" name="Google Shape;3551;gd953a0dbdd_0_10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2" name="Google Shape;3552;gd953a0dbdd_0_10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8"/>
        <p:cNvGrpSpPr/>
        <p:nvPr/>
      </p:nvGrpSpPr>
      <p:grpSpPr>
        <a:xfrm>
          <a:off x="0" y="0"/>
          <a:ext cx="0" cy="0"/>
          <a:chOff x="0" y="0"/>
          <a:chExt cx="0" cy="0"/>
        </a:xfrm>
      </p:grpSpPr>
      <p:sp>
        <p:nvSpPr>
          <p:cNvPr id="3669" name="Google Shape;3669;gd7e9e01bb3_0_13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70" name="Google Shape;3670;gd7e9e01bb3_0_13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0"/>
        <p:cNvGrpSpPr/>
        <p:nvPr/>
      </p:nvGrpSpPr>
      <p:grpSpPr>
        <a:xfrm>
          <a:off x="0" y="0"/>
          <a:ext cx="0" cy="0"/>
          <a:chOff x="0" y="0"/>
          <a:chExt cx="0" cy="0"/>
        </a:xfrm>
      </p:grpSpPr>
      <p:sp>
        <p:nvSpPr>
          <p:cNvPr id="3711" name="Google Shape;3711;gbd6c00e730_0_1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2" name="Google Shape;3712;gbd6c00e730_0_1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1"/>
        <p:cNvGrpSpPr/>
        <p:nvPr/>
      </p:nvGrpSpPr>
      <p:grpSpPr>
        <a:xfrm>
          <a:off x="0" y="0"/>
          <a:ext cx="0" cy="0"/>
          <a:chOff x="0" y="0"/>
          <a:chExt cx="0" cy="0"/>
        </a:xfrm>
      </p:grpSpPr>
      <p:sp>
        <p:nvSpPr>
          <p:cNvPr id="3792" name="Google Shape;3792;g112ac09d80b_0_6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93" name="Google Shape;3793;g112ac09d80b_0_6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6"/>
        <p:cNvGrpSpPr/>
        <p:nvPr/>
      </p:nvGrpSpPr>
      <p:grpSpPr>
        <a:xfrm>
          <a:off x="0" y="0"/>
          <a:ext cx="0" cy="0"/>
          <a:chOff x="0" y="0"/>
          <a:chExt cx="0" cy="0"/>
        </a:xfrm>
      </p:grpSpPr>
      <p:sp>
        <p:nvSpPr>
          <p:cNvPr id="3857" name="Google Shape;3857;gbd6c00e730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58" name="Google Shape;3858;gbd6c00e730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3"/>
        <p:cNvGrpSpPr/>
        <p:nvPr/>
      </p:nvGrpSpPr>
      <p:grpSpPr>
        <a:xfrm>
          <a:off x="0" y="0"/>
          <a:ext cx="0" cy="0"/>
          <a:chOff x="0" y="0"/>
          <a:chExt cx="0" cy="0"/>
        </a:xfrm>
      </p:grpSpPr>
      <p:sp>
        <p:nvSpPr>
          <p:cNvPr id="1194" name="Google Shape;1194;g99f2f57a71_0_1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5" name="Google Shape;1195;g99f2f57a71_0_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5203327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1"/>
        <p:cNvGrpSpPr/>
        <p:nvPr/>
      </p:nvGrpSpPr>
      <p:grpSpPr>
        <a:xfrm>
          <a:off x="0" y="0"/>
          <a:ext cx="0" cy="0"/>
          <a:chOff x="0" y="0"/>
          <a:chExt cx="0" cy="0"/>
        </a:xfrm>
      </p:grpSpPr>
      <p:sp>
        <p:nvSpPr>
          <p:cNvPr id="3912" name="Google Shape;3912;g112e802dc04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13" name="Google Shape;3913;g112e802dc04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2"/>
        <p:cNvGrpSpPr/>
        <p:nvPr/>
      </p:nvGrpSpPr>
      <p:grpSpPr>
        <a:xfrm>
          <a:off x="0" y="0"/>
          <a:ext cx="0" cy="0"/>
          <a:chOff x="0" y="0"/>
          <a:chExt cx="0" cy="0"/>
        </a:xfrm>
      </p:grpSpPr>
      <p:sp>
        <p:nvSpPr>
          <p:cNvPr id="3963" name="Google Shape;3963;gbd6c00e730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64" name="Google Shape;3964;gbd6c00e730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9"/>
        <p:cNvGrpSpPr/>
        <p:nvPr/>
      </p:nvGrpSpPr>
      <p:grpSpPr>
        <a:xfrm>
          <a:off x="0" y="0"/>
          <a:ext cx="0" cy="0"/>
          <a:chOff x="0" y="0"/>
          <a:chExt cx="0" cy="0"/>
        </a:xfrm>
      </p:grpSpPr>
      <p:sp>
        <p:nvSpPr>
          <p:cNvPr id="3990" name="Google Shape;3990;gd953a0dbdd_0_10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1" name="Google Shape;3991;gd953a0dbdd_0_10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7"/>
        <p:cNvGrpSpPr/>
        <p:nvPr/>
      </p:nvGrpSpPr>
      <p:grpSpPr>
        <a:xfrm>
          <a:off x="0" y="0"/>
          <a:ext cx="0" cy="0"/>
          <a:chOff x="0" y="0"/>
          <a:chExt cx="0" cy="0"/>
        </a:xfrm>
      </p:grpSpPr>
      <p:sp>
        <p:nvSpPr>
          <p:cNvPr id="4018" name="Google Shape;4018;gd953a0dbdd_0_10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19" name="Google Shape;4019;gd953a0dbdd_0_10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0"/>
        <p:cNvGrpSpPr/>
        <p:nvPr/>
      </p:nvGrpSpPr>
      <p:grpSpPr>
        <a:xfrm>
          <a:off x="0" y="0"/>
          <a:ext cx="0" cy="0"/>
          <a:chOff x="0" y="0"/>
          <a:chExt cx="0" cy="0"/>
        </a:xfrm>
      </p:grpSpPr>
      <p:sp>
        <p:nvSpPr>
          <p:cNvPr id="4041" name="Google Shape;4041;gdcc589ca3e_0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42" name="Google Shape;4042;gdcc589ca3e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3"/>
        <p:cNvGrpSpPr/>
        <p:nvPr/>
      </p:nvGrpSpPr>
      <p:grpSpPr>
        <a:xfrm>
          <a:off x="0" y="0"/>
          <a:ext cx="0" cy="0"/>
          <a:chOff x="0" y="0"/>
          <a:chExt cx="0" cy="0"/>
        </a:xfrm>
      </p:grpSpPr>
      <p:sp>
        <p:nvSpPr>
          <p:cNvPr id="4144" name="Google Shape;4144;g112e802dc04_0_1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45" name="Google Shape;4145;g112e802dc04_0_1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3"/>
        <p:cNvGrpSpPr/>
        <p:nvPr/>
      </p:nvGrpSpPr>
      <p:grpSpPr>
        <a:xfrm>
          <a:off x="0" y="0"/>
          <a:ext cx="0" cy="0"/>
          <a:chOff x="0" y="0"/>
          <a:chExt cx="0" cy="0"/>
        </a:xfrm>
      </p:grpSpPr>
      <p:sp>
        <p:nvSpPr>
          <p:cNvPr id="4254" name="Google Shape;4254;gd7e9e01bb3_0_172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5" name="Google Shape;4255;gd7e9e01bb3_0_172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9"/>
        <p:cNvGrpSpPr/>
        <p:nvPr/>
      </p:nvGrpSpPr>
      <p:grpSpPr>
        <a:xfrm>
          <a:off x="0" y="0"/>
          <a:ext cx="0" cy="0"/>
          <a:chOff x="0" y="0"/>
          <a:chExt cx="0" cy="0"/>
        </a:xfrm>
      </p:grpSpPr>
      <p:sp>
        <p:nvSpPr>
          <p:cNvPr id="4610" name="Google Shape;4610;g112ebb9e10e_0_3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11" name="Google Shape;4611;g112ebb9e10e_0_3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4"/>
        <p:cNvGrpSpPr/>
        <p:nvPr/>
      </p:nvGrpSpPr>
      <p:grpSpPr>
        <a:xfrm>
          <a:off x="0" y="0"/>
          <a:ext cx="0" cy="0"/>
          <a:chOff x="0" y="0"/>
          <a:chExt cx="0" cy="0"/>
        </a:xfrm>
      </p:grpSpPr>
      <p:sp>
        <p:nvSpPr>
          <p:cNvPr id="4925" name="Google Shape;4925;gbd6c00e730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6" name="Google Shape;4926;gbd6c00e730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62"/>
        <p:cNvGrpSpPr/>
        <p:nvPr/>
      </p:nvGrpSpPr>
      <p:grpSpPr>
        <a:xfrm>
          <a:off x="0" y="0"/>
          <a:ext cx="0" cy="0"/>
          <a:chOff x="0" y="0"/>
          <a:chExt cx="0" cy="0"/>
        </a:xfrm>
      </p:grpSpPr>
      <p:sp>
        <p:nvSpPr>
          <p:cNvPr id="5463" name="Google Shape;5463;g112ebb9e10e_0_6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64" name="Google Shape;5464;g112ebb9e10e_0_6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9"/>
        <p:cNvGrpSpPr/>
        <p:nvPr/>
      </p:nvGrpSpPr>
      <p:grpSpPr>
        <a:xfrm>
          <a:off x="0" y="0"/>
          <a:ext cx="0" cy="0"/>
          <a:chOff x="0" y="0"/>
          <a:chExt cx="0" cy="0"/>
        </a:xfrm>
      </p:grpSpPr>
      <p:sp>
        <p:nvSpPr>
          <p:cNvPr id="1260" name="Google Shape;1260;g110297dab38_0_5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1" name="Google Shape;1261;g110297dab38_0_5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8053817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9"/>
        <p:cNvGrpSpPr/>
        <p:nvPr/>
      </p:nvGrpSpPr>
      <p:grpSpPr>
        <a:xfrm>
          <a:off x="0" y="0"/>
          <a:ext cx="0" cy="0"/>
          <a:chOff x="0" y="0"/>
          <a:chExt cx="0" cy="0"/>
        </a:xfrm>
      </p:grpSpPr>
      <p:sp>
        <p:nvSpPr>
          <p:cNvPr id="5960" name="Google Shape;5960;g112ebb9e10e_0_1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61" name="Google Shape;5961;g112ebb9e10e_0_1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24"/>
        <p:cNvGrpSpPr/>
        <p:nvPr/>
      </p:nvGrpSpPr>
      <p:grpSpPr>
        <a:xfrm>
          <a:off x="0" y="0"/>
          <a:ext cx="0" cy="0"/>
          <a:chOff x="0" y="0"/>
          <a:chExt cx="0" cy="0"/>
        </a:xfrm>
      </p:grpSpPr>
      <p:sp>
        <p:nvSpPr>
          <p:cNvPr id="6025" name="Google Shape;6025;gab164b816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26" name="Google Shape;6026;gab164b816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48"/>
        <p:cNvGrpSpPr/>
        <p:nvPr/>
      </p:nvGrpSpPr>
      <p:grpSpPr>
        <a:xfrm>
          <a:off x="0" y="0"/>
          <a:ext cx="0" cy="0"/>
          <a:chOff x="0" y="0"/>
          <a:chExt cx="0" cy="0"/>
        </a:xfrm>
      </p:grpSpPr>
      <p:sp>
        <p:nvSpPr>
          <p:cNvPr id="6049" name="Google Shape;6049;g112ebb9e10e_0_13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50" name="Google Shape;6050;g112ebb9e10e_0_13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58"/>
        <p:cNvGrpSpPr/>
        <p:nvPr/>
      </p:nvGrpSpPr>
      <p:grpSpPr>
        <a:xfrm>
          <a:off x="0" y="0"/>
          <a:ext cx="0" cy="0"/>
          <a:chOff x="0" y="0"/>
          <a:chExt cx="0" cy="0"/>
        </a:xfrm>
      </p:grpSpPr>
      <p:sp>
        <p:nvSpPr>
          <p:cNvPr id="6059" name="Google Shape;6059;SLIDES_API1754482254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60" name="Google Shape;6060;SLIDES_API175448225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65"/>
        <p:cNvGrpSpPr/>
        <p:nvPr/>
      </p:nvGrpSpPr>
      <p:grpSpPr>
        <a:xfrm>
          <a:off x="0" y="0"/>
          <a:ext cx="0" cy="0"/>
          <a:chOff x="0" y="0"/>
          <a:chExt cx="0" cy="0"/>
        </a:xfrm>
      </p:grpSpPr>
      <p:sp>
        <p:nvSpPr>
          <p:cNvPr id="6066" name="Google Shape;6066;gd7e9e01bb3_0_95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67" name="Google Shape;6067;gd7e9e01bb3_0_95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95"/>
        <p:cNvGrpSpPr/>
        <p:nvPr/>
      </p:nvGrpSpPr>
      <p:grpSpPr>
        <a:xfrm>
          <a:off x="0" y="0"/>
          <a:ext cx="0" cy="0"/>
          <a:chOff x="0" y="0"/>
          <a:chExt cx="0" cy="0"/>
        </a:xfrm>
      </p:grpSpPr>
      <p:sp>
        <p:nvSpPr>
          <p:cNvPr id="6096" name="Google Shape;6096;gd7e9e01bb3_0_96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97" name="Google Shape;6097;gd7e9e01bb3_0_96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11"/>
        <p:cNvGrpSpPr/>
        <p:nvPr/>
      </p:nvGrpSpPr>
      <p:grpSpPr>
        <a:xfrm>
          <a:off x="0" y="0"/>
          <a:ext cx="0" cy="0"/>
          <a:chOff x="0" y="0"/>
          <a:chExt cx="0" cy="0"/>
        </a:xfrm>
      </p:grpSpPr>
      <p:sp>
        <p:nvSpPr>
          <p:cNvPr id="6112" name="Google Shape;6112;gd7e9e01bb3_0_96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13" name="Google Shape;6113;gd7e9e01bb3_0_96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50"/>
        <p:cNvGrpSpPr/>
        <p:nvPr/>
      </p:nvGrpSpPr>
      <p:grpSpPr>
        <a:xfrm>
          <a:off x="0" y="0"/>
          <a:ext cx="0" cy="0"/>
          <a:chOff x="0" y="0"/>
          <a:chExt cx="0" cy="0"/>
        </a:xfrm>
      </p:grpSpPr>
      <p:sp>
        <p:nvSpPr>
          <p:cNvPr id="6451" name="Google Shape;6451;gd7e9e01bb3_0_99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52" name="Google Shape;6452;gd7e9e01bb3_0_99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37"/>
        <p:cNvGrpSpPr/>
        <p:nvPr/>
      </p:nvGrpSpPr>
      <p:grpSpPr>
        <a:xfrm>
          <a:off x="0" y="0"/>
          <a:ext cx="0" cy="0"/>
          <a:chOff x="0" y="0"/>
          <a:chExt cx="0" cy="0"/>
        </a:xfrm>
      </p:grpSpPr>
      <p:sp>
        <p:nvSpPr>
          <p:cNvPr id="9238" name="Google Shape;9238;gd7e9e01bb3_0_127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39" name="Google Shape;9239;gd7e9e01bb3_0_127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56"/>
        <p:cNvGrpSpPr/>
        <p:nvPr/>
      </p:nvGrpSpPr>
      <p:grpSpPr>
        <a:xfrm>
          <a:off x="0" y="0"/>
          <a:ext cx="0" cy="0"/>
          <a:chOff x="0" y="0"/>
          <a:chExt cx="0" cy="0"/>
        </a:xfrm>
      </p:grpSpPr>
      <p:sp>
        <p:nvSpPr>
          <p:cNvPr id="9657" name="Google Shape;9657;gd7e9e01bb3_0_131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58" name="Google Shape;9658;gd7e9e01bb3_0_13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6"/>
        <p:cNvGrpSpPr/>
        <p:nvPr/>
      </p:nvGrpSpPr>
      <p:grpSpPr>
        <a:xfrm>
          <a:off x="0" y="0"/>
          <a:ext cx="0" cy="0"/>
          <a:chOff x="0" y="0"/>
          <a:chExt cx="0" cy="0"/>
        </a:xfrm>
      </p:grpSpPr>
      <p:sp>
        <p:nvSpPr>
          <p:cNvPr id="3857" name="Google Shape;3857;gbd6c00e730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58" name="Google Shape;3858;gbd6c00e730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5069726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26"/>
        <p:cNvGrpSpPr/>
        <p:nvPr/>
      </p:nvGrpSpPr>
      <p:grpSpPr>
        <a:xfrm>
          <a:off x="0" y="0"/>
          <a:ext cx="0" cy="0"/>
          <a:chOff x="0" y="0"/>
          <a:chExt cx="0" cy="0"/>
        </a:xfrm>
      </p:grpSpPr>
      <p:sp>
        <p:nvSpPr>
          <p:cNvPr id="9827" name="Google Shape;9827;gd7e9e01bb3_0_133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28" name="Google Shape;9828;gd7e9e01bb3_0_133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31"/>
        <p:cNvGrpSpPr/>
        <p:nvPr/>
      </p:nvGrpSpPr>
      <p:grpSpPr>
        <a:xfrm>
          <a:off x="0" y="0"/>
          <a:ext cx="0" cy="0"/>
          <a:chOff x="0" y="0"/>
          <a:chExt cx="0" cy="0"/>
        </a:xfrm>
      </p:grpSpPr>
      <p:sp>
        <p:nvSpPr>
          <p:cNvPr id="10232" name="Google Shape;10232;gd7e9e01bb3_0_137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33" name="Google Shape;10233;gd7e9e01bb3_0_137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11"/>
        <p:cNvGrpSpPr/>
        <p:nvPr/>
      </p:nvGrpSpPr>
      <p:grpSpPr>
        <a:xfrm>
          <a:off x="0" y="0"/>
          <a:ext cx="0" cy="0"/>
          <a:chOff x="0" y="0"/>
          <a:chExt cx="0" cy="0"/>
        </a:xfrm>
      </p:grpSpPr>
      <p:sp>
        <p:nvSpPr>
          <p:cNvPr id="10612" name="Google Shape;10612;gd7e9e01bb3_0_172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13" name="Google Shape;10613;gd7e9e01bb3_0_172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6"/>
        <p:cNvGrpSpPr/>
        <p:nvPr/>
      </p:nvGrpSpPr>
      <p:grpSpPr>
        <a:xfrm>
          <a:off x="0" y="0"/>
          <a:ext cx="0" cy="0"/>
          <a:chOff x="0" y="0"/>
          <a:chExt cx="0" cy="0"/>
        </a:xfrm>
      </p:grpSpPr>
      <p:sp>
        <p:nvSpPr>
          <p:cNvPr id="1557" name="Google Shape;1557;gd1e0eea74b_0_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8" name="Google Shape;1558;gd1e0eea74b_0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271750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0"/>
        <p:cNvGrpSpPr/>
        <p:nvPr/>
      </p:nvGrpSpPr>
      <p:grpSpPr>
        <a:xfrm>
          <a:off x="0" y="0"/>
          <a:ext cx="0" cy="0"/>
          <a:chOff x="0" y="0"/>
          <a:chExt cx="0" cy="0"/>
        </a:xfrm>
      </p:grpSpPr>
      <p:sp>
        <p:nvSpPr>
          <p:cNvPr id="1071" name="Google Shape;1071;g110297dab38_0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2" name="Google Shape;1072;g110297dab38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3"/>
        <p:cNvGrpSpPr/>
        <p:nvPr/>
      </p:nvGrpSpPr>
      <p:grpSpPr>
        <a:xfrm>
          <a:off x="0" y="0"/>
          <a:ext cx="0" cy="0"/>
          <a:chOff x="0" y="0"/>
          <a:chExt cx="0" cy="0"/>
        </a:xfrm>
      </p:grpSpPr>
      <p:sp>
        <p:nvSpPr>
          <p:cNvPr id="1194" name="Google Shape;1194;g99f2f57a71_0_1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5" name="Google Shape;1195;g99f2f57a71_0_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162579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284400" y="284400"/>
            <a:ext cx="8575200" cy="4574700"/>
          </a:xfrm>
          <a:prstGeom prst="roundRect">
            <a:avLst>
              <a:gd name="adj" fmla="val 5555"/>
            </a:avLst>
          </a:prstGeom>
          <a:gradFill>
            <a:gsLst>
              <a:gs pos="0">
                <a:srgbClr val="5352EE"/>
              </a:gs>
              <a:gs pos="100000">
                <a:srgbClr val="7882F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txBox="1">
            <a:spLocks noGrp="1"/>
          </p:cNvSpPr>
          <p:nvPr>
            <p:ph type="ctrTitle"/>
          </p:nvPr>
        </p:nvSpPr>
        <p:spPr>
          <a:xfrm>
            <a:off x="713200" y="1701713"/>
            <a:ext cx="3890700" cy="1671300"/>
          </a:xfrm>
          <a:prstGeom prst="rect">
            <a:avLst/>
          </a:prstGeom>
        </p:spPr>
        <p:txBody>
          <a:bodyPr spcFirstLastPara="1" wrap="square" lIns="91425" tIns="91425" rIns="91425" bIns="91425" anchor="ctr" anchorCtr="0">
            <a:noAutofit/>
          </a:bodyPr>
          <a:lstStyle>
            <a:lvl1pPr lvl="0">
              <a:lnSpc>
                <a:spcPct val="115000"/>
              </a:lnSpc>
              <a:spcBef>
                <a:spcPts val="0"/>
              </a:spcBef>
              <a:spcAft>
                <a:spcPts val="0"/>
              </a:spcAft>
              <a:buSzPts val="5200"/>
              <a:buNone/>
              <a:defRPr sz="3600">
                <a:latin typeface="Montserrat"/>
                <a:ea typeface="Montserrat"/>
                <a:cs typeface="Montserrat"/>
                <a:sym typeface="Montserrat"/>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713200" y="3546625"/>
            <a:ext cx="3890700" cy="4758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400"/>
              <a:buNone/>
              <a:defRPr sz="1600">
                <a:latin typeface="Darker Grotesque Medium"/>
                <a:ea typeface="Darker Grotesque Medium"/>
                <a:cs typeface="Darker Grotesque Medium"/>
                <a:sym typeface="Darker Grotesque Medium"/>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2" name="Google Shape;12;p2"/>
          <p:cNvSpPr/>
          <p:nvPr/>
        </p:nvSpPr>
        <p:spPr>
          <a:xfrm>
            <a:off x="433200" y="393425"/>
            <a:ext cx="2763900" cy="14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 name="Google Shape;13;p2"/>
          <p:cNvGrpSpPr/>
          <p:nvPr/>
        </p:nvGrpSpPr>
        <p:grpSpPr>
          <a:xfrm rot="-5400000" flipH="1">
            <a:off x="8191799" y="905324"/>
            <a:ext cx="825589" cy="93999"/>
            <a:chOff x="5718423" y="809024"/>
            <a:chExt cx="830071" cy="94500"/>
          </a:xfrm>
        </p:grpSpPr>
        <p:sp>
          <p:nvSpPr>
            <p:cNvPr id="14" name="Google Shape;14;p2"/>
            <p:cNvSpPr/>
            <p:nvPr/>
          </p:nvSpPr>
          <p:spPr>
            <a:xfrm>
              <a:off x="5718423" y="809024"/>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5963614" y="809024"/>
              <a:ext cx="94500" cy="94500"/>
            </a:xfrm>
            <a:prstGeom prst="ellipse">
              <a:avLst/>
            </a:prstGeom>
            <a:solidFill>
              <a:schemeClr val="lt1">
                <a:alpha val="8973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6208804" y="809024"/>
              <a:ext cx="94500" cy="94500"/>
            </a:xfrm>
            <a:prstGeom prst="ellipse">
              <a:avLst/>
            </a:prstGeom>
            <a:solidFill>
              <a:schemeClr val="lt1">
                <a:alpha val="665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6453994" y="809024"/>
              <a:ext cx="94500" cy="94500"/>
            </a:xfrm>
            <a:prstGeom prst="ellipse">
              <a:avLst/>
            </a:prstGeom>
            <a:solidFill>
              <a:schemeClr val="lt1">
                <a:alpha val="540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18;p2"/>
          <p:cNvGrpSpPr/>
          <p:nvPr/>
        </p:nvGrpSpPr>
        <p:grpSpPr>
          <a:xfrm rot="10800000" flipH="1">
            <a:off x="4159199" y="4539099"/>
            <a:ext cx="825589" cy="93999"/>
            <a:chOff x="5718423" y="809024"/>
            <a:chExt cx="830071" cy="94500"/>
          </a:xfrm>
        </p:grpSpPr>
        <p:sp>
          <p:nvSpPr>
            <p:cNvPr id="19" name="Google Shape;19;p2"/>
            <p:cNvSpPr/>
            <p:nvPr/>
          </p:nvSpPr>
          <p:spPr>
            <a:xfrm>
              <a:off x="5718423" y="809024"/>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5963614" y="809024"/>
              <a:ext cx="94500" cy="94500"/>
            </a:xfrm>
            <a:prstGeom prst="ellipse">
              <a:avLst/>
            </a:prstGeom>
            <a:solidFill>
              <a:schemeClr val="lt1">
                <a:alpha val="8973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6208804" y="809024"/>
              <a:ext cx="94500" cy="94500"/>
            </a:xfrm>
            <a:prstGeom prst="ellipse">
              <a:avLst/>
            </a:prstGeom>
            <a:solidFill>
              <a:schemeClr val="lt1">
                <a:alpha val="665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6453994" y="809024"/>
              <a:ext cx="94500" cy="94500"/>
            </a:xfrm>
            <a:prstGeom prst="ellipse">
              <a:avLst/>
            </a:prstGeom>
            <a:solidFill>
              <a:schemeClr val="lt1">
                <a:alpha val="540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 name="Google Shape;23;p2"/>
          <p:cNvGrpSpPr/>
          <p:nvPr/>
        </p:nvGrpSpPr>
        <p:grpSpPr>
          <a:xfrm rot="10800000" flipH="1">
            <a:off x="498549" y="419474"/>
            <a:ext cx="429322" cy="93999"/>
            <a:chOff x="5795037" y="809024"/>
            <a:chExt cx="431653" cy="94500"/>
          </a:xfrm>
        </p:grpSpPr>
        <p:sp>
          <p:nvSpPr>
            <p:cNvPr id="24" name="Google Shape;24;p2"/>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5963614" y="809024"/>
              <a:ext cx="94500" cy="94500"/>
            </a:xfrm>
            <a:prstGeom prst="ellipse">
              <a:avLst/>
            </a:prstGeom>
            <a:solidFill>
              <a:schemeClr val="accen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ext 3">
  <p:cSld name="CUSTOM_4_2">
    <p:spTree>
      <p:nvGrpSpPr>
        <p:cNvPr id="1" name="Shape 453"/>
        <p:cNvGrpSpPr/>
        <p:nvPr/>
      </p:nvGrpSpPr>
      <p:grpSpPr>
        <a:xfrm>
          <a:off x="0" y="0"/>
          <a:ext cx="0" cy="0"/>
          <a:chOff x="0" y="0"/>
          <a:chExt cx="0" cy="0"/>
        </a:xfrm>
      </p:grpSpPr>
      <p:sp>
        <p:nvSpPr>
          <p:cNvPr id="454" name="Google Shape;454;p28"/>
          <p:cNvSpPr/>
          <p:nvPr/>
        </p:nvSpPr>
        <p:spPr>
          <a:xfrm>
            <a:off x="284400" y="284400"/>
            <a:ext cx="8575200" cy="4574700"/>
          </a:xfrm>
          <a:prstGeom prst="roundRect">
            <a:avLst>
              <a:gd name="adj" fmla="val 5555"/>
            </a:avLst>
          </a:prstGeom>
          <a:gradFill>
            <a:gsLst>
              <a:gs pos="0">
                <a:srgbClr val="5352EE"/>
              </a:gs>
              <a:gs pos="100000">
                <a:srgbClr val="7882F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28"/>
          <p:cNvSpPr txBox="1">
            <a:spLocks noGrp="1"/>
          </p:cNvSpPr>
          <p:nvPr>
            <p:ph type="title"/>
          </p:nvPr>
        </p:nvSpPr>
        <p:spPr>
          <a:xfrm>
            <a:off x="5194800" y="1559725"/>
            <a:ext cx="3228000" cy="11094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56" name="Google Shape;456;p28"/>
          <p:cNvSpPr txBox="1">
            <a:spLocks noGrp="1"/>
          </p:cNvSpPr>
          <p:nvPr>
            <p:ph type="subTitle" idx="1"/>
          </p:nvPr>
        </p:nvSpPr>
        <p:spPr>
          <a:xfrm>
            <a:off x="5194950" y="2669100"/>
            <a:ext cx="3228000" cy="10803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457" name="Google Shape;457;p28"/>
          <p:cNvSpPr/>
          <p:nvPr/>
        </p:nvSpPr>
        <p:spPr>
          <a:xfrm>
            <a:off x="433200" y="393425"/>
            <a:ext cx="2763900" cy="14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8" name="Google Shape;458;p28"/>
          <p:cNvGrpSpPr/>
          <p:nvPr/>
        </p:nvGrpSpPr>
        <p:grpSpPr>
          <a:xfrm rot="10800000" flipH="1">
            <a:off x="498549" y="419474"/>
            <a:ext cx="429322" cy="93999"/>
            <a:chOff x="5795037" y="809024"/>
            <a:chExt cx="431653" cy="94500"/>
          </a:xfrm>
        </p:grpSpPr>
        <p:sp>
          <p:nvSpPr>
            <p:cNvPr id="459" name="Google Shape;459;p28"/>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8"/>
            <p:cNvSpPr/>
            <p:nvPr/>
          </p:nvSpPr>
          <p:spPr>
            <a:xfrm>
              <a:off x="5963614" y="809024"/>
              <a:ext cx="94500" cy="94500"/>
            </a:xfrm>
            <a:prstGeom prst="ellipse">
              <a:avLst/>
            </a:prstGeom>
            <a:solidFill>
              <a:schemeClr val="accen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8"/>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2" name="Google Shape;462;p28"/>
          <p:cNvSpPr/>
          <p:nvPr/>
        </p:nvSpPr>
        <p:spPr>
          <a:xfrm flipH="1">
            <a:off x="7851885" y="4440000"/>
            <a:ext cx="873300" cy="14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3" name="Google Shape;463;p28"/>
          <p:cNvGrpSpPr/>
          <p:nvPr/>
        </p:nvGrpSpPr>
        <p:grpSpPr>
          <a:xfrm rot="10800000">
            <a:off x="8230513" y="4466049"/>
            <a:ext cx="429322" cy="93999"/>
            <a:chOff x="5795037" y="809024"/>
            <a:chExt cx="431653" cy="94500"/>
          </a:xfrm>
        </p:grpSpPr>
        <p:sp>
          <p:nvSpPr>
            <p:cNvPr id="464" name="Google Shape;464;p28"/>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28"/>
            <p:cNvSpPr/>
            <p:nvPr/>
          </p:nvSpPr>
          <p:spPr>
            <a:xfrm>
              <a:off x="5963614" y="809024"/>
              <a:ext cx="94500" cy="94500"/>
            </a:xfrm>
            <a:prstGeom prst="ellipse">
              <a:avLst/>
            </a:prstGeom>
            <a:solidFill>
              <a:schemeClr val="accen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28"/>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ext 4">
  <p:cSld name="CUSTOM_4_1">
    <p:spTree>
      <p:nvGrpSpPr>
        <p:cNvPr id="1" name="Shape 467"/>
        <p:cNvGrpSpPr/>
        <p:nvPr/>
      </p:nvGrpSpPr>
      <p:grpSpPr>
        <a:xfrm>
          <a:off x="0" y="0"/>
          <a:ext cx="0" cy="0"/>
          <a:chOff x="0" y="0"/>
          <a:chExt cx="0" cy="0"/>
        </a:xfrm>
      </p:grpSpPr>
      <p:sp>
        <p:nvSpPr>
          <p:cNvPr id="468" name="Google Shape;468;p29"/>
          <p:cNvSpPr/>
          <p:nvPr/>
        </p:nvSpPr>
        <p:spPr>
          <a:xfrm>
            <a:off x="284400" y="284400"/>
            <a:ext cx="8575200" cy="4574700"/>
          </a:xfrm>
          <a:prstGeom prst="roundRect">
            <a:avLst>
              <a:gd name="adj" fmla="val 5555"/>
            </a:avLst>
          </a:prstGeom>
          <a:gradFill>
            <a:gsLst>
              <a:gs pos="0">
                <a:srgbClr val="5352EE"/>
              </a:gs>
              <a:gs pos="100000">
                <a:srgbClr val="7882F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9"/>
          <p:cNvSpPr txBox="1">
            <a:spLocks noGrp="1"/>
          </p:cNvSpPr>
          <p:nvPr>
            <p:ph type="title"/>
          </p:nvPr>
        </p:nvSpPr>
        <p:spPr>
          <a:xfrm>
            <a:off x="720000" y="1642350"/>
            <a:ext cx="3228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70" name="Google Shape;470;p29"/>
          <p:cNvSpPr txBox="1">
            <a:spLocks noGrp="1"/>
          </p:cNvSpPr>
          <p:nvPr>
            <p:ph type="subTitle" idx="1"/>
          </p:nvPr>
        </p:nvSpPr>
        <p:spPr>
          <a:xfrm>
            <a:off x="720000" y="2215050"/>
            <a:ext cx="3228000" cy="1080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471" name="Google Shape;471;p29"/>
          <p:cNvSpPr/>
          <p:nvPr/>
        </p:nvSpPr>
        <p:spPr>
          <a:xfrm>
            <a:off x="433200" y="393425"/>
            <a:ext cx="2763900" cy="14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2" name="Google Shape;472;p29"/>
          <p:cNvGrpSpPr/>
          <p:nvPr/>
        </p:nvGrpSpPr>
        <p:grpSpPr>
          <a:xfrm rot="10800000" flipH="1">
            <a:off x="498549" y="419474"/>
            <a:ext cx="429322" cy="93999"/>
            <a:chOff x="5795037" y="809024"/>
            <a:chExt cx="431653" cy="94500"/>
          </a:xfrm>
        </p:grpSpPr>
        <p:sp>
          <p:nvSpPr>
            <p:cNvPr id="473" name="Google Shape;473;p29"/>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9"/>
            <p:cNvSpPr/>
            <p:nvPr/>
          </p:nvSpPr>
          <p:spPr>
            <a:xfrm>
              <a:off x="5963614" y="809024"/>
              <a:ext cx="94500" cy="94500"/>
            </a:xfrm>
            <a:prstGeom prst="ellipse">
              <a:avLst/>
            </a:prstGeom>
            <a:solidFill>
              <a:schemeClr val="accen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9"/>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6" name="Google Shape;476;p29"/>
          <p:cNvGrpSpPr/>
          <p:nvPr/>
        </p:nvGrpSpPr>
        <p:grpSpPr>
          <a:xfrm flipH="1">
            <a:off x="720011" y="4539099"/>
            <a:ext cx="825589" cy="93999"/>
            <a:chOff x="5718423" y="809024"/>
            <a:chExt cx="830071" cy="94500"/>
          </a:xfrm>
        </p:grpSpPr>
        <p:sp>
          <p:nvSpPr>
            <p:cNvPr id="477" name="Google Shape;477;p29"/>
            <p:cNvSpPr/>
            <p:nvPr/>
          </p:nvSpPr>
          <p:spPr>
            <a:xfrm>
              <a:off x="5718423" y="809024"/>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29"/>
            <p:cNvSpPr/>
            <p:nvPr/>
          </p:nvSpPr>
          <p:spPr>
            <a:xfrm>
              <a:off x="5963614" y="809024"/>
              <a:ext cx="94500" cy="94500"/>
            </a:xfrm>
            <a:prstGeom prst="ellipse">
              <a:avLst/>
            </a:prstGeom>
            <a:solidFill>
              <a:schemeClr val="lt1">
                <a:alpha val="8973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9"/>
            <p:cNvSpPr/>
            <p:nvPr/>
          </p:nvSpPr>
          <p:spPr>
            <a:xfrm>
              <a:off x="6208804" y="809024"/>
              <a:ext cx="94500" cy="94500"/>
            </a:xfrm>
            <a:prstGeom prst="ellipse">
              <a:avLst/>
            </a:prstGeom>
            <a:solidFill>
              <a:schemeClr val="lt1">
                <a:alpha val="665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9"/>
            <p:cNvSpPr/>
            <p:nvPr/>
          </p:nvSpPr>
          <p:spPr>
            <a:xfrm>
              <a:off x="6453994" y="809024"/>
              <a:ext cx="94500" cy="94500"/>
            </a:xfrm>
            <a:prstGeom prst="ellipse">
              <a:avLst/>
            </a:prstGeom>
            <a:solidFill>
              <a:schemeClr val="lt1">
                <a:alpha val="540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ext 5">
  <p:cSld name="CUSTOM_10">
    <p:spTree>
      <p:nvGrpSpPr>
        <p:cNvPr id="1" name="Shape 481"/>
        <p:cNvGrpSpPr/>
        <p:nvPr/>
      </p:nvGrpSpPr>
      <p:grpSpPr>
        <a:xfrm>
          <a:off x="0" y="0"/>
          <a:ext cx="0" cy="0"/>
          <a:chOff x="0" y="0"/>
          <a:chExt cx="0" cy="0"/>
        </a:xfrm>
      </p:grpSpPr>
      <p:sp>
        <p:nvSpPr>
          <p:cNvPr id="482" name="Google Shape;482;p30"/>
          <p:cNvSpPr/>
          <p:nvPr/>
        </p:nvSpPr>
        <p:spPr>
          <a:xfrm>
            <a:off x="284400" y="284400"/>
            <a:ext cx="8575200" cy="4574700"/>
          </a:xfrm>
          <a:prstGeom prst="roundRect">
            <a:avLst>
              <a:gd name="adj" fmla="val 5555"/>
            </a:avLst>
          </a:prstGeom>
          <a:gradFill>
            <a:gsLst>
              <a:gs pos="0">
                <a:srgbClr val="5352EE"/>
              </a:gs>
              <a:gs pos="100000">
                <a:srgbClr val="7882F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0"/>
          <p:cNvSpPr txBox="1">
            <a:spLocks noGrp="1"/>
          </p:cNvSpPr>
          <p:nvPr>
            <p:ph type="title"/>
          </p:nvPr>
        </p:nvSpPr>
        <p:spPr>
          <a:xfrm flipH="1">
            <a:off x="5108900" y="1578350"/>
            <a:ext cx="3324900" cy="11376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500"/>
              <a:buNone/>
              <a:defRPr sz="90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484" name="Google Shape;484;p30"/>
          <p:cNvSpPr txBox="1">
            <a:spLocks noGrp="1"/>
          </p:cNvSpPr>
          <p:nvPr>
            <p:ph type="subTitle" idx="1"/>
          </p:nvPr>
        </p:nvSpPr>
        <p:spPr>
          <a:xfrm flipH="1">
            <a:off x="5342300" y="2715950"/>
            <a:ext cx="3091500" cy="8010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485" name="Google Shape;485;p30"/>
          <p:cNvSpPr/>
          <p:nvPr/>
        </p:nvSpPr>
        <p:spPr>
          <a:xfrm>
            <a:off x="433200" y="393425"/>
            <a:ext cx="2763900" cy="14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6" name="Google Shape;486;p30"/>
          <p:cNvGrpSpPr/>
          <p:nvPr/>
        </p:nvGrpSpPr>
        <p:grpSpPr>
          <a:xfrm rot="10800000" flipH="1">
            <a:off x="498549" y="419474"/>
            <a:ext cx="429322" cy="93999"/>
            <a:chOff x="5795037" y="809024"/>
            <a:chExt cx="431653" cy="94500"/>
          </a:xfrm>
        </p:grpSpPr>
        <p:sp>
          <p:nvSpPr>
            <p:cNvPr id="487" name="Google Shape;487;p30"/>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0"/>
            <p:cNvSpPr/>
            <p:nvPr/>
          </p:nvSpPr>
          <p:spPr>
            <a:xfrm>
              <a:off x="5963614" y="809024"/>
              <a:ext cx="94500" cy="94500"/>
            </a:xfrm>
            <a:prstGeom prst="ellipse">
              <a:avLst/>
            </a:prstGeom>
            <a:solidFill>
              <a:schemeClr val="accen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0"/>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0" name="Google Shape;490;p30"/>
          <p:cNvGrpSpPr/>
          <p:nvPr/>
        </p:nvGrpSpPr>
        <p:grpSpPr>
          <a:xfrm rot="-5400000" flipH="1">
            <a:off x="131141" y="4126299"/>
            <a:ext cx="825589" cy="93999"/>
            <a:chOff x="5718423" y="809024"/>
            <a:chExt cx="830071" cy="94500"/>
          </a:xfrm>
        </p:grpSpPr>
        <p:sp>
          <p:nvSpPr>
            <p:cNvPr id="491" name="Google Shape;491;p30"/>
            <p:cNvSpPr/>
            <p:nvPr/>
          </p:nvSpPr>
          <p:spPr>
            <a:xfrm>
              <a:off x="5718423" y="809024"/>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30"/>
            <p:cNvSpPr/>
            <p:nvPr/>
          </p:nvSpPr>
          <p:spPr>
            <a:xfrm>
              <a:off x="5963614" y="809024"/>
              <a:ext cx="94500" cy="94500"/>
            </a:xfrm>
            <a:prstGeom prst="ellipse">
              <a:avLst/>
            </a:prstGeom>
            <a:solidFill>
              <a:schemeClr val="lt1">
                <a:alpha val="8973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0"/>
            <p:cNvSpPr/>
            <p:nvPr/>
          </p:nvSpPr>
          <p:spPr>
            <a:xfrm>
              <a:off x="6208804" y="809024"/>
              <a:ext cx="94500" cy="94500"/>
            </a:xfrm>
            <a:prstGeom prst="ellipse">
              <a:avLst/>
            </a:prstGeom>
            <a:solidFill>
              <a:schemeClr val="lt1">
                <a:alpha val="665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30"/>
            <p:cNvSpPr/>
            <p:nvPr/>
          </p:nvSpPr>
          <p:spPr>
            <a:xfrm>
              <a:off x="6453994" y="809024"/>
              <a:ext cx="94500" cy="94500"/>
            </a:xfrm>
            <a:prstGeom prst="ellipse">
              <a:avLst/>
            </a:prstGeom>
            <a:solidFill>
              <a:schemeClr val="lt1">
                <a:alpha val="540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wo Columns 2">
  <p:cSld name="TITLE_AND_BODY_1">
    <p:spTree>
      <p:nvGrpSpPr>
        <p:cNvPr id="1" name="Shape 512"/>
        <p:cNvGrpSpPr/>
        <p:nvPr/>
      </p:nvGrpSpPr>
      <p:grpSpPr>
        <a:xfrm>
          <a:off x="0" y="0"/>
          <a:ext cx="0" cy="0"/>
          <a:chOff x="0" y="0"/>
          <a:chExt cx="0" cy="0"/>
        </a:xfrm>
      </p:grpSpPr>
      <p:sp>
        <p:nvSpPr>
          <p:cNvPr id="513" name="Google Shape;513;p32"/>
          <p:cNvSpPr/>
          <p:nvPr/>
        </p:nvSpPr>
        <p:spPr>
          <a:xfrm>
            <a:off x="284400" y="284400"/>
            <a:ext cx="8575200" cy="4574700"/>
          </a:xfrm>
          <a:prstGeom prst="roundRect">
            <a:avLst>
              <a:gd name="adj" fmla="val 5555"/>
            </a:avLst>
          </a:prstGeom>
          <a:gradFill>
            <a:gsLst>
              <a:gs pos="0">
                <a:srgbClr val="5352EE"/>
              </a:gs>
              <a:gs pos="100000">
                <a:srgbClr val="7882F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3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6"/>
              </a:buClr>
              <a:buSzPts val="3500"/>
              <a:buNone/>
              <a:defRPr sz="3000">
                <a:solidFill>
                  <a:schemeClr val="accent6"/>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515" name="Google Shape;515;p32"/>
          <p:cNvSpPr txBox="1">
            <a:spLocks noGrp="1"/>
          </p:cNvSpPr>
          <p:nvPr>
            <p:ph type="body" idx="1"/>
          </p:nvPr>
        </p:nvSpPr>
        <p:spPr>
          <a:xfrm>
            <a:off x="720000" y="1444275"/>
            <a:ext cx="3702300" cy="30117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SzPts val="1200"/>
              <a:buChar char="●"/>
              <a:defRPr sz="1150"/>
            </a:lvl1pPr>
            <a:lvl2pPr marL="914400" lvl="1" indent="-304800" rtl="0">
              <a:lnSpc>
                <a:spcPct val="115000"/>
              </a:lnSpc>
              <a:spcBef>
                <a:spcPts val="1600"/>
              </a:spcBef>
              <a:spcAft>
                <a:spcPts val="0"/>
              </a:spcAft>
              <a:buSzPts val="1200"/>
              <a:buFont typeface="Roboto Condensed Light"/>
              <a:buChar char="○"/>
              <a:defRPr/>
            </a:lvl2pPr>
            <a:lvl3pPr marL="1371600" lvl="2" indent="-304800" rtl="0">
              <a:lnSpc>
                <a:spcPct val="115000"/>
              </a:lnSpc>
              <a:spcBef>
                <a:spcPts val="1600"/>
              </a:spcBef>
              <a:spcAft>
                <a:spcPts val="0"/>
              </a:spcAft>
              <a:buSzPts val="1200"/>
              <a:buFont typeface="Roboto Condensed Light"/>
              <a:buChar char="■"/>
              <a:defRPr/>
            </a:lvl3pPr>
            <a:lvl4pPr marL="1828800" lvl="3" indent="-304800" rtl="0">
              <a:lnSpc>
                <a:spcPct val="115000"/>
              </a:lnSpc>
              <a:spcBef>
                <a:spcPts val="1600"/>
              </a:spcBef>
              <a:spcAft>
                <a:spcPts val="0"/>
              </a:spcAft>
              <a:buSzPts val="1200"/>
              <a:buFont typeface="Roboto Condensed Light"/>
              <a:buChar char="●"/>
              <a:defRPr/>
            </a:lvl4pPr>
            <a:lvl5pPr marL="2286000" lvl="4" indent="-304800" rtl="0">
              <a:lnSpc>
                <a:spcPct val="115000"/>
              </a:lnSpc>
              <a:spcBef>
                <a:spcPts val="1600"/>
              </a:spcBef>
              <a:spcAft>
                <a:spcPts val="0"/>
              </a:spcAft>
              <a:buSzPts val="1200"/>
              <a:buFont typeface="Roboto Condensed Light"/>
              <a:buChar char="○"/>
              <a:defRPr/>
            </a:lvl5pPr>
            <a:lvl6pPr marL="2743200" lvl="5" indent="-304800" rtl="0">
              <a:lnSpc>
                <a:spcPct val="115000"/>
              </a:lnSpc>
              <a:spcBef>
                <a:spcPts val="1600"/>
              </a:spcBef>
              <a:spcAft>
                <a:spcPts val="0"/>
              </a:spcAft>
              <a:buSzPts val="1200"/>
              <a:buFont typeface="Roboto Condensed Light"/>
              <a:buChar char="■"/>
              <a:defRPr/>
            </a:lvl6pPr>
            <a:lvl7pPr marL="3200400" lvl="6" indent="-304800" rtl="0">
              <a:lnSpc>
                <a:spcPct val="115000"/>
              </a:lnSpc>
              <a:spcBef>
                <a:spcPts val="1600"/>
              </a:spcBef>
              <a:spcAft>
                <a:spcPts val="0"/>
              </a:spcAft>
              <a:buSzPts val="1200"/>
              <a:buFont typeface="Roboto Condensed Light"/>
              <a:buChar char="●"/>
              <a:defRPr/>
            </a:lvl7pPr>
            <a:lvl8pPr marL="3657600" lvl="7" indent="-304800" rtl="0">
              <a:lnSpc>
                <a:spcPct val="115000"/>
              </a:lnSpc>
              <a:spcBef>
                <a:spcPts val="1600"/>
              </a:spcBef>
              <a:spcAft>
                <a:spcPts val="0"/>
              </a:spcAft>
              <a:buSzPts val="1200"/>
              <a:buFont typeface="Roboto Condensed Light"/>
              <a:buChar char="○"/>
              <a:defRPr/>
            </a:lvl8pPr>
            <a:lvl9pPr marL="4114800" lvl="8" indent="-304800" rtl="0">
              <a:lnSpc>
                <a:spcPct val="115000"/>
              </a:lnSpc>
              <a:spcBef>
                <a:spcPts val="1600"/>
              </a:spcBef>
              <a:spcAft>
                <a:spcPts val="1600"/>
              </a:spcAft>
              <a:buSzPts val="1200"/>
              <a:buFont typeface="Roboto Condensed Light"/>
              <a:buChar char="■"/>
              <a:defRPr/>
            </a:lvl9pPr>
          </a:lstStyle>
          <a:p>
            <a:endParaRPr/>
          </a:p>
        </p:txBody>
      </p:sp>
      <p:sp>
        <p:nvSpPr>
          <p:cNvPr id="516" name="Google Shape;516;p32"/>
          <p:cNvSpPr txBox="1">
            <a:spLocks noGrp="1"/>
          </p:cNvSpPr>
          <p:nvPr>
            <p:ph type="body" idx="2"/>
          </p:nvPr>
        </p:nvSpPr>
        <p:spPr>
          <a:xfrm>
            <a:off x="4579175" y="1444275"/>
            <a:ext cx="3843600" cy="30117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SzPts val="1200"/>
              <a:buChar char="●"/>
              <a:defRPr sz="1150"/>
            </a:lvl1pPr>
            <a:lvl2pPr marL="914400" lvl="1" indent="-304800" rtl="0">
              <a:lnSpc>
                <a:spcPct val="115000"/>
              </a:lnSpc>
              <a:spcBef>
                <a:spcPts val="1600"/>
              </a:spcBef>
              <a:spcAft>
                <a:spcPts val="0"/>
              </a:spcAft>
              <a:buSzPts val="1200"/>
              <a:buFont typeface="Roboto Condensed Light"/>
              <a:buChar char="○"/>
              <a:defRPr/>
            </a:lvl2pPr>
            <a:lvl3pPr marL="1371600" lvl="2" indent="-304800" rtl="0">
              <a:lnSpc>
                <a:spcPct val="115000"/>
              </a:lnSpc>
              <a:spcBef>
                <a:spcPts val="1600"/>
              </a:spcBef>
              <a:spcAft>
                <a:spcPts val="0"/>
              </a:spcAft>
              <a:buSzPts val="1200"/>
              <a:buFont typeface="Roboto Condensed Light"/>
              <a:buChar char="■"/>
              <a:defRPr/>
            </a:lvl3pPr>
            <a:lvl4pPr marL="1828800" lvl="3" indent="-304800" rtl="0">
              <a:lnSpc>
                <a:spcPct val="115000"/>
              </a:lnSpc>
              <a:spcBef>
                <a:spcPts val="1600"/>
              </a:spcBef>
              <a:spcAft>
                <a:spcPts val="0"/>
              </a:spcAft>
              <a:buSzPts val="1200"/>
              <a:buFont typeface="Roboto Condensed Light"/>
              <a:buChar char="●"/>
              <a:defRPr/>
            </a:lvl4pPr>
            <a:lvl5pPr marL="2286000" lvl="4" indent="-304800" rtl="0">
              <a:lnSpc>
                <a:spcPct val="115000"/>
              </a:lnSpc>
              <a:spcBef>
                <a:spcPts val="1600"/>
              </a:spcBef>
              <a:spcAft>
                <a:spcPts val="0"/>
              </a:spcAft>
              <a:buSzPts val="1200"/>
              <a:buFont typeface="Roboto Condensed Light"/>
              <a:buChar char="○"/>
              <a:defRPr/>
            </a:lvl5pPr>
            <a:lvl6pPr marL="2743200" lvl="5" indent="-304800" rtl="0">
              <a:lnSpc>
                <a:spcPct val="115000"/>
              </a:lnSpc>
              <a:spcBef>
                <a:spcPts val="1600"/>
              </a:spcBef>
              <a:spcAft>
                <a:spcPts val="0"/>
              </a:spcAft>
              <a:buSzPts val="1200"/>
              <a:buFont typeface="Roboto Condensed Light"/>
              <a:buChar char="■"/>
              <a:defRPr/>
            </a:lvl6pPr>
            <a:lvl7pPr marL="3200400" lvl="6" indent="-304800" rtl="0">
              <a:lnSpc>
                <a:spcPct val="115000"/>
              </a:lnSpc>
              <a:spcBef>
                <a:spcPts val="1600"/>
              </a:spcBef>
              <a:spcAft>
                <a:spcPts val="0"/>
              </a:spcAft>
              <a:buSzPts val="1200"/>
              <a:buFont typeface="Roboto Condensed Light"/>
              <a:buChar char="●"/>
              <a:defRPr/>
            </a:lvl7pPr>
            <a:lvl8pPr marL="3657600" lvl="7" indent="-304800" rtl="0">
              <a:lnSpc>
                <a:spcPct val="115000"/>
              </a:lnSpc>
              <a:spcBef>
                <a:spcPts val="1600"/>
              </a:spcBef>
              <a:spcAft>
                <a:spcPts val="0"/>
              </a:spcAft>
              <a:buSzPts val="1200"/>
              <a:buFont typeface="Roboto Condensed Light"/>
              <a:buChar char="○"/>
              <a:defRPr/>
            </a:lvl8pPr>
            <a:lvl9pPr marL="4114800" lvl="8" indent="-304800" rtl="0">
              <a:lnSpc>
                <a:spcPct val="115000"/>
              </a:lnSpc>
              <a:spcBef>
                <a:spcPts val="1600"/>
              </a:spcBef>
              <a:spcAft>
                <a:spcPts val="1600"/>
              </a:spcAft>
              <a:buSzPts val="1200"/>
              <a:buFont typeface="Roboto Condensed Light"/>
              <a:buChar char="■"/>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wo Columns 3">
  <p:cSld name="TITLE_AND_BODY_1_1">
    <p:spTree>
      <p:nvGrpSpPr>
        <p:cNvPr id="1" name="Shape 517"/>
        <p:cNvGrpSpPr/>
        <p:nvPr/>
      </p:nvGrpSpPr>
      <p:grpSpPr>
        <a:xfrm>
          <a:off x="0" y="0"/>
          <a:ext cx="0" cy="0"/>
          <a:chOff x="0" y="0"/>
          <a:chExt cx="0" cy="0"/>
        </a:xfrm>
      </p:grpSpPr>
      <p:sp>
        <p:nvSpPr>
          <p:cNvPr id="518" name="Google Shape;518;p33"/>
          <p:cNvSpPr/>
          <p:nvPr/>
        </p:nvSpPr>
        <p:spPr>
          <a:xfrm>
            <a:off x="284400" y="284400"/>
            <a:ext cx="8575200" cy="4574700"/>
          </a:xfrm>
          <a:prstGeom prst="roundRect">
            <a:avLst>
              <a:gd name="adj" fmla="val 5555"/>
            </a:avLst>
          </a:prstGeom>
          <a:gradFill>
            <a:gsLst>
              <a:gs pos="0">
                <a:srgbClr val="5352EE"/>
              </a:gs>
              <a:gs pos="100000">
                <a:srgbClr val="7882F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520" name="Google Shape;520;p33"/>
          <p:cNvSpPr txBox="1">
            <a:spLocks noGrp="1"/>
          </p:cNvSpPr>
          <p:nvPr>
            <p:ph type="title" idx="2"/>
          </p:nvPr>
        </p:nvSpPr>
        <p:spPr>
          <a:xfrm>
            <a:off x="1769790" y="2497359"/>
            <a:ext cx="2082900" cy="196500"/>
          </a:xfrm>
          <a:prstGeom prst="rect">
            <a:avLst/>
          </a:prstGeom>
          <a:solidFill>
            <a:schemeClr val="accent6"/>
          </a:solidFill>
        </p:spPr>
        <p:txBody>
          <a:bodyPr spcFirstLastPara="1" wrap="square" lIns="91425" tIns="91425" rIns="91425" bIns="91425" anchor="ctr" anchorCtr="0">
            <a:noAutofit/>
          </a:bodyPr>
          <a:lstStyle>
            <a:lvl1pPr lvl="0" algn="ctr" rtl="0">
              <a:spcBef>
                <a:spcPts val="0"/>
              </a:spcBef>
              <a:spcAft>
                <a:spcPts val="0"/>
              </a:spcAft>
              <a:buSzPts val="3500"/>
              <a:buNone/>
              <a:defRPr sz="1800">
                <a:solidFill>
                  <a:schemeClr val="dk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521" name="Google Shape;521;p33"/>
          <p:cNvSpPr txBox="1">
            <a:spLocks noGrp="1"/>
          </p:cNvSpPr>
          <p:nvPr>
            <p:ph type="title" idx="3"/>
          </p:nvPr>
        </p:nvSpPr>
        <p:spPr>
          <a:xfrm>
            <a:off x="5291263" y="2508350"/>
            <a:ext cx="2082900" cy="196500"/>
          </a:xfrm>
          <a:prstGeom prst="rect">
            <a:avLst/>
          </a:prstGeom>
          <a:solidFill>
            <a:schemeClr val="accent6"/>
          </a:solidFill>
        </p:spPr>
        <p:txBody>
          <a:bodyPr spcFirstLastPara="1" wrap="square" lIns="91425" tIns="91425" rIns="91425" bIns="91425" anchor="ctr" anchorCtr="0">
            <a:noAutofit/>
          </a:bodyPr>
          <a:lstStyle>
            <a:lvl1pPr lvl="0" algn="ctr" rtl="0">
              <a:spcBef>
                <a:spcPts val="0"/>
              </a:spcBef>
              <a:spcAft>
                <a:spcPts val="0"/>
              </a:spcAft>
              <a:buSzPts val="3500"/>
              <a:buNone/>
              <a:defRPr sz="1800">
                <a:solidFill>
                  <a:schemeClr val="dk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522" name="Google Shape;522;p33"/>
          <p:cNvSpPr txBox="1">
            <a:spLocks noGrp="1"/>
          </p:cNvSpPr>
          <p:nvPr>
            <p:ph type="subTitle" idx="1"/>
          </p:nvPr>
        </p:nvSpPr>
        <p:spPr>
          <a:xfrm>
            <a:off x="4948388" y="2875872"/>
            <a:ext cx="2768700" cy="809700"/>
          </a:xfrm>
          <a:prstGeom prst="rect">
            <a:avLst/>
          </a:prstGeom>
          <a:solidFill>
            <a:schemeClr val="accent6"/>
          </a:solidFill>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1400" b="0">
                <a:solidFill>
                  <a:schemeClr val="dk1"/>
                </a:solidFill>
                <a:latin typeface="Darker Grotesque Medium"/>
                <a:ea typeface="Darker Grotesque Medium"/>
                <a:cs typeface="Darker Grotesque Medium"/>
                <a:sym typeface="Darker Grotesque Medium"/>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523" name="Google Shape;523;p33"/>
          <p:cNvSpPr txBox="1">
            <a:spLocks noGrp="1"/>
          </p:cNvSpPr>
          <p:nvPr>
            <p:ph type="subTitle" idx="4"/>
          </p:nvPr>
        </p:nvSpPr>
        <p:spPr>
          <a:xfrm>
            <a:off x="1426888" y="2864888"/>
            <a:ext cx="2768700" cy="809700"/>
          </a:xfrm>
          <a:prstGeom prst="rect">
            <a:avLst/>
          </a:prstGeom>
          <a:solidFill>
            <a:schemeClr val="accent6"/>
          </a:solidFill>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1400" b="0">
                <a:solidFill>
                  <a:schemeClr val="dk1"/>
                </a:solidFill>
                <a:latin typeface="Darker Grotesque Medium"/>
                <a:ea typeface="Darker Grotesque Medium"/>
                <a:cs typeface="Darker Grotesque Medium"/>
                <a:sym typeface="Darker Grotesque Medium"/>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524" name="Google Shape;524;p33"/>
          <p:cNvSpPr/>
          <p:nvPr/>
        </p:nvSpPr>
        <p:spPr>
          <a:xfrm>
            <a:off x="433200" y="393425"/>
            <a:ext cx="873300" cy="14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5" name="Google Shape;525;p33"/>
          <p:cNvGrpSpPr/>
          <p:nvPr/>
        </p:nvGrpSpPr>
        <p:grpSpPr>
          <a:xfrm rot="10800000" flipH="1">
            <a:off x="498549" y="419474"/>
            <a:ext cx="429322" cy="93999"/>
            <a:chOff x="5795037" y="809024"/>
            <a:chExt cx="431653" cy="94500"/>
          </a:xfrm>
        </p:grpSpPr>
        <p:sp>
          <p:nvSpPr>
            <p:cNvPr id="526" name="Google Shape;526;p33"/>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3"/>
            <p:cNvSpPr/>
            <p:nvPr/>
          </p:nvSpPr>
          <p:spPr>
            <a:xfrm>
              <a:off x="5963614" y="809024"/>
              <a:ext cx="94500" cy="94500"/>
            </a:xfrm>
            <a:prstGeom prst="ellipse">
              <a:avLst/>
            </a:prstGeom>
            <a:solidFill>
              <a:schemeClr val="accen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3"/>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9" name="Google Shape;529;p33"/>
          <p:cNvGrpSpPr/>
          <p:nvPr/>
        </p:nvGrpSpPr>
        <p:grpSpPr>
          <a:xfrm rot="-5400000" flipH="1">
            <a:off x="8191799" y="905324"/>
            <a:ext cx="825589" cy="93999"/>
            <a:chOff x="5718423" y="809024"/>
            <a:chExt cx="830071" cy="94500"/>
          </a:xfrm>
        </p:grpSpPr>
        <p:sp>
          <p:nvSpPr>
            <p:cNvPr id="530" name="Google Shape;530;p33"/>
            <p:cNvSpPr/>
            <p:nvPr/>
          </p:nvSpPr>
          <p:spPr>
            <a:xfrm>
              <a:off x="5718423" y="809024"/>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3"/>
            <p:cNvSpPr/>
            <p:nvPr/>
          </p:nvSpPr>
          <p:spPr>
            <a:xfrm>
              <a:off x="5963614" y="809024"/>
              <a:ext cx="94500" cy="94500"/>
            </a:xfrm>
            <a:prstGeom prst="ellipse">
              <a:avLst/>
            </a:prstGeom>
            <a:solidFill>
              <a:schemeClr val="lt1">
                <a:alpha val="8973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3"/>
            <p:cNvSpPr/>
            <p:nvPr/>
          </p:nvSpPr>
          <p:spPr>
            <a:xfrm>
              <a:off x="6208804" y="809024"/>
              <a:ext cx="94500" cy="94500"/>
            </a:xfrm>
            <a:prstGeom prst="ellipse">
              <a:avLst/>
            </a:prstGeom>
            <a:solidFill>
              <a:schemeClr val="lt1">
                <a:alpha val="665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3"/>
            <p:cNvSpPr/>
            <p:nvPr/>
          </p:nvSpPr>
          <p:spPr>
            <a:xfrm>
              <a:off x="6453994" y="809024"/>
              <a:ext cx="94500" cy="94500"/>
            </a:xfrm>
            <a:prstGeom prst="ellipse">
              <a:avLst/>
            </a:prstGeom>
            <a:solidFill>
              <a:schemeClr val="lt1">
                <a:alpha val="540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4">
  <p:cSld name="TITLE_AND_BODY_1_1_1">
    <p:spTree>
      <p:nvGrpSpPr>
        <p:cNvPr id="1" name="Shape 534"/>
        <p:cNvGrpSpPr/>
        <p:nvPr/>
      </p:nvGrpSpPr>
      <p:grpSpPr>
        <a:xfrm>
          <a:off x="0" y="0"/>
          <a:ext cx="0" cy="0"/>
          <a:chOff x="0" y="0"/>
          <a:chExt cx="0" cy="0"/>
        </a:xfrm>
      </p:grpSpPr>
      <p:sp>
        <p:nvSpPr>
          <p:cNvPr id="535" name="Google Shape;535;p34"/>
          <p:cNvSpPr/>
          <p:nvPr/>
        </p:nvSpPr>
        <p:spPr>
          <a:xfrm>
            <a:off x="284400" y="284400"/>
            <a:ext cx="8575200" cy="4574700"/>
          </a:xfrm>
          <a:prstGeom prst="roundRect">
            <a:avLst>
              <a:gd name="adj" fmla="val 5555"/>
            </a:avLst>
          </a:prstGeom>
          <a:gradFill>
            <a:gsLst>
              <a:gs pos="0">
                <a:srgbClr val="5352EE"/>
              </a:gs>
              <a:gs pos="100000">
                <a:srgbClr val="7882F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3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537" name="Google Shape;537;p34"/>
          <p:cNvSpPr/>
          <p:nvPr/>
        </p:nvSpPr>
        <p:spPr>
          <a:xfrm>
            <a:off x="433200" y="393425"/>
            <a:ext cx="873300" cy="14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8" name="Google Shape;538;p34"/>
          <p:cNvGrpSpPr/>
          <p:nvPr/>
        </p:nvGrpSpPr>
        <p:grpSpPr>
          <a:xfrm rot="10800000" flipH="1">
            <a:off x="498549" y="419474"/>
            <a:ext cx="429322" cy="93999"/>
            <a:chOff x="5795037" y="809024"/>
            <a:chExt cx="431653" cy="94500"/>
          </a:xfrm>
        </p:grpSpPr>
        <p:sp>
          <p:nvSpPr>
            <p:cNvPr id="539" name="Google Shape;539;p34"/>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4"/>
            <p:cNvSpPr/>
            <p:nvPr/>
          </p:nvSpPr>
          <p:spPr>
            <a:xfrm>
              <a:off x="5963614" y="809024"/>
              <a:ext cx="94500" cy="94500"/>
            </a:xfrm>
            <a:prstGeom prst="ellipse">
              <a:avLst/>
            </a:prstGeom>
            <a:solidFill>
              <a:schemeClr val="accen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34"/>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 name="Google Shape;542;p34"/>
          <p:cNvGrpSpPr/>
          <p:nvPr/>
        </p:nvGrpSpPr>
        <p:grpSpPr>
          <a:xfrm rot="-5400000" flipH="1">
            <a:off x="8191799" y="905324"/>
            <a:ext cx="825589" cy="93999"/>
            <a:chOff x="5718423" y="809024"/>
            <a:chExt cx="830071" cy="94500"/>
          </a:xfrm>
        </p:grpSpPr>
        <p:sp>
          <p:nvSpPr>
            <p:cNvPr id="543" name="Google Shape;543;p34"/>
            <p:cNvSpPr/>
            <p:nvPr/>
          </p:nvSpPr>
          <p:spPr>
            <a:xfrm>
              <a:off x="5718423" y="809024"/>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34"/>
            <p:cNvSpPr/>
            <p:nvPr/>
          </p:nvSpPr>
          <p:spPr>
            <a:xfrm>
              <a:off x="5963614" y="809024"/>
              <a:ext cx="94500" cy="94500"/>
            </a:xfrm>
            <a:prstGeom prst="ellipse">
              <a:avLst/>
            </a:prstGeom>
            <a:solidFill>
              <a:schemeClr val="lt1">
                <a:alpha val="8973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34"/>
            <p:cNvSpPr/>
            <p:nvPr/>
          </p:nvSpPr>
          <p:spPr>
            <a:xfrm>
              <a:off x="6208804" y="809024"/>
              <a:ext cx="94500" cy="94500"/>
            </a:xfrm>
            <a:prstGeom prst="ellipse">
              <a:avLst/>
            </a:prstGeom>
            <a:solidFill>
              <a:schemeClr val="lt1">
                <a:alpha val="665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34"/>
            <p:cNvSpPr/>
            <p:nvPr/>
          </p:nvSpPr>
          <p:spPr>
            <a:xfrm>
              <a:off x="6453994" y="809024"/>
              <a:ext cx="94500" cy="94500"/>
            </a:xfrm>
            <a:prstGeom prst="ellipse">
              <a:avLst/>
            </a:prstGeom>
            <a:solidFill>
              <a:schemeClr val="lt1">
                <a:alpha val="540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7" name="Google Shape;547;p34"/>
          <p:cNvSpPr txBox="1">
            <a:spLocks noGrp="1"/>
          </p:cNvSpPr>
          <p:nvPr>
            <p:ph type="title" idx="2"/>
          </p:nvPr>
        </p:nvSpPr>
        <p:spPr>
          <a:xfrm>
            <a:off x="2213238" y="3275500"/>
            <a:ext cx="1909500" cy="178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1800">
                <a:solidFill>
                  <a:schemeClr val="dk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548" name="Google Shape;548;p34"/>
          <p:cNvSpPr txBox="1">
            <a:spLocks noGrp="1"/>
          </p:cNvSpPr>
          <p:nvPr>
            <p:ph type="subTitle" idx="1"/>
          </p:nvPr>
        </p:nvSpPr>
        <p:spPr>
          <a:xfrm>
            <a:off x="2080338" y="3568805"/>
            <a:ext cx="2175300" cy="5727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atin typeface="Darker Grotesque Medium"/>
                <a:ea typeface="Darker Grotesque Medium"/>
                <a:cs typeface="Darker Grotesque Medium"/>
                <a:sym typeface="Darker Grotesque Medium"/>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549" name="Google Shape;549;p34"/>
          <p:cNvSpPr txBox="1">
            <a:spLocks noGrp="1"/>
          </p:cNvSpPr>
          <p:nvPr>
            <p:ph type="title" idx="3"/>
          </p:nvPr>
        </p:nvSpPr>
        <p:spPr>
          <a:xfrm>
            <a:off x="5006213" y="1801975"/>
            <a:ext cx="1909500" cy="178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1800">
                <a:solidFill>
                  <a:schemeClr val="dk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550" name="Google Shape;550;p34"/>
          <p:cNvSpPr txBox="1">
            <a:spLocks noGrp="1"/>
          </p:cNvSpPr>
          <p:nvPr>
            <p:ph type="subTitle" idx="4"/>
          </p:nvPr>
        </p:nvSpPr>
        <p:spPr>
          <a:xfrm>
            <a:off x="4873313" y="2095280"/>
            <a:ext cx="2175300" cy="5727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atin typeface="Darker Grotesque Medium"/>
                <a:ea typeface="Darker Grotesque Medium"/>
                <a:cs typeface="Darker Grotesque Medium"/>
                <a:sym typeface="Darker Grotesque Medium"/>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wo Columns 5">
  <p:cSld name="CUSTOM_15">
    <p:spTree>
      <p:nvGrpSpPr>
        <p:cNvPr id="1" name="Shape 551"/>
        <p:cNvGrpSpPr/>
        <p:nvPr/>
      </p:nvGrpSpPr>
      <p:grpSpPr>
        <a:xfrm>
          <a:off x="0" y="0"/>
          <a:ext cx="0" cy="0"/>
          <a:chOff x="0" y="0"/>
          <a:chExt cx="0" cy="0"/>
        </a:xfrm>
      </p:grpSpPr>
      <p:sp>
        <p:nvSpPr>
          <p:cNvPr id="552" name="Google Shape;552;p35"/>
          <p:cNvSpPr/>
          <p:nvPr/>
        </p:nvSpPr>
        <p:spPr>
          <a:xfrm>
            <a:off x="284400" y="284400"/>
            <a:ext cx="8575200" cy="4574700"/>
          </a:xfrm>
          <a:prstGeom prst="roundRect">
            <a:avLst>
              <a:gd name="adj" fmla="val 5555"/>
            </a:avLst>
          </a:prstGeom>
          <a:gradFill>
            <a:gsLst>
              <a:gs pos="0">
                <a:srgbClr val="5352EE"/>
              </a:gs>
              <a:gs pos="100000">
                <a:srgbClr val="7882F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5"/>
          <p:cNvSpPr/>
          <p:nvPr/>
        </p:nvSpPr>
        <p:spPr>
          <a:xfrm>
            <a:off x="433200" y="393425"/>
            <a:ext cx="873300" cy="14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4" name="Google Shape;554;p35"/>
          <p:cNvGrpSpPr/>
          <p:nvPr/>
        </p:nvGrpSpPr>
        <p:grpSpPr>
          <a:xfrm rot="10800000" flipH="1">
            <a:off x="498549" y="419474"/>
            <a:ext cx="429322" cy="93999"/>
            <a:chOff x="5795037" y="809024"/>
            <a:chExt cx="431653" cy="94500"/>
          </a:xfrm>
        </p:grpSpPr>
        <p:sp>
          <p:nvSpPr>
            <p:cNvPr id="555" name="Google Shape;555;p35"/>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5"/>
            <p:cNvSpPr/>
            <p:nvPr/>
          </p:nvSpPr>
          <p:spPr>
            <a:xfrm>
              <a:off x="5963614" y="809024"/>
              <a:ext cx="94500" cy="94500"/>
            </a:xfrm>
            <a:prstGeom prst="ellipse">
              <a:avLst/>
            </a:prstGeom>
            <a:solidFill>
              <a:schemeClr val="accen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5"/>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 name="Google Shape;558;p35"/>
          <p:cNvGrpSpPr/>
          <p:nvPr/>
        </p:nvGrpSpPr>
        <p:grpSpPr>
          <a:xfrm flipH="1">
            <a:off x="6329422" y="4535409"/>
            <a:ext cx="825589" cy="93999"/>
            <a:chOff x="5718423" y="809024"/>
            <a:chExt cx="830071" cy="94500"/>
          </a:xfrm>
        </p:grpSpPr>
        <p:sp>
          <p:nvSpPr>
            <p:cNvPr id="559" name="Google Shape;559;p35"/>
            <p:cNvSpPr/>
            <p:nvPr/>
          </p:nvSpPr>
          <p:spPr>
            <a:xfrm>
              <a:off x="5718423" y="809024"/>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5"/>
            <p:cNvSpPr/>
            <p:nvPr/>
          </p:nvSpPr>
          <p:spPr>
            <a:xfrm>
              <a:off x="5963614" y="809024"/>
              <a:ext cx="94500" cy="94500"/>
            </a:xfrm>
            <a:prstGeom prst="ellipse">
              <a:avLst/>
            </a:prstGeom>
            <a:solidFill>
              <a:schemeClr val="lt1">
                <a:alpha val="8973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35"/>
            <p:cNvSpPr/>
            <p:nvPr/>
          </p:nvSpPr>
          <p:spPr>
            <a:xfrm>
              <a:off x="6208804" y="809024"/>
              <a:ext cx="94500" cy="94500"/>
            </a:xfrm>
            <a:prstGeom prst="ellipse">
              <a:avLst/>
            </a:prstGeom>
            <a:solidFill>
              <a:schemeClr val="lt1">
                <a:alpha val="665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5"/>
            <p:cNvSpPr/>
            <p:nvPr/>
          </p:nvSpPr>
          <p:spPr>
            <a:xfrm>
              <a:off x="6453994" y="809024"/>
              <a:ext cx="94500" cy="94500"/>
            </a:xfrm>
            <a:prstGeom prst="ellipse">
              <a:avLst/>
            </a:prstGeom>
            <a:solidFill>
              <a:schemeClr val="lt1">
                <a:alpha val="540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3" name="Google Shape;563;p3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6"/>
              </a:buClr>
              <a:buSzPts val="3500"/>
              <a:buNone/>
              <a:defRPr sz="3000">
                <a:solidFill>
                  <a:schemeClr val="accent6"/>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564" name="Google Shape;564;p35"/>
          <p:cNvSpPr txBox="1">
            <a:spLocks noGrp="1"/>
          </p:cNvSpPr>
          <p:nvPr>
            <p:ph type="body" idx="1"/>
          </p:nvPr>
        </p:nvSpPr>
        <p:spPr>
          <a:xfrm>
            <a:off x="720000" y="1444275"/>
            <a:ext cx="3702300" cy="30117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SzPts val="1200"/>
              <a:buChar char="●"/>
              <a:defRPr sz="1150"/>
            </a:lvl1pPr>
            <a:lvl2pPr marL="914400" lvl="1" indent="-304800" rtl="0">
              <a:lnSpc>
                <a:spcPct val="115000"/>
              </a:lnSpc>
              <a:spcBef>
                <a:spcPts val="1600"/>
              </a:spcBef>
              <a:spcAft>
                <a:spcPts val="0"/>
              </a:spcAft>
              <a:buSzPts val="1200"/>
              <a:buFont typeface="Roboto Condensed Light"/>
              <a:buChar char="○"/>
              <a:defRPr/>
            </a:lvl2pPr>
            <a:lvl3pPr marL="1371600" lvl="2" indent="-304800" rtl="0">
              <a:lnSpc>
                <a:spcPct val="115000"/>
              </a:lnSpc>
              <a:spcBef>
                <a:spcPts val="1600"/>
              </a:spcBef>
              <a:spcAft>
                <a:spcPts val="0"/>
              </a:spcAft>
              <a:buSzPts val="1200"/>
              <a:buFont typeface="Roboto Condensed Light"/>
              <a:buChar char="■"/>
              <a:defRPr/>
            </a:lvl3pPr>
            <a:lvl4pPr marL="1828800" lvl="3" indent="-304800" rtl="0">
              <a:lnSpc>
                <a:spcPct val="115000"/>
              </a:lnSpc>
              <a:spcBef>
                <a:spcPts val="1600"/>
              </a:spcBef>
              <a:spcAft>
                <a:spcPts val="0"/>
              </a:spcAft>
              <a:buSzPts val="1200"/>
              <a:buFont typeface="Roboto Condensed Light"/>
              <a:buChar char="●"/>
              <a:defRPr/>
            </a:lvl4pPr>
            <a:lvl5pPr marL="2286000" lvl="4" indent="-304800" rtl="0">
              <a:lnSpc>
                <a:spcPct val="115000"/>
              </a:lnSpc>
              <a:spcBef>
                <a:spcPts val="1600"/>
              </a:spcBef>
              <a:spcAft>
                <a:spcPts val="0"/>
              </a:spcAft>
              <a:buSzPts val="1200"/>
              <a:buFont typeface="Roboto Condensed Light"/>
              <a:buChar char="○"/>
              <a:defRPr/>
            </a:lvl5pPr>
            <a:lvl6pPr marL="2743200" lvl="5" indent="-304800" rtl="0">
              <a:lnSpc>
                <a:spcPct val="115000"/>
              </a:lnSpc>
              <a:spcBef>
                <a:spcPts val="1600"/>
              </a:spcBef>
              <a:spcAft>
                <a:spcPts val="0"/>
              </a:spcAft>
              <a:buSzPts val="1200"/>
              <a:buFont typeface="Roboto Condensed Light"/>
              <a:buChar char="■"/>
              <a:defRPr/>
            </a:lvl6pPr>
            <a:lvl7pPr marL="3200400" lvl="6" indent="-304800" rtl="0">
              <a:lnSpc>
                <a:spcPct val="115000"/>
              </a:lnSpc>
              <a:spcBef>
                <a:spcPts val="1600"/>
              </a:spcBef>
              <a:spcAft>
                <a:spcPts val="0"/>
              </a:spcAft>
              <a:buSzPts val="1200"/>
              <a:buFont typeface="Roboto Condensed Light"/>
              <a:buChar char="●"/>
              <a:defRPr/>
            </a:lvl7pPr>
            <a:lvl8pPr marL="3657600" lvl="7" indent="-304800" rtl="0">
              <a:lnSpc>
                <a:spcPct val="115000"/>
              </a:lnSpc>
              <a:spcBef>
                <a:spcPts val="1600"/>
              </a:spcBef>
              <a:spcAft>
                <a:spcPts val="0"/>
              </a:spcAft>
              <a:buSzPts val="1200"/>
              <a:buFont typeface="Roboto Condensed Light"/>
              <a:buChar char="○"/>
              <a:defRPr/>
            </a:lvl8pPr>
            <a:lvl9pPr marL="4114800" lvl="8" indent="-304800" rtl="0">
              <a:lnSpc>
                <a:spcPct val="115000"/>
              </a:lnSpc>
              <a:spcBef>
                <a:spcPts val="1600"/>
              </a:spcBef>
              <a:spcAft>
                <a:spcPts val="1600"/>
              </a:spcAft>
              <a:buSzPts val="1200"/>
              <a:buFont typeface="Roboto Condensed Light"/>
              <a:buChar char="■"/>
              <a:defRPr/>
            </a:lvl9pPr>
          </a:lstStyle>
          <a:p>
            <a:endParaRPr/>
          </a:p>
        </p:txBody>
      </p:sp>
      <p:sp>
        <p:nvSpPr>
          <p:cNvPr id="565" name="Google Shape;565;p35"/>
          <p:cNvSpPr txBox="1">
            <a:spLocks noGrp="1"/>
          </p:cNvSpPr>
          <p:nvPr>
            <p:ph type="body" idx="2"/>
          </p:nvPr>
        </p:nvSpPr>
        <p:spPr>
          <a:xfrm>
            <a:off x="4579175" y="1444275"/>
            <a:ext cx="3843600" cy="30117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SzPts val="1200"/>
              <a:buChar char="●"/>
              <a:defRPr sz="1150"/>
            </a:lvl1pPr>
            <a:lvl2pPr marL="914400" lvl="1" indent="-304800" rtl="0">
              <a:lnSpc>
                <a:spcPct val="115000"/>
              </a:lnSpc>
              <a:spcBef>
                <a:spcPts val="1600"/>
              </a:spcBef>
              <a:spcAft>
                <a:spcPts val="0"/>
              </a:spcAft>
              <a:buSzPts val="1200"/>
              <a:buFont typeface="Roboto Condensed Light"/>
              <a:buChar char="○"/>
              <a:defRPr/>
            </a:lvl2pPr>
            <a:lvl3pPr marL="1371600" lvl="2" indent="-304800" rtl="0">
              <a:lnSpc>
                <a:spcPct val="115000"/>
              </a:lnSpc>
              <a:spcBef>
                <a:spcPts val="1600"/>
              </a:spcBef>
              <a:spcAft>
                <a:spcPts val="0"/>
              </a:spcAft>
              <a:buSzPts val="1200"/>
              <a:buFont typeface="Roboto Condensed Light"/>
              <a:buChar char="■"/>
              <a:defRPr/>
            </a:lvl3pPr>
            <a:lvl4pPr marL="1828800" lvl="3" indent="-304800" rtl="0">
              <a:lnSpc>
                <a:spcPct val="115000"/>
              </a:lnSpc>
              <a:spcBef>
                <a:spcPts val="1600"/>
              </a:spcBef>
              <a:spcAft>
                <a:spcPts val="0"/>
              </a:spcAft>
              <a:buSzPts val="1200"/>
              <a:buFont typeface="Roboto Condensed Light"/>
              <a:buChar char="●"/>
              <a:defRPr/>
            </a:lvl4pPr>
            <a:lvl5pPr marL="2286000" lvl="4" indent="-304800" rtl="0">
              <a:lnSpc>
                <a:spcPct val="115000"/>
              </a:lnSpc>
              <a:spcBef>
                <a:spcPts val="1600"/>
              </a:spcBef>
              <a:spcAft>
                <a:spcPts val="0"/>
              </a:spcAft>
              <a:buSzPts val="1200"/>
              <a:buFont typeface="Roboto Condensed Light"/>
              <a:buChar char="○"/>
              <a:defRPr/>
            </a:lvl5pPr>
            <a:lvl6pPr marL="2743200" lvl="5" indent="-304800" rtl="0">
              <a:lnSpc>
                <a:spcPct val="115000"/>
              </a:lnSpc>
              <a:spcBef>
                <a:spcPts val="1600"/>
              </a:spcBef>
              <a:spcAft>
                <a:spcPts val="0"/>
              </a:spcAft>
              <a:buSzPts val="1200"/>
              <a:buFont typeface="Roboto Condensed Light"/>
              <a:buChar char="■"/>
              <a:defRPr/>
            </a:lvl6pPr>
            <a:lvl7pPr marL="3200400" lvl="6" indent="-304800" rtl="0">
              <a:lnSpc>
                <a:spcPct val="115000"/>
              </a:lnSpc>
              <a:spcBef>
                <a:spcPts val="1600"/>
              </a:spcBef>
              <a:spcAft>
                <a:spcPts val="0"/>
              </a:spcAft>
              <a:buSzPts val="1200"/>
              <a:buFont typeface="Roboto Condensed Light"/>
              <a:buChar char="●"/>
              <a:defRPr/>
            </a:lvl7pPr>
            <a:lvl8pPr marL="3657600" lvl="7" indent="-304800" rtl="0">
              <a:lnSpc>
                <a:spcPct val="115000"/>
              </a:lnSpc>
              <a:spcBef>
                <a:spcPts val="1600"/>
              </a:spcBef>
              <a:spcAft>
                <a:spcPts val="0"/>
              </a:spcAft>
              <a:buSzPts val="1200"/>
              <a:buFont typeface="Roboto Condensed Light"/>
              <a:buChar char="○"/>
              <a:defRPr/>
            </a:lvl8pPr>
            <a:lvl9pPr marL="4114800" lvl="8" indent="-304800" rtl="0">
              <a:lnSpc>
                <a:spcPct val="115000"/>
              </a:lnSpc>
              <a:spcBef>
                <a:spcPts val="1600"/>
              </a:spcBef>
              <a:spcAft>
                <a:spcPts val="1600"/>
              </a:spcAft>
              <a:buSzPts val="1200"/>
              <a:buFont typeface="Roboto Condensed Light"/>
              <a:buChar char="■"/>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hree Columns 1">
  <p:cSld name="CUSTOM_6_1">
    <p:spTree>
      <p:nvGrpSpPr>
        <p:cNvPr id="1" name="Shape 585"/>
        <p:cNvGrpSpPr/>
        <p:nvPr/>
      </p:nvGrpSpPr>
      <p:grpSpPr>
        <a:xfrm>
          <a:off x="0" y="0"/>
          <a:ext cx="0" cy="0"/>
          <a:chOff x="0" y="0"/>
          <a:chExt cx="0" cy="0"/>
        </a:xfrm>
      </p:grpSpPr>
      <p:sp>
        <p:nvSpPr>
          <p:cNvPr id="586" name="Google Shape;586;p37"/>
          <p:cNvSpPr/>
          <p:nvPr/>
        </p:nvSpPr>
        <p:spPr>
          <a:xfrm>
            <a:off x="284400" y="284400"/>
            <a:ext cx="8575200" cy="4574700"/>
          </a:xfrm>
          <a:prstGeom prst="roundRect">
            <a:avLst>
              <a:gd name="adj" fmla="val 5555"/>
            </a:avLst>
          </a:prstGeom>
          <a:gradFill>
            <a:gsLst>
              <a:gs pos="0">
                <a:srgbClr val="5352EE"/>
              </a:gs>
              <a:gs pos="100000">
                <a:srgbClr val="7882F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3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588" name="Google Shape;588;p37"/>
          <p:cNvSpPr txBox="1">
            <a:spLocks noGrp="1"/>
          </p:cNvSpPr>
          <p:nvPr>
            <p:ph type="title" idx="2"/>
          </p:nvPr>
        </p:nvSpPr>
        <p:spPr>
          <a:xfrm>
            <a:off x="1055550" y="3275500"/>
            <a:ext cx="1909500" cy="178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1800">
                <a:solidFill>
                  <a:schemeClr val="dk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589" name="Google Shape;589;p37"/>
          <p:cNvSpPr txBox="1">
            <a:spLocks noGrp="1"/>
          </p:cNvSpPr>
          <p:nvPr>
            <p:ph type="subTitle" idx="1"/>
          </p:nvPr>
        </p:nvSpPr>
        <p:spPr>
          <a:xfrm>
            <a:off x="937700" y="3568805"/>
            <a:ext cx="2175300" cy="5727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atin typeface="Darker Grotesque Medium"/>
                <a:ea typeface="Darker Grotesque Medium"/>
                <a:cs typeface="Darker Grotesque Medium"/>
                <a:sym typeface="Darker Grotesque Medium"/>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590" name="Google Shape;590;p37"/>
          <p:cNvSpPr txBox="1">
            <a:spLocks noGrp="1"/>
          </p:cNvSpPr>
          <p:nvPr>
            <p:ph type="title" idx="3"/>
          </p:nvPr>
        </p:nvSpPr>
        <p:spPr>
          <a:xfrm>
            <a:off x="3617306" y="1801975"/>
            <a:ext cx="1909500" cy="178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1800">
                <a:solidFill>
                  <a:schemeClr val="dk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591" name="Google Shape;591;p37"/>
          <p:cNvSpPr txBox="1">
            <a:spLocks noGrp="1"/>
          </p:cNvSpPr>
          <p:nvPr>
            <p:ph type="subTitle" idx="4"/>
          </p:nvPr>
        </p:nvSpPr>
        <p:spPr>
          <a:xfrm>
            <a:off x="3484425" y="2101056"/>
            <a:ext cx="2175300" cy="5727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atin typeface="Darker Grotesque Medium"/>
                <a:ea typeface="Darker Grotesque Medium"/>
                <a:cs typeface="Darker Grotesque Medium"/>
                <a:sym typeface="Darker Grotesque Medium"/>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592" name="Google Shape;592;p37"/>
          <p:cNvSpPr txBox="1">
            <a:spLocks noGrp="1"/>
          </p:cNvSpPr>
          <p:nvPr>
            <p:ph type="title" idx="5"/>
          </p:nvPr>
        </p:nvSpPr>
        <p:spPr>
          <a:xfrm>
            <a:off x="6179093" y="3275500"/>
            <a:ext cx="1909500" cy="178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1800">
                <a:solidFill>
                  <a:schemeClr val="dk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593" name="Google Shape;593;p37"/>
          <p:cNvSpPr txBox="1">
            <a:spLocks noGrp="1"/>
          </p:cNvSpPr>
          <p:nvPr>
            <p:ph type="subTitle" idx="6"/>
          </p:nvPr>
        </p:nvSpPr>
        <p:spPr>
          <a:xfrm>
            <a:off x="6031150" y="3568805"/>
            <a:ext cx="2175300" cy="5727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atin typeface="Darker Grotesque Medium"/>
                <a:ea typeface="Darker Grotesque Medium"/>
                <a:cs typeface="Darker Grotesque Medium"/>
                <a:sym typeface="Darker Grotesque Medium"/>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594" name="Google Shape;594;p37"/>
          <p:cNvSpPr/>
          <p:nvPr/>
        </p:nvSpPr>
        <p:spPr>
          <a:xfrm>
            <a:off x="433200" y="393425"/>
            <a:ext cx="2763900" cy="14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5" name="Google Shape;595;p37"/>
          <p:cNvGrpSpPr/>
          <p:nvPr/>
        </p:nvGrpSpPr>
        <p:grpSpPr>
          <a:xfrm rot="10800000" flipH="1">
            <a:off x="498549" y="419474"/>
            <a:ext cx="429322" cy="93999"/>
            <a:chOff x="5795037" y="809024"/>
            <a:chExt cx="431653" cy="94500"/>
          </a:xfrm>
        </p:grpSpPr>
        <p:sp>
          <p:nvSpPr>
            <p:cNvPr id="596" name="Google Shape;596;p37"/>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37"/>
            <p:cNvSpPr/>
            <p:nvPr/>
          </p:nvSpPr>
          <p:spPr>
            <a:xfrm>
              <a:off x="5963614" y="809024"/>
              <a:ext cx="94500" cy="94500"/>
            </a:xfrm>
            <a:prstGeom prst="ellipse">
              <a:avLst/>
            </a:prstGeom>
            <a:solidFill>
              <a:schemeClr val="accen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37"/>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9" name="Google Shape;599;p37"/>
          <p:cNvGrpSpPr/>
          <p:nvPr/>
        </p:nvGrpSpPr>
        <p:grpSpPr>
          <a:xfrm flipH="1">
            <a:off x="4166374" y="4536144"/>
            <a:ext cx="825589" cy="93999"/>
            <a:chOff x="5718423" y="809024"/>
            <a:chExt cx="830071" cy="94500"/>
          </a:xfrm>
        </p:grpSpPr>
        <p:sp>
          <p:nvSpPr>
            <p:cNvPr id="600" name="Google Shape;600;p37"/>
            <p:cNvSpPr/>
            <p:nvPr/>
          </p:nvSpPr>
          <p:spPr>
            <a:xfrm>
              <a:off x="5718423" y="809024"/>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7"/>
            <p:cNvSpPr/>
            <p:nvPr/>
          </p:nvSpPr>
          <p:spPr>
            <a:xfrm>
              <a:off x="5963614" y="809024"/>
              <a:ext cx="94500" cy="94500"/>
            </a:xfrm>
            <a:prstGeom prst="ellipse">
              <a:avLst/>
            </a:prstGeom>
            <a:solidFill>
              <a:schemeClr val="lt1">
                <a:alpha val="8973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37"/>
            <p:cNvSpPr/>
            <p:nvPr/>
          </p:nvSpPr>
          <p:spPr>
            <a:xfrm>
              <a:off x="6208804" y="809024"/>
              <a:ext cx="94500" cy="94500"/>
            </a:xfrm>
            <a:prstGeom prst="ellipse">
              <a:avLst/>
            </a:prstGeom>
            <a:solidFill>
              <a:schemeClr val="lt1">
                <a:alpha val="665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37"/>
            <p:cNvSpPr/>
            <p:nvPr/>
          </p:nvSpPr>
          <p:spPr>
            <a:xfrm>
              <a:off x="6453994" y="809024"/>
              <a:ext cx="94500" cy="94500"/>
            </a:xfrm>
            <a:prstGeom prst="ellipse">
              <a:avLst/>
            </a:prstGeom>
            <a:solidFill>
              <a:schemeClr val="lt1">
                <a:alpha val="540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hree Columns 2">
  <p:cSld name="CUSTOM_6_1_1">
    <p:spTree>
      <p:nvGrpSpPr>
        <p:cNvPr id="1" name="Shape 604"/>
        <p:cNvGrpSpPr/>
        <p:nvPr/>
      </p:nvGrpSpPr>
      <p:grpSpPr>
        <a:xfrm>
          <a:off x="0" y="0"/>
          <a:ext cx="0" cy="0"/>
          <a:chOff x="0" y="0"/>
          <a:chExt cx="0" cy="0"/>
        </a:xfrm>
      </p:grpSpPr>
      <p:sp>
        <p:nvSpPr>
          <p:cNvPr id="605" name="Google Shape;605;p38"/>
          <p:cNvSpPr/>
          <p:nvPr/>
        </p:nvSpPr>
        <p:spPr>
          <a:xfrm>
            <a:off x="284400" y="284400"/>
            <a:ext cx="8575200" cy="4574700"/>
          </a:xfrm>
          <a:prstGeom prst="roundRect">
            <a:avLst>
              <a:gd name="adj" fmla="val 5555"/>
            </a:avLst>
          </a:prstGeom>
          <a:gradFill>
            <a:gsLst>
              <a:gs pos="0">
                <a:srgbClr val="5352EE"/>
              </a:gs>
              <a:gs pos="100000">
                <a:srgbClr val="7882F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3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607" name="Google Shape;607;p38"/>
          <p:cNvSpPr txBox="1">
            <a:spLocks noGrp="1"/>
          </p:cNvSpPr>
          <p:nvPr>
            <p:ph type="subTitle" idx="1"/>
          </p:nvPr>
        </p:nvSpPr>
        <p:spPr>
          <a:xfrm>
            <a:off x="1321100" y="2180143"/>
            <a:ext cx="1750800" cy="639300"/>
          </a:xfrm>
          <a:prstGeom prst="rect">
            <a:avLst/>
          </a:prstGeom>
          <a:solidFill>
            <a:schemeClr val="accent6"/>
          </a:solidFill>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dk1"/>
                </a:solidFill>
                <a:latin typeface="Darker Grotesque Medium"/>
                <a:ea typeface="Darker Grotesque Medium"/>
                <a:cs typeface="Darker Grotesque Medium"/>
                <a:sym typeface="Darker Grotesque Medium"/>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608" name="Google Shape;608;p38"/>
          <p:cNvSpPr txBox="1">
            <a:spLocks noGrp="1"/>
          </p:cNvSpPr>
          <p:nvPr>
            <p:ph type="subTitle" idx="2"/>
          </p:nvPr>
        </p:nvSpPr>
        <p:spPr>
          <a:xfrm>
            <a:off x="3702600" y="3069467"/>
            <a:ext cx="1750800" cy="639300"/>
          </a:xfrm>
          <a:prstGeom prst="rect">
            <a:avLst/>
          </a:prstGeom>
          <a:solidFill>
            <a:schemeClr val="accent6"/>
          </a:solidFill>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dk1"/>
                </a:solidFill>
                <a:latin typeface="Darker Grotesque Medium"/>
                <a:ea typeface="Darker Grotesque Medium"/>
                <a:cs typeface="Darker Grotesque Medium"/>
                <a:sym typeface="Darker Grotesque Medium"/>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609" name="Google Shape;609;p38"/>
          <p:cNvSpPr txBox="1">
            <a:spLocks noGrp="1"/>
          </p:cNvSpPr>
          <p:nvPr>
            <p:ph type="subTitle" idx="3"/>
          </p:nvPr>
        </p:nvSpPr>
        <p:spPr>
          <a:xfrm>
            <a:off x="6072250" y="2180143"/>
            <a:ext cx="1750800" cy="639300"/>
          </a:xfrm>
          <a:prstGeom prst="rect">
            <a:avLst/>
          </a:prstGeom>
          <a:solidFill>
            <a:schemeClr val="accent6"/>
          </a:solidFill>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dk1"/>
                </a:solidFill>
                <a:latin typeface="Darker Grotesque Medium"/>
                <a:ea typeface="Darker Grotesque Medium"/>
                <a:cs typeface="Darker Grotesque Medium"/>
                <a:sym typeface="Darker Grotesque Medium"/>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610" name="Google Shape;610;p38"/>
          <p:cNvSpPr/>
          <p:nvPr/>
        </p:nvSpPr>
        <p:spPr>
          <a:xfrm flipH="1">
            <a:off x="7839315" y="393425"/>
            <a:ext cx="873300" cy="14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1" name="Google Shape;611;p38"/>
          <p:cNvGrpSpPr/>
          <p:nvPr/>
        </p:nvGrpSpPr>
        <p:grpSpPr>
          <a:xfrm rot="10800000">
            <a:off x="8217944" y="419474"/>
            <a:ext cx="429322" cy="93999"/>
            <a:chOff x="5795037" y="809024"/>
            <a:chExt cx="431653" cy="94500"/>
          </a:xfrm>
        </p:grpSpPr>
        <p:sp>
          <p:nvSpPr>
            <p:cNvPr id="612" name="Google Shape;612;p38"/>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38"/>
            <p:cNvSpPr/>
            <p:nvPr/>
          </p:nvSpPr>
          <p:spPr>
            <a:xfrm>
              <a:off x="5963614" y="809024"/>
              <a:ext cx="94500" cy="94500"/>
            </a:xfrm>
            <a:prstGeom prst="ellipse">
              <a:avLst/>
            </a:prstGeom>
            <a:solidFill>
              <a:schemeClr val="accen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38"/>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5" name="Google Shape;615;p38"/>
          <p:cNvSpPr/>
          <p:nvPr/>
        </p:nvSpPr>
        <p:spPr>
          <a:xfrm>
            <a:off x="429430" y="4440000"/>
            <a:ext cx="873300" cy="14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6" name="Google Shape;616;p38"/>
          <p:cNvGrpSpPr/>
          <p:nvPr/>
        </p:nvGrpSpPr>
        <p:grpSpPr>
          <a:xfrm rot="10800000" flipH="1">
            <a:off x="494779" y="4466049"/>
            <a:ext cx="429322" cy="93999"/>
            <a:chOff x="5795037" y="809024"/>
            <a:chExt cx="431653" cy="94500"/>
          </a:xfrm>
        </p:grpSpPr>
        <p:sp>
          <p:nvSpPr>
            <p:cNvPr id="617" name="Google Shape;617;p38"/>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38"/>
            <p:cNvSpPr/>
            <p:nvPr/>
          </p:nvSpPr>
          <p:spPr>
            <a:xfrm>
              <a:off x="5963614" y="809024"/>
              <a:ext cx="94500" cy="94500"/>
            </a:xfrm>
            <a:prstGeom prst="ellipse">
              <a:avLst/>
            </a:prstGeom>
            <a:solidFill>
              <a:schemeClr val="accen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38"/>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Only Title 4">
  <p:cSld name="TITLE_ONLY_2_1">
    <p:spTree>
      <p:nvGrpSpPr>
        <p:cNvPr id="1" name="Shape 731"/>
        <p:cNvGrpSpPr/>
        <p:nvPr/>
      </p:nvGrpSpPr>
      <p:grpSpPr>
        <a:xfrm>
          <a:off x="0" y="0"/>
          <a:ext cx="0" cy="0"/>
          <a:chOff x="0" y="0"/>
          <a:chExt cx="0" cy="0"/>
        </a:xfrm>
      </p:grpSpPr>
      <p:sp>
        <p:nvSpPr>
          <p:cNvPr id="732" name="Google Shape;732;p45"/>
          <p:cNvSpPr/>
          <p:nvPr/>
        </p:nvSpPr>
        <p:spPr>
          <a:xfrm>
            <a:off x="284400" y="284400"/>
            <a:ext cx="8575200" cy="4574700"/>
          </a:xfrm>
          <a:prstGeom prst="roundRect">
            <a:avLst>
              <a:gd name="adj" fmla="val 5555"/>
            </a:avLst>
          </a:prstGeom>
          <a:gradFill>
            <a:gsLst>
              <a:gs pos="0">
                <a:srgbClr val="5352EE"/>
              </a:gs>
              <a:gs pos="100000">
                <a:srgbClr val="7882F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4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734" name="Google Shape;734;p45"/>
          <p:cNvSpPr/>
          <p:nvPr/>
        </p:nvSpPr>
        <p:spPr>
          <a:xfrm>
            <a:off x="433200" y="393425"/>
            <a:ext cx="873300" cy="14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5" name="Google Shape;735;p45"/>
          <p:cNvGrpSpPr/>
          <p:nvPr/>
        </p:nvGrpSpPr>
        <p:grpSpPr>
          <a:xfrm rot="10800000" flipH="1">
            <a:off x="498549" y="419474"/>
            <a:ext cx="429322" cy="93999"/>
            <a:chOff x="5795037" y="809024"/>
            <a:chExt cx="431653" cy="94500"/>
          </a:xfrm>
        </p:grpSpPr>
        <p:sp>
          <p:nvSpPr>
            <p:cNvPr id="736" name="Google Shape;736;p45"/>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45"/>
            <p:cNvSpPr/>
            <p:nvPr/>
          </p:nvSpPr>
          <p:spPr>
            <a:xfrm>
              <a:off x="5963614" y="809024"/>
              <a:ext cx="94500" cy="94500"/>
            </a:xfrm>
            <a:prstGeom prst="ellipse">
              <a:avLst/>
            </a:prstGeom>
            <a:solidFill>
              <a:schemeClr val="accen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45"/>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9" name="Google Shape;739;p45"/>
          <p:cNvSpPr/>
          <p:nvPr/>
        </p:nvSpPr>
        <p:spPr>
          <a:xfrm flipH="1">
            <a:off x="7841279" y="393425"/>
            <a:ext cx="873300" cy="14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0" name="Google Shape;740;p45"/>
          <p:cNvGrpSpPr/>
          <p:nvPr/>
        </p:nvGrpSpPr>
        <p:grpSpPr>
          <a:xfrm rot="10800000">
            <a:off x="8219908" y="419474"/>
            <a:ext cx="429322" cy="93999"/>
            <a:chOff x="5795037" y="809024"/>
            <a:chExt cx="431653" cy="94500"/>
          </a:xfrm>
        </p:grpSpPr>
        <p:sp>
          <p:nvSpPr>
            <p:cNvPr id="741" name="Google Shape;741;p45"/>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45"/>
            <p:cNvSpPr/>
            <p:nvPr/>
          </p:nvSpPr>
          <p:spPr>
            <a:xfrm>
              <a:off x="5963614" y="809024"/>
              <a:ext cx="94500" cy="94500"/>
            </a:xfrm>
            <a:prstGeom prst="ellipse">
              <a:avLst/>
            </a:prstGeom>
            <a:solidFill>
              <a:schemeClr val="accen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45"/>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0"/>
        <p:cNvGrpSpPr/>
        <p:nvPr/>
      </p:nvGrpSpPr>
      <p:grpSpPr>
        <a:xfrm>
          <a:off x="0" y="0"/>
          <a:ext cx="0" cy="0"/>
          <a:chOff x="0" y="0"/>
          <a:chExt cx="0" cy="0"/>
        </a:xfrm>
      </p:grpSpPr>
      <p:sp>
        <p:nvSpPr>
          <p:cNvPr id="71" name="Google Shape;71;p6"/>
          <p:cNvSpPr/>
          <p:nvPr/>
        </p:nvSpPr>
        <p:spPr>
          <a:xfrm>
            <a:off x="284400" y="284400"/>
            <a:ext cx="8575200" cy="4574700"/>
          </a:xfrm>
          <a:prstGeom prst="roundRect">
            <a:avLst>
              <a:gd name="adj" fmla="val 5555"/>
            </a:avLst>
          </a:prstGeom>
          <a:gradFill>
            <a:gsLst>
              <a:gs pos="0">
                <a:srgbClr val="5352EE"/>
              </a:gs>
              <a:gs pos="100000">
                <a:srgbClr val="7882F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73" name="Google Shape;73;p6"/>
          <p:cNvSpPr/>
          <p:nvPr/>
        </p:nvSpPr>
        <p:spPr>
          <a:xfrm>
            <a:off x="433200" y="393425"/>
            <a:ext cx="873300" cy="14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 name="Google Shape;74;p6"/>
          <p:cNvGrpSpPr/>
          <p:nvPr/>
        </p:nvGrpSpPr>
        <p:grpSpPr>
          <a:xfrm rot="10800000" flipH="1">
            <a:off x="498549" y="419474"/>
            <a:ext cx="429322" cy="93999"/>
            <a:chOff x="5795037" y="809024"/>
            <a:chExt cx="431653" cy="94500"/>
          </a:xfrm>
        </p:grpSpPr>
        <p:sp>
          <p:nvSpPr>
            <p:cNvPr id="75" name="Google Shape;75;p6"/>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6"/>
            <p:cNvSpPr/>
            <p:nvPr/>
          </p:nvSpPr>
          <p:spPr>
            <a:xfrm>
              <a:off x="5963614" y="809024"/>
              <a:ext cx="94500" cy="94500"/>
            </a:xfrm>
            <a:prstGeom prst="ellipse">
              <a:avLst/>
            </a:prstGeom>
            <a:solidFill>
              <a:schemeClr val="accen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6"/>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 name="Google Shape;78;p6"/>
          <p:cNvGrpSpPr/>
          <p:nvPr/>
        </p:nvGrpSpPr>
        <p:grpSpPr>
          <a:xfrm rot="-5400000" flipH="1">
            <a:off x="8191799" y="905324"/>
            <a:ext cx="825589" cy="93999"/>
            <a:chOff x="5718423" y="809024"/>
            <a:chExt cx="830071" cy="94500"/>
          </a:xfrm>
        </p:grpSpPr>
        <p:sp>
          <p:nvSpPr>
            <p:cNvPr id="79" name="Google Shape;79;p6"/>
            <p:cNvSpPr/>
            <p:nvPr/>
          </p:nvSpPr>
          <p:spPr>
            <a:xfrm>
              <a:off x="5718423" y="809024"/>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6"/>
            <p:cNvSpPr/>
            <p:nvPr/>
          </p:nvSpPr>
          <p:spPr>
            <a:xfrm>
              <a:off x="5963614" y="809024"/>
              <a:ext cx="94500" cy="94500"/>
            </a:xfrm>
            <a:prstGeom prst="ellipse">
              <a:avLst/>
            </a:prstGeom>
            <a:solidFill>
              <a:schemeClr val="lt1">
                <a:alpha val="8973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6"/>
            <p:cNvSpPr/>
            <p:nvPr/>
          </p:nvSpPr>
          <p:spPr>
            <a:xfrm>
              <a:off x="6208804" y="809024"/>
              <a:ext cx="94500" cy="94500"/>
            </a:xfrm>
            <a:prstGeom prst="ellipse">
              <a:avLst/>
            </a:prstGeom>
            <a:solidFill>
              <a:schemeClr val="lt1">
                <a:alpha val="665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6"/>
            <p:cNvSpPr/>
            <p:nvPr/>
          </p:nvSpPr>
          <p:spPr>
            <a:xfrm>
              <a:off x="6453994" y="809024"/>
              <a:ext cx="94500" cy="94500"/>
            </a:xfrm>
            <a:prstGeom prst="ellipse">
              <a:avLst/>
            </a:prstGeom>
            <a:solidFill>
              <a:schemeClr val="lt1">
                <a:alpha val="540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Only Title 5">
  <p:cSld name="CUSTOM_12">
    <p:spTree>
      <p:nvGrpSpPr>
        <p:cNvPr id="1" name="Shape 744"/>
        <p:cNvGrpSpPr/>
        <p:nvPr/>
      </p:nvGrpSpPr>
      <p:grpSpPr>
        <a:xfrm>
          <a:off x="0" y="0"/>
          <a:ext cx="0" cy="0"/>
          <a:chOff x="0" y="0"/>
          <a:chExt cx="0" cy="0"/>
        </a:xfrm>
      </p:grpSpPr>
      <p:sp>
        <p:nvSpPr>
          <p:cNvPr id="745" name="Google Shape;745;p46"/>
          <p:cNvSpPr/>
          <p:nvPr/>
        </p:nvSpPr>
        <p:spPr>
          <a:xfrm>
            <a:off x="284400" y="284400"/>
            <a:ext cx="8575200" cy="4574700"/>
          </a:xfrm>
          <a:prstGeom prst="roundRect">
            <a:avLst>
              <a:gd name="adj" fmla="val 5555"/>
            </a:avLst>
          </a:prstGeom>
          <a:gradFill>
            <a:gsLst>
              <a:gs pos="0">
                <a:srgbClr val="5352EE"/>
              </a:gs>
              <a:gs pos="100000">
                <a:srgbClr val="7882F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46"/>
          <p:cNvSpPr/>
          <p:nvPr/>
        </p:nvSpPr>
        <p:spPr>
          <a:xfrm>
            <a:off x="433200" y="393425"/>
            <a:ext cx="2763900" cy="14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7" name="Google Shape;747;p46"/>
          <p:cNvGrpSpPr/>
          <p:nvPr/>
        </p:nvGrpSpPr>
        <p:grpSpPr>
          <a:xfrm rot="-5400000" flipH="1">
            <a:off x="8191799" y="4126299"/>
            <a:ext cx="825589" cy="93999"/>
            <a:chOff x="5718423" y="809024"/>
            <a:chExt cx="830071" cy="94500"/>
          </a:xfrm>
        </p:grpSpPr>
        <p:sp>
          <p:nvSpPr>
            <p:cNvPr id="748" name="Google Shape;748;p46"/>
            <p:cNvSpPr/>
            <p:nvPr/>
          </p:nvSpPr>
          <p:spPr>
            <a:xfrm>
              <a:off x="5718423" y="809024"/>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46"/>
            <p:cNvSpPr/>
            <p:nvPr/>
          </p:nvSpPr>
          <p:spPr>
            <a:xfrm>
              <a:off x="5963614" y="809024"/>
              <a:ext cx="94500" cy="94500"/>
            </a:xfrm>
            <a:prstGeom prst="ellipse">
              <a:avLst/>
            </a:prstGeom>
            <a:solidFill>
              <a:schemeClr val="lt1">
                <a:alpha val="8973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46"/>
            <p:cNvSpPr/>
            <p:nvPr/>
          </p:nvSpPr>
          <p:spPr>
            <a:xfrm>
              <a:off x="6208804" y="809024"/>
              <a:ext cx="94500" cy="94500"/>
            </a:xfrm>
            <a:prstGeom prst="ellipse">
              <a:avLst/>
            </a:prstGeom>
            <a:solidFill>
              <a:schemeClr val="lt1">
                <a:alpha val="665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46"/>
            <p:cNvSpPr/>
            <p:nvPr/>
          </p:nvSpPr>
          <p:spPr>
            <a:xfrm>
              <a:off x="6453994" y="809024"/>
              <a:ext cx="94500" cy="94500"/>
            </a:xfrm>
            <a:prstGeom prst="ellipse">
              <a:avLst/>
            </a:prstGeom>
            <a:solidFill>
              <a:schemeClr val="lt1">
                <a:alpha val="540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 name="Google Shape;752;p46"/>
          <p:cNvGrpSpPr/>
          <p:nvPr/>
        </p:nvGrpSpPr>
        <p:grpSpPr>
          <a:xfrm rot="10800000" flipH="1">
            <a:off x="498549" y="419474"/>
            <a:ext cx="429322" cy="93999"/>
            <a:chOff x="5795037" y="809024"/>
            <a:chExt cx="431653" cy="94500"/>
          </a:xfrm>
        </p:grpSpPr>
        <p:sp>
          <p:nvSpPr>
            <p:cNvPr id="753" name="Google Shape;753;p46"/>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46"/>
            <p:cNvSpPr/>
            <p:nvPr/>
          </p:nvSpPr>
          <p:spPr>
            <a:xfrm>
              <a:off x="5963614" y="809024"/>
              <a:ext cx="94500" cy="94500"/>
            </a:xfrm>
            <a:prstGeom prst="ellipse">
              <a:avLst/>
            </a:prstGeom>
            <a:solidFill>
              <a:schemeClr val="accen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46"/>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6" name="Google Shape;756;p4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Only Title 6">
  <p:cSld name="CUSTOM_12_1">
    <p:spTree>
      <p:nvGrpSpPr>
        <p:cNvPr id="1" name="Shape 757"/>
        <p:cNvGrpSpPr/>
        <p:nvPr/>
      </p:nvGrpSpPr>
      <p:grpSpPr>
        <a:xfrm>
          <a:off x="0" y="0"/>
          <a:ext cx="0" cy="0"/>
          <a:chOff x="0" y="0"/>
          <a:chExt cx="0" cy="0"/>
        </a:xfrm>
      </p:grpSpPr>
      <p:sp>
        <p:nvSpPr>
          <p:cNvPr id="758" name="Google Shape;758;p47"/>
          <p:cNvSpPr/>
          <p:nvPr/>
        </p:nvSpPr>
        <p:spPr>
          <a:xfrm>
            <a:off x="284400" y="284400"/>
            <a:ext cx="8575200" cy="4574700"/>
          </a:xfrm>
          <a:prstGeom prst="roundRect">
            <a:avLst>
              <a:gd name="adj" fmla="val 5555"/>
            </a:avLst>
          </a:prstGeom>
          <a:gradFill>
            <a:gsLst>
              <a:gs pos="0">
                <a:srgbClr val="5352EE"/>
              </a:gs>
              <a:gs pos="100000">
                <a:srgbClr val="7882F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47"/>
          <p:cNvSpPr/>
          <p:nvPr/>
        </p:nvSpPr>
        <p:spPr>
          <a:xfrm>
            <a:off x="433200" y="393425"/>
            <a:ext cx="873300" cy="14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0" name="Google Shape;760;p47"/>
          <p:cNvGrpSpPr/>
          <p:nvPr/>
        </p:nvGrpSpPr>
        <p:grpSpPr>
          <a:xfrm rot="10800000" flipH="1">
            <a:off x="498549" y="419474"/>
            <a:ext cx="429322" cy="93999"/>
            <a:chOff x="5795037" y="809024"/>
            <a:chExt cx="431653" cy="94500"/>
          </a:xfrm>
        </p:grpSpPr>
        <p:sp>
          <p:nvSpPr>
            <p:cNvPr id="761" name="Google Shape;761;p47"/>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47"/>
            <p:cNvSpPr/>
            <p:nvPr/>
          </p:nvSpPr>
          <p:spPr>
            <a:xfrm>
              <a:off x="5963614" y="809024"/>
              <a:ext cx="94500" cy="94500"/>
            </a:xfrm>
            <a:prstGeom prst="ellipse">
              <a:avLst/>
            </a:prstGeom>
            <a:solidFill>
              <a:schemeClr val="accen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47"/>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4" name="Google Shape;764;p4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765" name="Google Shape;765;p47"/>
          <p:cNvGrpSpPr/>
          <p:nvPr/>
        </p:nvGrpSpPr>
        <p:grpSpPr>
          <a:xfrm flipH="1">
            <a:off x="4166374" y="4536144"/>
            <a:ext cx="825589" cy="93999"/>
            <a:chOff x="5718423" y="809024"/>
            <a:chExt cx="830071" cy="94500"/>
          </a:xfrm>
        </p:grpSpPr>
        <p:sp>
          <p:nvSpPr>
            <p:cNvPr id="766" name="Google Shape;766;p47"/>
            <p:cNvSpPr/>
            <p:nvPr/>
          </p:nvSpPr>
          <p:spPr>
            <a:xfrm>
              <a:off x="5718423" y="809024"/>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47"/>
            <p:cNvSpPr/>
            <p:nvPr/>
          </p:nvSpPr>
          <p:spPr>
            <a:xfrm>
              <a:off x="5963614" y="809024"/>
              <a:ext cx="94500" cy="94500"/>
            </a:xfrm>
            <a:prstGeom prst="ellipse">
              <a:avLst/>
            </a:prstGeom>
            <a:solidFill>
              <a:schemeClr val="lt1">
                <a:alpha val="8973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47"/>
            <p:cNvSpPr/>
            <p:nvPr/>
          </p:nvSpPr>
          <p:spPr>
            <a:xfrm>
              <a:off x="6208804" y="809024"/>
              <a:ext cx="94500" cy="94500"/>
            </a:xfrm>
            <a:prstGeom prst="ellipse">
              <a:avLst/>
            </a:prstGeom>
            <a:solidFill>
              <a:schemeClr val="lt1">
                <a:alpha val="665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47"/>
            <p:cNvSpPr/>
            <p:nvPr/>
          </p:nvSpPr>
          <p:spPr>
            <a:xfrm>
              <a:off x="6453994" y="809024"/>
              <a:ext cx="94500" cy="94500"/>
            </a:xfrm>
            <a:prstGeom prst="ellipse">
              <a:avLst/>
            </a:prstGeom>
            <a:solidFill>
              <a:schemeClr val="lt1">
                <a:alpha val="540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Only Title 7">
  <p:cSld name="CUSTOM_12_1_1">
    <p:spTree>
      <p:nvGrpSpPr>
        <p:cNvPr id="1" name="Shape 770"/>
        <p:cNvGrpSpPr/>
        <p:nvPr/>
      </p:nvGrpSpPr>
      <p:grpSpPr>
        <a:xfrm>
          <a:off x="0" y="0"/>
          <a:ext cx="0" cy="0"/>
          <a:chOff x="0" y="0"/>
          <a:chExt cx="0" cy="0"/>
        </a:xfrm>
      </p:grpSpPr>
      <p:sp>
        <p:nvSpPr>
          <p:cNvPr id="771" name="Google Shape;771;p48"/>
          <p:cNvSpPr/>
          <p:nvPr/>
        </p:nvSpPr>
        <p:spPr>
          <a:xfrm>
            <a:off x="284400" y="284400"/>
            <a:ext cx="8575200" cy="4574700"/>
          </a:xfrm>
          <a:prstGeom prst="roundRect">
            <a:avLst>
              <a:gd name="adj" fmla="val 5555"/>
            </a:avLst>
          </a:prstGeom>
          <a:gradFill>
            <a:gsLst>
              <a:gs pos="0">
                <a:srgbClr val="5352EE"/>
              </a:gs>
              <a:gs pos="100000">
                <a:srgbClr val="7882F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48"/>
          <p:cNvSpPr/>
          <p:nvPr/>
        </p:nvSpPr>
        <p:spPr>
          <a:xfrm>
            <a:off x="433200" y="393425"/>
            <a:ext cx="873300" cy="14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3" name="Google Shape;773;p48"/>
          <p:cNvGrpSpPr/>
          <p:nvPr/>
        </p:nvGrpSpPr>
        <p:grpSpPr>
          <a:xfrm rot="10800000" flipH="1">
            <a:off x="498549" y="419474"/>
            <a:ext cx="429322" cy="93999"/>
            <a:chOff x="5795037" y="809024"/>
            <a:chExt cx="431653" cy="94500"/>
          </a:xfrm>
        </p:grpSpPr>
        <p:sp>
          <p:nvSpPr>
            <p:cNvPr id="774" name="Google Shape;774;p48"/>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48"/>
            <p:cNvSpPr/>
            <p:nvPr/>
          </p:nvSpPr>
          <p:spPr>
            <a:xfrm>
              <a:off x="5963614" y="809024"/>
              <a:ext cx="94500" cy="94500"/>
            </a:xfrm>
            <a:prstGeom prst="ellipse">
              <a:avLst/>
            </a:prstGeom>
            <a:solidFill>
              <a:schemeClr val="accen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48"/>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7" name="Google Shape;777;p4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778" name="Google Shape;778;p48"/>
          <p:cNvGrpSpPr/>
          <p:nvPr/>
        </p:nvGrpSpPr>
        <p:grpSpPr>
          <a:xfrm flipH="1">
            <a:off x="6329422" y="4535409"/>
            <a:ext cx="825589" cy="93999"/>
            <a:chOff x="5718423" y="809024"/>
            <a:chExt cx="830071" cy="94500"/>
          </a:xfrm>
        </p:grpSpPr>
        <p:sp>
          <p:nvSpPr>
            <p:cNvPr id="779" name="Google Shape;779;p48"/>
            <p:cNvSpPr/>
            <p:nvPr/>
          </p:nvSpPr>
          <p:spPr>
            <a:xfrm>
              <a:off x="5718423" y="809024"/>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48"/>
            <p:cNvSpPr/>
            <p:nvPr/>
          </p:nvSpPr>
          <p:spPr>
            <a:xfrm>
              <a:off x="5963614" y="809024"/>
              <a:ext cx="94500" cy="94500"/>
            </a:xfrm>
            <a:prstGeom prst="ellipse">
              <a:avLst/>
            </a:prstGeom>
            <a:solidFill>
              <a:schemeClr val="lt1">
                <a:alpha val="8973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48"/>
            <p:cNvSpPr/>
            <p:nvPr/>
          </p:nvSpPr>
          <p:spPr>
            <a:xfrm>
              <a:off x="6208804" y="809024"/>
              <a:ext cx="94500" cy="94500"/>
            </a:xfrm>
            <a:prstGeom prst="ellipse">
              <a:avLst/>
            </a:prstGeom>
            <a:solidFill>
              <a:schemeClr val="lt1">
                <a:alpha val="665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48"/>
            <p:cNvSpPr/>
            <p:nvPr/>
          </p:nvSpPr>
          <p:spPr>
            <a:xfrm>
              <a:off x="6453994" y="809024"/>
              <a:ext cx="94500" cy="94500"/>
            </a:xfrm>
            <a:prstGeom prst="ellipse">
              <a:avLst/>
            </a:prstGeom>
            <a:solidFill>
              <a:schemeClr val="lt1">
                <a:alpha val="540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Main point 1">
  <p:cSld name="CUSTOM_14">
    <p:spTree>
      <p:nvGrpSpPr>
        <p:cNvPr id="1" name="Shape 875"/>
        <p:cNvGrpSpPr/>
        <p:nvPr/>
      </p:nvGrpSpPr>
      <p:grpSpPr>
        <a:xfrm>
          <a:off x="0" y="0"/>
          <a:ext cx="0" cy="0"/>
          <a:chOff x="0" y="0"/>
          <a:chExt cx="0" cy="0"/>
        </a:xfrm>
      </p:grpSpPr>
      <p:sp>
        <p:nvSpPr>
          <p:cNvPr id="876" name="Google Shape;876;p55"/>
          <p:cNvSpPr/>
          <p:nvPr/>
        </p:nvSpPr>
        <p:spPr>
          <a:xfrm>
            <a:off x="284400" y="284400"/>
            <a:ext cx="8575200" cy="4574700"/>
          </a:xfrm>
          <a:prstGeom prst="roundRect">
            <a:avLst>
              <a:gd name="adj" fmla="val 5555"/>
            </a:avLst>
          </a:prstGeom>
          <a:gradFill>
            <a:gsLst>
              <a:gs pos="0">
                <a:srgbClr val="5352EE"/>
              </a:gs>
              <a:gs pos="100000">
                <a:srgbClr val="7882F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55"/>
          <p:cNvSpPr/>
          <p:nvPr/>
        </p:nvSpPr>
        <p:spPr>
          <a:xfrm>
            <a:off x="433200" y="393425"/>
            <a:ext cx="2763900" cy="14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8" name="Google Shape;878;p55"/>
          <p:cNvGrpSpPr/>
          <p:nvPr/>
        </p:nvGrpSpPr>
        <p:grpSpPr>
          <a:xfrm rot="10800000" flipH="1">
            <a:off x="498549" y="419474"/>
            <a:ext cx="429322" cy="93999"/>
            <a:chOff x="5795037" y="809024"/>
            <a:chExt cx="431653" cy="94500"/>
          </a:xfrm>
        </p:grpSpPr>
        <p:sp>
          <p:nvSpPr>
            <p:cNvPr id="879" name="Google Shape;879;p55"/>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55"/>
            <p:cNvSpPr/>
            <p:nvPr/>
          </p:nvSpPr>
          <p:spPr>
            <a:xfrm>
              <a:off x="5963614" y="809024"/>
              <a:ext cx="94500" cy="94500"/>
            </a:xfrm>
            <a:prstGeom prst="ellipse">
              <a:avLst/>
            </a:prstGeom>
            <a:solidFill>
              <a:schemeClr val="accen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55"/>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 name="Google Shape;882;p55"/>
          <p:cNvGrpSpPr/>
          <p:nvPr/>
        </p:nvGrpSpPr>
        <p:grpSpPr>
          <a:xfrm flipH="1">
            <a:off x="4158122" y="4535409"/>
            <a:ext cx="825589" cy="93999"/>
            <a:chOff x="5718423" y="809024"/>
            <a:chExt cx="830071" cy="94500"/>
          </a:xfrm>
        </p:grpSpPr>
        <p:sp>
          <p:nvSpPr>
            <p:cNvPr id="883" name="Google Shape;883;p55"/>
            <p:cNvSpPr/>
            <p:nvPr/>
          </p:nvSpPr>
          <p:spPr>
            <a:xfrm>
              <a:off x="5718423" y="809024"/>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55"/>
            <p:cNvSpPr/>
            <p:nvPr/>
          </p:nvSpPr>
          <p:spPr>
            <a:xfrm>
              <a:off x="5963614" y="809024"/>
              <a:ext cx="94500" cy="94500"/>
            </a:xfrm>
            <a:prstGeom prst="ellipse">
              <a:avLst/>
            </a:prstGeom>
            <a:solidFill>
              <a:schemeClr val="lt1">
                <a:alpha val="8973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55"/>
            <p:cNvSpPr/>
            <p:nvPr/>
          </p:nvSpPr>
          <p:spPr>
            <a:xfrm>
              <a:off x="6208804" y="809024"/>
              <a:ext cx="94500" cy="94500"/>
            </a:xfrm>
            <a:prstGeom prst="ellipse">
              <a:avLst/>
            </a:prstGeom>
            <a:solidFill>
              <a:schemeClr val="lt1">
                <a:alpha val="665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55"/>
            <p:cNvSpPr/>
            <p:nvPr/>
          </p:nvSpPr>
          <p:spPr>
            <a:xfrm>
              <a:off x="6453994" y="809024"/>
              <a:ext cx="94500" cy="94500"/>
            </a:xfrm>
            <a:prstGeom prst="ellipse">
              <a:avLst/>
            </a:prstGeom>
            <a:solidFill>
              <a:schemeClr val="lt1">
                <a:alpha val="540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7" name="Google Shape;887;p55"/>
          <p:cNvSpPr txBox="1">
            <a:spLocks noGrp="1"/>
          </p:cNvSpPr>
          <p:nvPr>
            <p:ph type="title"/>
          </p:nvPr>
        </p:nvSpPr>
        <p:spPr>
          <a:xfrm>
            <a:off x="3201450" y="1370700"/>
            <a:ext cx="4974300" cy="2529300"/>
          </a:xfrm>
          <a:prstGeom prst="rect">
            <a:avLst/>
          </a:prstGeom>
        </p:spPr>
        <p:txBody>
          <a:bodyPr spcFirstLastPara="1" wrap="square" lIns="91425" tIns="91425" rIns="91425" bIns="91425" anchor="ctr" anchorCtr="0">
            <a:noAutofit/>
          </a:bodyPr>
          <a:lstStyle>
            <a:lvl1pPr lvl="0" algn="ctr" rtl="0">
              <a:lnSpc>
                <a:spcPct val="80000"/>
              </a:lnSpc>
              <a:spcBef>
                <a:spcPts val="0"/>
              </a:spcBef>
              <a:spcAft>
                <a:spcPts val="0"/>
              </a:spcAft>
              <a:buSzPts val="4800"/>
              <a:buNone/>
              <a:defRPr sz="7200">
                <a:solidFill>
                  <a:schemeClr val="dk1"/>
                </a:solidFill>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903"/>
        <p:cNvGrpSpPr/>
        <p:nvPr/>
      </p:nvGrpSpPr>
      <p:grpSpPr>
        <a:xfrm>
          <a:off x="0" y="0"/>
          <a:ext cx="0" cy="0"/>
          <a:chOff x="0" y="0"/>
          <a:chExt cx="0" cy="0"/>
        </a:xfrm>
      </p:grpSpPr>
      <p:sp>
        <p:nvSpPr>
          <p:cNvPr id="904" name="Google Shape;904;p57"/>
          <p:cNvSpPr/>
          <p:nvPr/>
        </p:nvSpPr>
        <p:spPr>
          <a:xfrm>
            <a:off x="284400" y="284400"/>
            <a:ext cx="8575200" cy="4574700"/>
          </a:xfrm>
          <a:prstGeom prst="roundRect">
            <a:avLst>
              <a:gd name="adj" fmla="val 5555"/>
            </a:avLst>
          </a:prstGeom>
          <a:gradFill>
            <a:gsLst>
              <a:gs pos="0">
                <a:srgbClr val="5352EE"/>
              </a:gs>
              <a:gs pos="100000">
                <a:srgbClr val="7882F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57"/>
          <p:cNvSpPr/>
          <p:nvPr/>
        </p:nvSpPr>
        <p:spPr>
          <a:xfrm>
            <a:off x="433200" y="393425"/>
            <a:ext cx="873300" cy="14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6" name="Google Shape;906;p57"/>
          <p:cNvGrpSpPr/>
          <p:nvPr/>
        </p:nvGrpSpPr>
        <p:grpSpPr>
          <a:xfrm rot="10800000" flipH="1">
            <a:off x="498549" y="419474"/>
            <a:ext cx="429322" cy="93999"/>
            <a:chOff x="5795037" y="809024"/>
            <a:chExt cx="431653" cy="94500"/>
          </a:xfrm>
        </p:grpSpPr>
        <p:sp>
          <p:nvSpPr>
            <p:cNvPr id="907" name="Google Shape;907;p57"/>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57"/>
            <p:cNvSpPr/>
            <p:nvPr/>
          </p:nvSpPr>
          <p:spPr>
            <a:xfrm>
              <a:off x="5963614" y="809024"/>
              <a:ext cx="94500" cy="94500"/>
            </a:xfrm>
            <a:prstGeom prst="ellipse">
              <a:avLst/>
            </a:prstGeom>
            <a:solidFill>
              <a:schemeClr val="accen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57"/>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0" name="Google Shape;910;p57"/>
          <p:cNvGrpSpPr/>
          <p:nvPr/>
        </p:nvGrpSpPr>
        <p:grpSpPr>
          <a:xfrm rot="-5400000" flipH="1">
            <a:off x="8191799" y="4126299"/>
            <a:ext cx="825589" cy="93999"/>
            <a:chOff x="5718423" y="809024"/>
            <a:chExt cx="830071" cy="94500"/>
          </a:xfrm>
        </p:grpSpPr>
        <p:sp>
          <p:nvSpPr>
            <p:cNvPr id="911" name="Google Shape;911;p57"/>
            <p:cNvSpPr/>
            <p:nvPr/>
          </p:nvSpPr>
          <p:spPr>
            <a:xfrm>
              <a:off x="5718423" y="809024"/>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57"/>
            <p:cNvSpPr/>
            <p:nvPr/>
          </p:nvSpPr>
          <p:spPr>
            <a:xfrm>
              <a:off x="5963614" y="809024"/>
              <a:ext cx="94500" cy="94500"/>
            </a:xfrm>
            <a:prstGeom prst="ellipse">
              <a:avLst/>
            </a:prstGeom>
            <a:solidFill>
              <a:schemeClr val="lt1">
                <a:alpha val="8973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57"/>
            <p:cNvSpPr/>
            <p:nvPr/>
          </p:nvSpPr>
          <p:spPr>
            <a:xfrm>
              <a:off x="6208804" y="809024"/>
              <a:ext cx="94500" cy="94500"/>
            </a:xfrm>
            <a:prstGeom prst="ellipse">
              <a:avLst/>
            </a:prstGeom>
            <a:solidFill>
              <a:schemeClr val="lt1">
                <a:alpha val="665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57"/>
            <p:cNvSpPr/>
            <p:nvPr/>
          </p:nvSpPr>
          <p:spPr>
            <a:xfrm>
              <a:off x="6453994" y="809024"/>
              <a:ext cx="94500" cy="94500"/>
            </a:xfrm>
            <a:prstGeom prst="ellipse">
              <a:avLst/>
            </a:prstGeom>
            <a:solidFill>
              <a:schemeClr val="lt1">
                <a:alpha val="540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915"/>
        <p:cNvGrpSpPr/>
        <p:nvPr/>
      </p:nvGrpSpPr>
      <p:grpSpPr>
        <a:xfrm>
          <a:off x="0" y="0"/>
          <a:ext cx="0" cy="0"/>
          <a:chOff x="0" y="0"/>
          <a:chExt cx="0" cy="0"/>
        </a:xfrm>
      </p:grpSpPr>
      <p:sp>
        <p:nvSpPr>
          <p:cNvPr id="916" name="Google Shape;916;p58"/>
          <p:cNvSpPr/>
          <p:nvPr/>
        </p:nvSpPr>
        <p:spPr>
          <a:xfrm>
            <a:off x="284400" y="284400"/>
            <a:ext cx="8575200" cy="4574700"/>
          </a:xfrm>
          <a:prstGeom prst="roundRect">
            <a:avLst>
              <a:gd name="adj" fmla="val 5555"/>
            </a:avLst>
          </a:prstGeom>
          <a:gradFill>
            <a:gsLst>
              <a:gs pos="0">
                <a:srgbClr val="5352EE"/>
              </a:gs>
              <a:gs pos="100000">
                <a:srgbClr val="7882F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58"/>
          <p:cNvSpPr/>
          <p:nvPr/>
        </p:nvSpPr>
        <p:spPr>
          <a:xfrm>
            <a:off x="433200" y="393425"/>
            <a:ext cx="2763900" cy="14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8" name="Google Shape;918;p58"/>
          <p:cNvGrpSpPr/>
          <p:nvPr/>
        </p:nvGrpSpPr>
        <p:grpSpPr>
          <a:xfrm rot="10800000" flipH="1">
            <a:off x="498549" y="419474"/>
            <a:ext cx="429322" cy="93999"/>
            <a:chOff x="5795037" y="809024"/>
            <a:chExt cx="431653" cy="94500"/>
          </a:xfrm>
        </p:grpSpPr>
        <p:sp>
          <p:nvSpPr>
            <p:cNvPr id="919" name="Google Shape;919;p58"/>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58"/>
            <p:cNvSpPr/>
            <p:nvPr/>
          </p:nvSpPr>
          <p:spPr>
            <a:xfrm>
              <a:off x="5963614" y="809024"/>
              <a:ext cx="94500" cy="94500"/>
            </a:xfrm>
            <a:prstGeom prst="ellipse">
              <a:avLst/>
            </a:prstGeom>
            <a:solidFill>
              <a:schemeClr val="accen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58"/>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2" name="Google Shape;922;p58"/>
          <p:cNvGrpSpPr/>
          <p:nvPr/>
        </p:nvGrpSpPr>
        <p:grpSpPr>
          <a:xfrm rot="-5400000" flipH="1">
            <a:off x="8191799" y="4126299"/>
            <a:ext cx="825589" cy="93999"/>
            <a:chOff x="5718423" y="809024"/>
            <a:chExt cx="830071" cy="94500"/>
          </a:xfrm>
        </p:grpSpPr>
        <p:sp>
          <p:nvSpPr>
            <p:cNvPr id="923" name="Google Shape;923;p58"/>
            <p:cNvSpPr/>
            <p:nvPr/>
          </p:nvSpPr>
          <p:spPr>
            <a:xfrm>
              <a:off x="5718423" y="809024"/>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58"/>
            <p:cNvSpPr/>
            <p:nvPr/>
          </p:nvSpPr>
          <p:spPr>
            <a:xfrm>
              <a:off x="5963614" y="809024"/>
              <a:ext cx="94500" cy="94500"/>
            </a:xfrm>
            <a:prstGeom prst="ellipse">
              <a:avLst/>
            </a:prstGeom>
            <a:solidFill>
              <a:schemeClr val="lt1">
                <a:alpha val="8973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58"/>
            <p:cNvSpPr/>
            <p:nvPr/>
          </p:nvSpPr>
          <p:spPr>
            <a:xfrm>
              <a:off x="6208804" y="809024"/>
              <a:ext cx="94500" cy="94500"/>
            </a:xfrm>
            <a:prstGeom prst="ellipse">
              <a:avLst/>
            </a:prstGeom>
            <a:solidFill>
              <a:schemeClr val="lt1">
                <a:alpha val="665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58"/>
            <p:cNvSpPr/>
            <p:nvPr/>
          </p:nvSpPr>
          <p:spPr>
            <a:xfrm>
              <a:off x="6453994" y="809024"/>
              <a:ext cx="94500" cy="94500"/>
            </a:xfrm>
            <a:prstGeom prst="ellipse">
              <a:avLst/>
            </a:prstGeom>
            <a:solidFill>
              <a:schemeClr val="lt1">
                <a:alpha val="540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Background 2">
  <p:cSld name="CUSTOM_9_1_1">
    <p:spTree>
      <p:nvGrpSpPr>
        <p:cNvPr id="1" name="Shape 927"/>
        <p:cNvGrpSpPr/>
        <p:nvPr/>
      </p:nvGrpSpPr>
      <p:grpSpPr>
        <a:xfrm>
          <a:off x="0" y="0"/>
          <a:ext cx="0" cy="0"/>
          <a:chOff x="0" y="0"/>
          <a:chExt cx="0" cy="0"/>
        </a:xfrm>
      </p:grpSpPr>
      <p:sp>
        <p:nvSpPr>
          <p:cNvPr id="928" name="Google Shape;928;p59"/>
          <p:cNvSpPr/>
          <p:nvPr/>
        </p:nvSpPr>
        <p:spPr>
          <a:xfrm>
            <a:off x="284400" y="284400"/>
            <a:ext cx="8575200" cy="4574700"/>
          </a:xfrm>
          <a:prstGeom prst="roundRect">
            <a:avLst>
              <a:gd name="adj" fmla="val 5555"/>
            </a:avLst>
          </a:prstGeom>
          <a:gradFill>
            <a:gsLst>
              <a:gs pos="0">
                <a:srgbClr val="5352EE"/>
              </a:gs>
              <a:gs pos="100000">
                <a:srgbClr val="7882F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59"/>
          <p:cNvSpPr/>
          <p:nvPr/>
        </p:nvSpPr>
        <p:spPr>
          <a:xfrm flipH="1">
            <a:off x="7839315" y="393425"/>
            <a:ext cx="873300" cy="14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0" name="Google Shape;930;p59"/>
          <p:cNvGrpSpPr/>
          <p:nvPr/>
        </p:nvGrpSpPr>
        <p:grpSpPr>
          <a:xfrm rot="10800000">
            <a:off x="8217944" y="419474"/>
            <a:ext cx="429322" cy="93999"/>
            <a:chOff x="5795037" y="809024"/>
            <a:chExt cx="431653" cy="94500"/>
          </a:xfrm>
        </p:grpSpPr>
        <p:sp>
          <p:nvSpPr>
            <p:cNvPr id="931" name="Google Shape;931;p59"/>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59"/>
            <p:cNvSpPr/>
            <p:nvPr/>
          </p:nvSpPr>
          <p:spPr>
            <a:xfrm>
              <a:off x="5963614" y="809024"/>
              <a:ext cx="94500" cy="94500"/>
            </a:xfrm>
            <a:prstGeom prst="ellipse">
              <a:avLst/>
            </a:prstGeom>
            <a:solidFill>
              <a:schemeClr val="accen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59"/>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4" name="Google Shape;934;p59"/>
          <p:cNvSpPr/>
          <p:nvPr/>
        </p:nvSpPr>
        <p:spPr>
          <a:xfrm>
            <a:off x="429430" y="4440000"/>
            <a:ext cx="873300" cy="14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5" name="Google Shape;935;p59"/>
          <p:cNvGrpSpPr/>
          <p:nvPr/>
        </p:nvGrpSpPr>
        <p:grpSpPr>
          <a:xfrm rot="10800000" flipH="1">
            <a:off x="494779" y="4466049"/>
            <a:ext cx="429322" cy="93999"/>
            <a:chOff x="5795037" y="809024"/>
            <a:chExt cx="431653" cy="94500"/>
          </a:xfrm>
        </p:grpSpPr>
        <p:sp>
          <p:nvSpPr>
            <p:cNvPr id="936" name="Google Shape;936;p59"/>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59"/>
            <p:cNvSpPr/>
            <p:nvPr/>
          </p:nvSpPr>
          <p:spPr>
            <a:xfrm>
              <a:off x="5963614" y="809024"/>
              <a:ext cx="94500" cy="94500"/>
            </a:xfrm>
            <a:prstGeom prst="ellipse">
              <a:avLst/>
            </a:prstGeom>
            <a:solidFill>
              <a:schemeClr val="accen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59"/>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Background 3">
  <p:cSld name="CUSTOM_9_1_1_1">
    <p:spTree>
      <p:nvGrpSpPr>
        <p:cNvPr id="1" name="Shape 939"/>
        <p:cNvGrpSpPr/>
        <p:nvPr/>
      </p:nvGrpSpPr>
      <p:grpSpPr>
        <a:xfrm>
          <a:off x="0" y="0"/>
          <a:ext cx="0" cy="0"/>
          <a:chOff x="0" y="0"/>
          <a:chExt cx="0" cy="0"/>
        </a:xfrm>
      </p:grpSpPr>
      <p:sp>
        <p:nvSpPr>
          <p:cNvPr id="940" name="Google Shape;940;p60"/>
          <p:cNvSpPr/>
          <p:nvPr/>
        </p:nvSpPr>
        <p:spPr>
          <a:xfrm>
            <a:off x="284400" y="284400"/>
            <a:ext cx="8575200" cy="4574700"/>
          </a:xfrm>
          <a:prstGeom prst="roundRect">
            <a:avLst>
              <a:gd name="adj" fmla="val 5555"/>
            </a:avLst>
          </a:prstGeom>
          <a:gradFill>
            <a:gsLst>
              <a:gs pos="0">
                <a:srgbClr val="5352EE"/>
              </a:gs>
              <a:gs pos="100000">
                <a:srgbClr val="7882F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1" name="Google Shape;941;p60"/>
          <p:cNvGrpSpPr/>
          <p:nvPr/>
        </p:nvGrpSpPr>
        <p:grpSpPr>
          <a:xfrm rot="-5400000" flipH="1">
            <a:off x="8191799" y="905324"/>
            <a:ext cx="825589" cy="93999"/>
            <a:chOff x="5718423" y="809024"/>
            <a:chExt cx="830071" cy="94500"/>
          </a:xfrm>
        </p:grpSpPr>
        <p:sp>
          <p:nvSpPr>
            <p:cNvPr id="942" name="Google Shape;942;p60"/>
            <p:cNvSpPr/>
            <p:nvPr/>
          </p:nvSpPr>
          <p:spPr>
            <a:xfrm>
              <a:off x="5718423" y="809024"/>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60"/>
            <p:cNvSpPr/>
            <p:nvPr/>
          </p:nvSpPr>
          <p:spPr>
            <a:xfrm>
              <a:off x="5963614" y="809024"/>
              <a:ext cx="94500" cy="94500"/>
            </a:xfrm>
            <a:prstGeom prst="ellipse">
              <a:avLst/>
            </a:prstGeom>
            <a:solidFill>
              <a:schemeClr val="lt1">
                <a:alpha val="8973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60"/>
            <p:cNvSpPr/>
            <p:nvPr/>
          </p:nvSpPr>
          <p:spPr>
            <a:xfrm>
              <a:off x="6208804" y="809024"/>
              <a:ext cx="94500" cy="94500"/>
            </a:xfrm>
            <a:prstGeom prst="ellipse">
              <a:avLst/>
            </a:prstGeom>
            <a:solidFill>
              <a:schemeClr val="lt1">
                <a:alpha val="665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60"/>
            <p:cNvSpPr/>
            <p:nvPr/>
          </p:nvSpPr>
          <p:spPr>
            <a:xfrm>
              <a:off x="6453994" y="809024"/>
              <a:ext cx="94500" cy="94500"/>
            </a:xfrm>
            <a:prstGeom prst="ellipse">
              <a:avLst/>
            </a:prstGeom>
            <a:solidFill>
              <a:schemeClr val="lt1">
                <a:alpha val="540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6" name="Google Shape;946;p60"/>
          <p:cNvSpPr/>
          <p:nvPr/>
        </p:nvSpPr>
        <p:spPr>
          <a:xfrm>
            <a:off x="433200" y="393425"/>
            <a:ext cx="2763900" cy="14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7" name="Google Shape;947;p60"/>
          <p:cNvGrpSpPr/>
          <p:nvPr/>
        </p:nvGrpSpPr>
        <p:grpSpPr>
          <a:xfrm rot="10800000" flipH="1">
            <a:off x="498549" y="419474"/>
            <a:ext cx="429322" cy="93999"/>
            <a:chOff x="5795037" y="809024"/>
            <a:chExt cx="431653" cy="94500"/>
          </a:xfrm>
        </p:grpSpPr>
        <p:sp>
          <p:nvSpPr>
            <p:cNvPr id="948" name="Google Shape;948;p60"/>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60"/>
            <p:cNvSpPr/>
            <p:nvPr/>
          </p:nvSpPr>
          <p:spPr>
            <a:xfrm>
              <a:off x="5963614" y="809024"/>
              <a:ext cx="94500" cy="94500"/>
            </a:xfrm>
            <a:prstGeom prst="ellipse">
              <a:avLst/>
            </a:prstGeom>
            <a:solidFill>
              <a:schemeClr val="accen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60"/>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954"/>
        <p:cNvGrpSpPr/>
        <p:nvPr/>
      </p:nvGrpSpPr>
      <p:grpSpPr>
        <a:xfrm>
          <a:off x="0" y="0"/>
          <a:ext cx="0" cy="0"/>
          <a:chOff x="0" y="0"/>
          <a:chExt cx="0" cy="0"/>
        </a:xfrm>
      </p:grpSpPr>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only">
  <p:cSld name="CUSTOM">
    <p:spTree>
      <p:nvGrpSpPr>
        <p:cNvPr id="1" name="Shape 955"/>
        <p:cNvGrpSpPr/>
        <p:nvPr/>
      </p:nvGrpSpPr>
      <p:grpSpPr>
        <a:xfrm>
          <a:off x="0" y="0"/>
          <a:ext cx="0" cy="0"/>
          <a:chOff x="0" y="0"/>
          <a:chExt cx="0" cy="0"/>
        </a:xfrm>
      </p:grpSpPr>
      <p:sp>
        <p:nvSpPr>
          <p:cNvPr id="956" name="Google Shape;956;p63"/>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Arial"/>
              <a:buNone/>
              <a:defRPr>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02"/>
        <p:cNvGrpSpPr/>
        <p:nvPr/>
      </p:nvGrpSpPr>
      <p:grpSpPr>
        <a:xfrm>
          <a:off x="0" y="0"/>
          <a:ext cx="0" cy="0"/>
          <a:chOff x="0" y="0"/>
          <a:chExt cx="0" cy="0"/>
        </a:xfrm>
      </p:grpSpPr>
      <p:sp>
        <p:nvSpPr>
          <p:cNvPr id="103" name="Google Shape;103;p8"/>
          <p:cNvSpPr/>
          <p:nvPr/>
        </p:nvSpPr>
        <p:spPr>
          <a:xfrm>
            <a:off x="284400" y="284400"/>
            <a:ext cx="8575200" cy="4574700"/>
          </a:xfrm>
          <a:prstGeom prst="roundRect">
            <a:avLst>
              <a:gd name="adj" fmla="val 5555"/>
            </a:avLst>
          </a:prstGeom>
          <a:gradFill>
            <a:gsLst>
              <a:gs pos="0">
                <a:srgbClr val="5352EE"/>
              </a:gs>
              <a:gs pos="100000">
                <a:srgbClr val="7882F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8"/>
          <p:cNvSpPr/>
          <p:nvPr/>
        </p:nvSpPr>
        <p:spPr>
          <a:xfrm>
            <a:off x="433200" y="393425"/>
            <a:ext cx="2763900" cy="14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5" name="Google Shape;105;p8"/>
          <p:cNvGrpSpPr/>
          <p:nvPr/>
        </p:nvGrpSpPr>
        <p:grpSpPr>
          <a:xfrm rot="10800000" flipH="1">
            <a:off x="498549" y="419474"/>
            <a:ext cx="429322" cy="93999"/>
            <a:chOff x="5795037" y="809024"/>
            <a:chExt cx="431653" cy="94500"/>
          </a:xfrm>
        </p:grpSpPr>
        <p:sp>
          <p:nvSpPr>
            <p:cNvPr id="106" name="Google Shape;106;p8"/>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8"/>
            <p:cNvSpPr/>
            <p:nvPr/>
          </p:nvSpPr>
          <p:spPr>
            <a:xfrm>
              <a:off x="5963614" y="809024"/>
              <a:ext cx="94500" cy="94500"/>
            </a:xfrm>
            <a:prstGeom prst="ellipse">
              <a:avLst/>
            </a:prstGeom>
            <a:solidFill>
              <a:schemeClr val="accen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8"/>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 name="Google Shape;109;p8"/>
          <p:cNvGrpSpPr/>
          <p:nvPr/>
        </p:nvGrpSpPr>
        <p:grpSpPr>
          <a:xfrm flipH="1">
            <a:off x="4158122" y="4535409"/>
            <a:ext cx="825589" cy="93999"/>
            <a:chOff x="5718423" y="809024"/>
            <a:chExt cx="830071" cy="94500"/>
          </a:xfrm>
        </p:grpSpPr>
        <p:sp>
          <p:nvSpPr>
            <p:cNvPr id="110" name="Google Shape;110;p8"/>
            <p:cNvSpPr/>
            <p:nvPr/>
          </p:nvSpPr>
          <p:spPr>
            <a:xfrm>
              <a:off x="5718423" y="809024"/>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8"/>
            <p:cNvSpPr/>
            <p:nvPr/>
          </p:nvSpPr>
          <p:spPr>
            <a:xfrm>
              <a:off x="5963614" y="809024"/>
              <a:ext cx="94500" cy="94500"/>
            </a:xfrm>
            <a:prstGeom prst="ellipse">
              <a:avLst/>
            </a:prstGeom>
            <a:solidFill>
              <a:schemeClr val="lt1">
                <a:alpha val="8973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8"/>
            <p:cNvSpPr/>
            <p:nvPr/>
          </p:nvSpPr>
          <p:spPr>
            <a:xfrm>
              <a:off x="6208804" y="809024"/>
              <a:ext cx="94500" cy="94500"/>
            </a:xfrm>
            <a:prstGeom prst="ellipse">
              <a:avLst/>
            </a:prstGeom>
            <a:solidFill>
              <a:schemeClr val="lt1">
                <a:alpha val="665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8"/>
            <p:cNvSpPr/>
            <p:nvPr/>
          </p:nvSpPr>
          <p:spPr>
            <a:xfrm>
              <a:off x="6453994" y="809024"/>
              <a:ext cx="94500" cy="94500"/>
            </a:xfrm>
            <a:prstGeom prst="ellipse">
              <a:avLst/>
            </a:prstGeom>
            <a:solidFill>
              <a:schemeClr val="lt1">
                <a:alpha val="540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4" name="Google Shape;114;p8"/>
          <p:cNvSpPr/>
          <p:nvPr/>
        </p:nvSpPr>
        <p:spPr>
          <a:xfrm>
            <a:off x="714600" y="1167575"/>
            <a:ext cx="7709700" cy="2808300"/>
          </a:xfrm>
          <a:prstGeom prst="roundRect">
            <a:avLst>
              <a:gd name="adj" fmla="val 2501"/>
            </a:avLst>
          </a:prstGeom>
          <a:solidFill>
            <a:schemeClr val="lt1"/>
          </a:solidFill>
          <a:ln w="9525" cap="flat" cmpd="sng">
            <a:solidFill>
              <a:schemeClr val="accent6"/>
            </a:solidFill>
            <a:prstDash val="solid"/>
            <a:round/>
            <a:headEnd type="none" w="sm" len="sm"/>
            <a:tailEnd type="none" w="sm" len="sm"/>
          </a:ln>
          <a:effectLst>
            <a:outerShdw blurRad="57150" dist="19050" dir="5400000" algn="bl" rotWithShape="0">
              <a:schemeClr val="dk1">
                <a:alpha val="50000"/>
              </a:schemeClr>
            </a:outerShdw>
            <a:reflection stA="9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8"/>
          <p:cNvSpPr txBox="1">
            <a:spLocks noGrp="1"/>
          </p:cNvSpPr>
          <p:nvPr>
            <p:ph type="title"/>
          </p:nvPr>
        </p:nvSpPr>
        <p:spPr>
          <a:xfrm>
            <a:off x="1502800" y="1370700"/>
            <a:ext cx="6130500" cy="25293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4800"/>
              <a:buNone/>
              <a:defRPr sz="8900">
                <a:solidFill>
                  <a:schemeClr val="dk1"/>
                </a:solidFill>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156"/>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157"/>
        <p:cNvGrpSpPr/>
        <p:nvPr/>
      </p:nvGrpSpPr>
      <p:grpSpPr>
        <a:xfrm>
          <a:off x="0" y="0"/>
          <a:ext cx="0" cy="0"/>
          <a:chOff x="0" y="0"/>
          <a:chExt cx="0" cy="0"/>
        </a:xfrm>
      </p:grpSpPr>
      <p:sp>
        <p:nvSpPr>
          <p:cNvPr id="158" name="Google Shape;158;p13"/>
          <p:cNvSpPr/>
          <p:nvPr/>
        </p:nvSpPr>
        <p:spPr>
          <a:xfrm>
            <a:off x="284400" y="284400"/>
            <a:ext cx="8575200" cy="4574700"/>
          </a:xfrm>
          <a:prstGeom prst="roundRect">
            <a:avLst>
              <a:gd name="adj" fmla="val 5555"/>
            </a:avLst>
          </a:prstGeom>
          <a:gradFill>
            <a:gsLst>
              <a:gs pos="0">
                <a:srgbClr val="5352EE"/>
              </a:gs>
              <a:gs pos="100000">
                <a:srgbClr val="7882F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60" name="Google Shape;160;p13"/>
          <p:cNvSpPr txBox="1">
            <a:spLocks noGrp="1"/>
          </p:cNvSpPr>
          <p:nvPr>
            <p:ph type="title" idx="2"/>
          </p:nvPr>
        </p:nvSpPr>
        <p:spPr>
          <a:xfrm>
            <a:off x="2159813" y="2517950"/>
            <a:ext cx="2305500" cy="2511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18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61" name="Google Shape;161;p13"/>
          <p:cNvSpPr txBox="1">
            <a:spLocks noGrp="1"/>
          </p:cNvSpPr>
          <p:nvPr>
            <p:ph type="subTitle" idx="1"/>
          </p:nvPr>
        </p:nvSpPr>
        <p:spPr>
          <a:xfrm>
            <a:off x="2159817" y="2809398"/>
            <a:ext cx="18663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atin typeface="Darker Grotesque Medium"/>
                <a:ea typeface="Darker Grotesque Medium"/>
                <a:cs typeface="Darker Grotesque Medium"/>
                <a:sym typeface="Darker Grotesque Medium"/>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62" name="Google Shape;162;p13"/>
          <p:cNvSpPr txBox="1">
            <a:spLocks noGrp="1"/>
          </p:cNvSpPr>
          <p:nvPr>
            <p:ph type="title" idx="3"/>
          </p:nvPr>
        </p:nvSpPr>
        <p:spPr>
          <a:xfrm>
            <a:off x="5767658" y="1480217"/>
            <a:ext cx="2305500" cy="2511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2500"/>
              <a:buNone/>
              <a:defRPr sz="18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63" name="Google Shape;163;p13"/>
          <p:cNvSpPr txBox="1">
            <a:spLocks noGrp="1"/>
          </p:cNvSpPr>
          <p:nvPr>
            <p:ph type="subTitle" idx="4"/>
          </p:nvPr>
        </p:nvSpPr>
        <p:spPr>
          <a:xfrm>
            <a:off x="5767661" y="1761942"/>
            <a:ext cx="18663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atin typeface="Darker Grotesque Medium"/>
                <a:ea typeface="Darker Grotesque Medium"/>
                <a:cs typeface="Darker Grotesque Medium"/>
                <a:sym typeface="Darker Grotesque Medium"/>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64" name="Google Shape;164;p13"/>
          <p:cNvSpPr txBox="1">
            <a:spLocks noGrp="1"/>
          </p:cNvSpPr>
          <p:nvPr>
            <p:ph type="title" idx="5"/>
          </p:nvPr>
        </p:nvSpPr>
        <p:spPr>
          <a:xfrm>
            <a:off x="2159813" y="3555683"/>
            <a:ext cx="2305500" cy="2511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18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65" name="Google Shape;165;p13"/>
          <p:cNvSpPr txBox="1">
            <a:spLocks noGrp="1"/>
          </p:cNvSpPr>
          <p:nvPr>
            <p:ph type="subTitle" idx="6"/>
          </p:nvPr>
        </p:nvSpPr>
        <p:spPr>
          <a:xfrm>
            <a:off x="2159817" y="3856854"/>
            <a:ext cx="18663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atin typeface="Darker Grotesque Medium"/>
                <a:ea typeface="Darker Grotesque Medium"/>
                <a:cs typeface="Darker Grotesque Medium"/>
                <a:sym typeface="Darker Grotesque Medium"/>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66" name="Google Shape;166;p13"/>
          <p:cNvSpPr txBox="1">
            <a:spLocks noGrp="1"/>
          </p:cNvSpPr>
          <p:nvPr>
            <p:ph type="title" idx="7"/>
          </p:nvPr>
        </p:nvSpPr>
        <p:spPr>
          <a:xfrm>
            <a:off x="2159813" y="1480217"/>
            <a:ext cx="2305500" cy="2511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2500"/>
              <a:buNone/>
              <a:defRPr sz="18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67" name="Google Shape;167;p13"/>
          <p:cNvSpPr txBox="1">
            <a:spLocks noGrp="1"/>
          </p:cNvSpPr>
          <p:nvPr>
            <p:ph type="subTitle" idx="8"/>
          </p:nvPr>
        </p:nvSpPr>
        <p:spPr>
          <a:xfrm>
            <a:off x="2159812" y="1761942"/>
            <a:ext cx="18663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atin typeface="Darker Grotesque Medium"/>
                <a:ea typeface="Darker Grotesque Medium"/>
                <a:cs typeface="Darker Grotesque Medium"/>
                <a:sym typeface="Darker Grotesque Medium"/>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68" name="Google Shape;168;p13"/>
          <p:cNvSpPr txBox="1">
            <a:spLocks noGrp="1"/>
          </p:cNvSpPr>
          <p:nvPr>
            <p:ph type="title" idx="9"/>
          </p:nvPr>
        </p:nvSpPr>
        <p:spPr>
          <a:xfrm>
            <a:off x="5767661" y="2517950"/>
            <a:ext cx="2305500" cy="2511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18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69" name="Google Shape;169;p13"/>
          <p:cNvSpPr txBox="1">
            <a:spLocks noGrp="1"/>
          </p:cNvSpPr>
          <p:nvPr>
            <p:ph type="subTitle" idx="13"/>
          </p:nvPr>
        </p:nvSpPr>
        <p:spPr>
          <a:xfrm>
            <a:off x="5767662" y="2809398"/>
            <a:ext cx="18663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atin typeface="Darker Grotesque Medium"/>
                <a:ea typeface="Darker Grotesque Medium"/>
                <a:cs typeface="Darker Grotesque Medium"/>
                <a:sym typeface="Darker Grotesque Medium"/>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70" name="Google Shape;170;p13"/>
          <p:cNvSpPr txBox="1">
            <a:spLocks noGrp="1"/>
          </p:cNvSpPr>
          <p:nvPr>
            <p:ph type="title" idx="14"/>
          </p:nvPr>
        </p:nvSpPr>
        <p:spPr>
          <a:xfrm>
            <a:off x="5767662" y="3555683"/>
            <a:ext cx="2305500" cy="2511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18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71" name="Google Shape;171;p13"/>
          <p:cNvSpPr txBox="1">
            <a:spLocks noGrp="1"/>
          </p:cNvSpPr>
          <p:nvPr>
            <p:ph type="subTitle" idx="15"/>
          </p:nvPr>
        </p:nvSpPr>
        <p:spPr>
          <a:xfrm>
            <a:off x="5767662" y="3856854"/>
            <a:ext cx="18663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atin typeface="Darker Grotesque Medium"/>
                <a:ea typeface="Darker Grotesque Medium"/>
                <a:cs typeface="Darker Grotesque Medium"/>
                <a:sym typeface="Darker Grotesque Medium"/>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72" name="Google Shape;172;p13"/>
          <p:cNvSpPr txBox="1">
            <a:spLocks noGrp="1"/>
          </p:cNvSpPr>
          <p:nvPr>
            <p:ph type="title" idx="16" hasCustomPrompt="1"/>
          </p:nvPr>
        </p:nvSpPr>
        <p:spPr>
          <a:xfrm>
            <a:off x="1070825" y="3555683"/>
            <a:ext cx="873300" cy="251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None/>
              <a:defRPr sz="180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r>
              <a:t>xx%</a:t>
            </a:r>
          </a:p>
        </p:txBody>
      </p:sp>
      <p:sp>
        <p:nvSpPr>
          <p:cNvPr id="173" name="Google Shape;173;p13"/>
          <p:cNvSpPr txBox="1">
            <a:spLocks noGrp="1"/>
          </p:cNvSpPr>
          <p:nvPr>
            <p:ph type="title" idx="17" hasCustomPrompt="1"/>
          </p:nvPr>
        </p:nvSpPr>
        <p:spPr>
          <a:xfrm>
            <a:off x="4679838" y="3555683"/>
            <a:ext cx="873300" cy="251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None/>
              <a:defRPr sz="180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r>
              <a:t>xx%</a:t>
            </a:r>
          </a:p>
        </p:txBody>
      </p:sp>
      <p:sp>
        <p:nvSpPr>
          <p:cNvPr id="174" name="Google Shape;174;p13"/>
          <p:cNvSpPr txBox="1">
            <a:spLocks noGrp="1"/>
          </p:cNvSpPr>
          <p:nvPr>
            <p:ph type="title" idx="18" hasCustomPrompt="1"/>
          </p:nvPr>
        </p:nvSpPr>
        <p:spPr>
          <a:xfrm>
            <a:off x="4679838" y="2517950"/>
            <a:ext cx="873300" cy="251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None/>
              <a:defRPr sz="180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r>
              <a:t>xx%</a:t>
            </a:r>
          </a:p>
        </p:txBody>
      </p:sp>
      <p:sp>
        <p:nvSpPr>
          <p:cNvPr id="175" name="Google Shape;175;p13"/>
          <p:cNvSpPr txBox="1">
            <a:spLocks noGrp="1"/>
          </p:cNvSpPr>
          <p:nvPr>
            <p:ph type="title" idx="19" hasCustomPrompt="1"/>
          </p:nvPr>
        </p:nvSpPr>
        <p:spPr>
          <a:xfrm>
            <a:off x="4679825" y="1480217"/>
            <a:ext cx="873300" cy="2511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1400"/>
              <a:buNone/>
              <a:defRPr sz="180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r>
              <a:t>xx%</a:t>
            </a:r>
          </a:p>
        </p:txBody>
      </p:sp>
      <p:sp>
        <p:nvSpPr>
          <p:cNvPr id="176" name="Google Shape;176;p13"/>
          <p:cNvSpPr txBox="1">
            <a:spLocks noGrp="1"/>
          </p:cNvSpPr>
          <p:nvPr>
            <p:ph type="title" idx="20" hasCustomPrompt="1"/>
          </p:nvPr>
        </p:nvSpPr>
        <p:spPr>
          <a:xfrm>
            <a:off x="1070838" y="2517950"/>
            <a:ext cx="873300" cy="251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None/>
              <a:defRPr sz="180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r>
              <a:t>xx%</a:t>
            </a:r>
          </a:p>
        </p:txBody>
      </p:sp>
      <p:sp>
        <p:nvSpPr>
          <p:cNvPr id="177" name="Google Shape;177;p13"/>
          <p:cNvSpPr txBox="1">
            <a:spLocks noGrp="1"/>
          </p:cNvSpPr>
          <p:nvPr>
            <p:ph type="title" idx="21" hasCustomPrompt="1"/>
          </p:nvPr>
        </p:nvSpPr>
        <p:spPr>
          <a:xfrm>
            <a:off x="1070838" y="1480217"/>
            <a:ext cx="873300" cy="2511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1400"/>
              <a:buNone/>
              <a:defRPr sz="180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r>
              <a:t>xx%</a:t>
            </a:r>
          </a:p>
        </p:txBody>
      </p:sp>
      <p:sp>
        <p:nvSpPr>
          <p:cNvPr id="178" name="Google Shape;178;p13"/>
          <p:cNvSpPr/>
          <p:nvPr/>
        </p:nvSpPr>
        <p:spPr>
          <a:xfrm>
            <a:off x="433200" y="393425"/>
            <a:ext cx="873300" cy="14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9" name="Google Shape;179;p13"/>
          <p:cNvGrpSpPr/>
          <p:nvPr/>
        </p:nvGrpSpPr>
        <p:grpSpPr>
          <a:xfrm rot="10800000" flipH="1">
            <a:off x="498549" y="419474"/>
            <a:ext cx="429322" cy="93999"/>
            <a:chOff x="5795037" y="809024"/>
            <a:chExt cx="431653" cy="94500"/>
          </a:xfrm>
        </p:grpSpPr>
        <p:sp>
          <p:nvSpPr>
            <p:cNvPr id="180" name="Google Shape;180;p13"/>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3"/>
            <p:cNvSpPr/>
            <p:nvPr/>
          </p:nvSpPr>
          <p:spPr>
            <a:xfrm>
              <a:off x="5963614" y="809024"/>
              <a:ext cx="94500" cy="94500"/>
            </a:xfrm>
            <a:prstGeom prst="ellipse">
              <a:avLst/>
            </a:prstGeom>
            <a:solidFill>
              <a:schemeClr val="accen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3"/>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3" name="Google Shape;183;p13"/>
          <p:cNvGrpSpPr/>
          <p:nvPr/>
        </p:nvGrpSpPr>
        <p:grpSpPr>
          <a:xfrm rot="-5400000" flipH="1">
            <a:off x="8191799" y="905324"/>
            <a:ext cx="825589" cy="93999"/>
            <a:chOff x="5718423" y="809024"/>
            <a:chExt cx="830071" cy="94500"/>
          </a:xfrm>
        </p:grpSpPr>
        <p:sp>
          <p:nvSpPr>
            <p:cNvPr id="184" name="Google Shape;184;p13"/>
            <p:cNvSpPr/>
            <p:nvPr/>
          </p:nvSpPr>
          <p:spPr>
            <a:xfrm>
              <a:off x="5718423" y="809024"/>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13"/>
            <p:cNvSpPr/>
            <p:nvPr/>
          </p:nvSpPr>
          <p:spPr>
            <a:xfrm>
              <a:off x="5963614" y="809024"/>
              <a:ext cx="94500" cy="94500"/>
            </a:xfrm>
            <a:prstGeom prst="ellipse">
              <a:avLst/>
            </a:prstGeom>
            <a:solidFill>
              <a:schemeClr val="lt1">
                <a:alpha val="8973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3"/>
            <p:cNvSpPr/>
            <p:nvPr/>
          </p:nvSpPr>
          <p:spPr>
            <a:xfrm>
              <a:off x="6208804" y="809024"/>
              <a:ext cx="94500" cy="94500"/>
            </a:xfrm>
            <a:prstGeom prst="ellipse">
              <a:avLst/>
            </a:prstGeom>
            <a:solidFill>
              <a:schemeClr val="lt1">
                <a:alpha val="665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3"/>
            <p:cNvSpPr/>
            <p:nvPr/>
          </p:nvSpPr>
          <p:spPr>
            <a:xfrm>
              <a:off x="6453994" y="809024"/>
              <a:ext cx="94500" cy="94500"/>
            </a:xfrm>
            <a:prstGeom prst="ellipse">
              <a:avLst/>
            </a:prstGeom>
            <a:solidFill>
              <a:schemeClr val="lt1">
                <a:alpha val="540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8" name="Google Shape;188;p13"/>
          <p:cNvGrpSpPr/>
          <p:nvPr/>
        </p:nvGrpSpPr>
        <p:grpSpPr>
          <a:xfrm rot="-5400000" flipH="1">
            <a:off x="131141" y="4126299"/>
            <a:ext cx="825589" cy="93999"/>
            <a:chOff x="5718423" y="809024"/>
            <a:chExt cx="830071" cy="94500"/>
          </a:xfrm>
        </p:grpSpPr>
        <p:sp>
          <p:nvSpPr>
            <p:cNvPr id="189" name="Google Shape;189;p13"/>
            <p:cNvSpPr/>
            <p:nvPr/>
          </p:nvSpPr>
          <p:spPr>
            <a:xfrm>
              <a:off x="5718423" y="809024"/>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3"/>
            <p:cNvSpPr/>
            <p:nvPr/>
          </p:nvSpPr>
          <p:spPr>
            <a:xfrm>
              <a:off x="5963614" y="809024"/>
              <a:ext cx="94500" cy="94500"/>
            </a:xfrm>
            <a:prstGeom prst="ellipse">
              <a:avLst/>
            </a:prstGeom>
            <a:solidFill>
              <a:schemeClr val="lt1">
                <a:alpha val="8973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3"/>
            <p:cNvSpPr/>
            <p:nvPr/>
          </p:nvSpPr>
          <p:spPr>
            <a:xfrm>
              <a:off x="6208804" y="809024"/>
              <a:ext cx="94500" cy="94500"/>
            </a:xfrm>
            <a:prstGeom prst="ellipse">
              <a:avLst/>
            </a:prstGeom>
            <a:solidFill>
              <a:schemeClr val="lt1">
                <a:alpha val="665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3"/>
            <p:cNvSpPr/>
            <p:nvPr/>
          </p:nvSpPr>
          <p:spPr>
            <a:xfrm>
              <a:off x="6453994" y="809024"/>
              <a:ext cx="94500" cy="94500"/>
            </a:xfrm>
            <a:prstGeom prst="ellipse">
              <a:avLst/>
            </a:prstGeom>
            <a:solidFill>
              <a:schemeClr val="lt1">
                <a:alpha val="540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able of Contents 1">
  <p:cSld name="BLANK_1_1_1_1_1_1_1">
    <p:spTree>
      <p:nvGrpSpPr>
        <p:cNvPr id="1" name="Shape 193"/>
        <p:cNvGrpSpPr/>
        <p:nvPr/>
      </p:nvGrpSpPr>
      <p:grpSpPr>
        <a:xfrm>
          <a:off x="0" y="0"/>
          <a:ext cx="0" cy="0"/>
          <a:chOff x="0" y="0"/>
          <a:chExt cx="0" cy="0"/>
        </a:xfrm>
      </p:grpSpPr>
      <p:sp>
        <p:nvSpPr>
          <p:cNvPr id="194" name="Google Shape;194;p14"/>
          <p:cNvSpPr/>
          <p:nvPr/>
        </p:nvSpPr>
        <p:spPr>
          <a:xfrm>
            <a:off x="284400" y="284400"/>
            <a:ext cx="8575200" cy="4574700"/>
          </a:xfrm>
          <a:prstGeom prst="roundRect">
            <a:avLst>
              <a:gd name="adj" fmla="val 5555"/>
            </a:avLst>
          </a:prstGeom>
          <a:gradFill>
            <a:gsLst>
              <a:gs pos="0">
                <a:srgbClr val="5352EE"/>
              </a:gs>
              <a:gs pos="100000">
                <a:srgbClr val="7882F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96" name="Google Shape;196;p14"/>
          <p:cNvSpPr txBox="1">
            <a:spLocks noGrp="1"/>
          </p:cNvSpPr>
          <p:nvPr>
            <p:ph type="title" idx="2"/>
          </p:nvPr>
        </p:nvSpPr>
        <p:spPr>
          <a:xfrm>
            <a:off x="3419250" y="1822350"/>
            <a:ext cx="2305500" cy="251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18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97" name="Google Shape;197;p14"/>
          <p:cNvSpPr txBox="1">
            <a:spLocks noGrp="1"/>
          </p:cNvSpPr>
          <p:nvPr>
            <p:ph type="subTitle" idx="1"/>
          </p:nvPr>
        </p:nvSpPr>
        <p:spPr>
          <a:xfrm>
            <a:off x="3638850" y="2104073"/>
            <a:ext cx="18663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atin typeface="Darker Grotesque Medium"/>
                <a:ea typeface="Darker Grotesque Medium"/>
                <a:cs typeface="Darker Grotesque Medium"/>
                <a:sym typeface="Darker Grotesque Medium"/>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98" name="Google Shape;198;p14"/>
          <p:cNvSpPr txBox="1">
            <a:spLocks noGrp="1"/>
          </p:cNvSpPr>
          <p:nvPr>
            <p:ph type="title" idx="3"/>
          </p:nvPr>
        </p:nvSpPr>
        <p:spPr>
          <a:xfrm>
            <a:off x="6122283" y="1822342"/>
            <a:ext cx="2305500" cy="2511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2500"/>
              <a:buNone/>
              <a:defRPr sz="18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99" name="Google Shape;199;p14"/>
          <p:cNvSpPr txBox="1">
            <a:spLocks noGrp="1"/>
          </p:cNvSpPr>
          <p:nvPr>
            <p:ph type="subTitle" idx="4"/>
          </p:nvPr>
        </p:nvSpPr>
        <p:spPr>
          <a:xfrm>
            <a:off x="6341883" y="2104067"/>
            <a:ext cx="18663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atin typeface="Darker Grotesque Medium"/>
                <a:ea typeface="Darker Grotesque Medium"/>
                <a:cs typeface="Darker Grotesque Medium"/>
                <a:sym typeface="Darker Grotesque Medium"/>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00" name="Google Shape;200;p14"/>
          <p:cNvSpPr txBox="1">
            <a:spLocks noGrp="1"/>
          </p:cNvSpPr>
          <p:nvPr>
            <p:ph type="title" idx="5"/>
          </p:nvPr>
        </p:nvSpPr>
        <p:spPr>
          <a:xfrm>
            <a:off x="716213" y="3434058"/>
            <a:ext cx="2305500" cy="251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18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01" name="Google Shape;201;p14"/>
          <p:cNvSpPr txBox="1">
            <a:spLocks noGrp="1"/>
          </p:cNvSpPr>
          <p:nvPr>
            <p:ph type="subTitle" idx="6"/>
          </p:nvPr>
        </p:nvSpPr>
        <p:spPr>
          <a:xfrm>
            <a:off x="935813" y="3730363"/>
            <a:ext cx="18663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atin typeface="Darker Grotesque Medium"/>
                <a:ea typeface="Darker Grotesque Medium"/>
                <a:cs typeface="Darker Grotesque Medium"/>
                <a:sym typeface="Darker Grotesque Medium"/>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02" name="Google Shape;202;p14"/>
          <p:cNvSpPr txBox="1">
            <a:spLocks noGrp="1"/>
          </p:cNvSpPr>
          <p:nvPr>
            <p:ph type="title" idx="7"/>
          </p:nvPr>
        </p:nvSpPr>
        <p:spPr>
          <a:xfrm>
            <a:off x="716213" y="1822342"/>
            <a:ext cx="2305500" cy="2511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2500"/>
              <a:buNone/>
              <a:defRPr sz="18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03" name="Google Shape;203;p14"/>
          <p:cNvSpPr txBox="1">
            <a:spLocks noGrp="1"/>
          </p:cNvSpPr>
          <p:nvPr>
            <p:ph type="subTitle" idx="8"/>
          </p:nvPr>
        </p:nvSpPr>
        <p:spPr>
          <a:xfrm>
            <a:off x="935813" y="2104067"/>
            <a:ext cx="18663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atin typeface="Darker Grotesque Medium"/>
                <a:ea typeface="Darker Grotesque Medium"/>
                <a:cs typeface="Darker Grotesque Medium"/>
                <a:sym typeface="Darker Grotesque Medium"/>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04" name="Google Shape;204;p14"/>
          <p:cNvSpPr txBox="1">
            <a:spLocks noGrp="1"/>
          </p:cNvSpPr>
          <p:nvPr>
            <p:ph type="title" idx="9"/>
          </p:nvPr>
        </p:nvSpPr>
        <p:spPr>
          <a:xfrm>
            <a:off x="3419250" y="3434050"/>
            <a:ext cx="2305500" cy="251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18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05" name="Google Shape;205;p14"/>
          <p:cNvSpPr txBox="1">
            <a:spLocks noGrp="1"/>
          </p:cNvSpPr>
          <p:nvPr>
            <p:ph type="subTitle" idx="13"/>
          </p:nvPr>
        </p:nvSpPr>
        <p:spPr>
          <a:xfrm>
            <a:off x="3638850" y="3730363"/>
            <a:ext cx="18663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atin typeface="Darker Grotesque Medium"/>
                <a:ea typeface="Darker Grotesque Medium"/>
                <a:cs typeface="Darker Grotesque Medium"/>
                <a:sym typeface="Darker Grotesque Medium"/>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06" name="Google Shape;206;p14"/>
          <p:cNvSpPr txBox="1">
            <a:spLocks noGrp="1"/>
          </p:cNvSpPr>
          <p:nvPr>
            <p:ph type="title" idx="14"/>
          </p:nvPr>
        </p:nvSpPr>
        <p:spPr>
          <a:xfrm>
            <a:off x="6122287" y="3434058"/>
            <a:ext cx="2305500" cy="251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18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07" name="Google Shape;207;p14"/>
          <p:cNvSpPr txBox="1">
            <a:spLocks noGrp="1"/>
          </p:cNvSpPr>
          <p:nvPr>
            <p:ph type="subTitle" idx="15"/>
          </p:nvPr>
        </p:nvSpPr>
        <p:spPr>
          <a:xfrm>
            <a:off x="6341887" y="3730363"/>
            <a:ext cx="18663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atin typeface="Darker Grotesque Medium"/>
                <a:ea typeface="Darker Grotesque Medium"/>
                <a:cs typeface="Darker Grotesque Medium"/>
                <a:sym typeface="Darker Grotesque Medium"/>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08" name="Google Shape;208;p14"/>
          <p:cNvSpPr txBox="1">
            <a:spLocks noGrp="1"/>
          </p:cNvSpPr>
          <p:nvPr>
            <p:ph type="title" idx="16" hasCustomPrompt="1"/>
          </p:nvPr>
        </p:nvSpPr>
        <p:spPr>
          <a:xfrm>
            <a:off x="6838375" y="1212584"/>
            <a:ext cx="873300" cy="251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None/>
              <a:defRPr sz="180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r>
              <a:t>xx%</a:t>
            </a:r>
          </a:p>
        </p:txBody>
      </p:sp>
      <p:sp>
        <p:nvSpPr>
          <p:cNvPr id="209" name="Google Shape;209;p14"/>
          <p:cNvSpPr txBox="1">
            <a:spLocks noGrp="1"/>
          </p:cNvSpPr>
          <p:nvPr>
            <p:ph type="title" idx="17" hasCustomPrompt="1"/>
          </p:nvPr>
        </p:nvSpPr>
        <p:spPr>
          <a:xfrm>
            <a:off x="6838363" y="2823758"/>
            <a:ext cx="873300" cy="251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None/>
              <a:defRPr sz="180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r>
              <a:t>xx%</a:t>
            </a:r>
          </a:p>
        </p:txBody>
      </p:sp>
      <p:sp>
        <p:nvSpPr>
          <p:cNvPr id="210" name="Google Shape;210;p14"/>
          <p:cNvSpPr txBox="1">
            <a:spLocks noGrp="1"/>
          </p:cNvSpPr>
          <p:nvPr>
            <p:ph type="title" idx="18" hasCustomPrompt="1"/>
          </p:nvPr>
        </p:nvSpPr>
        <p:spPr>
          <a:xfrm>
            <a:off x="4135338" y="2823750"/>
            <a:ext cx="873300" cy="251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None/>
              <a:defRPr sz="180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r>
              <a:t>xx%</a:t>
            </a:r>
          </a:p>
        </p:txBody>
      </p:sp>
      <p:sp>
        <p:nvSpPr>
          <p:cNvPr id="211" name="Google Shape;211;p14"/>
          <p:cNvSpPr txBox="1">
            <a:spLocks noGrp="1"/>
          </p:cNvSpPr>
          <p:nvPr>
            <p:ph type="title" idx="19" hasCustomPrompt="1"/>
          </p:nvPr>
        </p:nvSpPr>
        <p:spPr>
          <a:xfrm>
            <a:off x="1432325" y="2823742"/>
            <a:ext cx="873300" cy="2511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1400"/>
              <a:buNone/>
              <a:defRPr sz="180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r>
              <a:t>xx%</a:t>
            </a:r>
          </a:p>
        </p:txBody>
      </p:sp>
      <p:sp>
        <p:nvSpPr>
          <p:cNvPr id="212" name="Google Shape;212;p14"/>
          <p:cNvSpPr txBox="1">
            <a:spLocks noGrp="1"/>
          </p:cNvSpPr>
          <p:nvPr>
            <p:ph type="title" idx="20" hasCustomPrompt="1"/>
          </p:nvPr>
        </p:nvSpPr>
        <p:spPr>
          <a:xfrm>
            <a:off x="4135338" y="1212584"/>
            <a:ext cx="873300" cy="251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None/>
              <a:defRPr sz="180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r>
              <a:t>xx%</a:t>
            </a:r>
          </a:p>
        </p:txBody>
      </p:sp>
      <p:sp>
        <p:nvSpPr>
          <p:cNvPr id="213" name="Google Shape;213;p14"/>
          <p:cNvSpPr txBox="1">
            <a:spLocks noGrp="1"/>
          </p:cNvSpPr>
          <p:nvPr>
            <p:ph type="title" idx="21" hasCustomPrompt="1"/>
          </p:nvPr>
        </p:nvSpPr>
        <p:spPr>
          <a:xfrm>
            <a:off x="1432313" y="1212584"/>
            <a:ext cx="873300" cy="2511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1400"/>
              <a:buNone/>
              <a:defRPr sz="180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r>
              <a:t>xx%</a:t>
            </a:r>
          </a:p>
        </p:txBody>
      </p:sp>
      <p:sp>
        <p:nvSpPr>
          <p:cNvPr id="214" name="Google Shape;214;p14"/>
          <p:cNvSpPr/>
          <p:nvPr/>
        </p:nvSpPr>
        <p:spPr>
          <a:xfrm>
            <a:off x="433200" y="393425"/>
            <a:ext cx="873300" cy="14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5" name="Google Shape;215;p14"/>
          <p:cNvGrpSpPr/>
          <p:nvPr/>
        </p:nvGrpSpPr>
        <p:grpSpPr>
          <a:xfrm rot="10800000" flipH="1">
            <a:off x="498549" y="419474"/>
            <a:ext cx="429322" cy="93999"/>
            <a:chOff x="5795037" y="809024"/>
            <a:chExt cx="431653" cy="94500"/>
          </a:xfrm>
        </p:grpSpPr>
        <p:sp>
          <p:nvSpPr>
            <p:cNvPr id="216" name="Google Shape;216;p14"/>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14"/>
            <p:cNvSpPr/>
            <p:nvPr/>
          </p:nvSpPr>
          <p:spPr>
            <a:xfrm>
              <a:off x="5963614" y="809024"/>
              <a:ext cx="94500" cy="94500"/>
            </a:xfrm>
            <a:prstGeom prst="ellipse">
              <a:avLst/>
            </a:prstGeom>
            <a:solidFill>
              <a:schemeClr val="accen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4"/>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 name="Google Shape;219;p14"/>
          <p:cNvGrpSpPr/>
          <p:nvPr/>
        </p:nvGrpSpPr>
        <p:grpSpPr>
          <a:xfrm rot="-5400000" flipH="1">
            <a:off x="8191799" y="905324"/>
            <a:ext cx="825589" cy="93999"/>
            <a:chOff x="5718423" y="809024"/>
            <a:chExt cx="830071" cy="94500"/>
          </a:xfrm>
        </p:grpSpPr>
        <p:sp>
          <p:nvSpPr>
            <p:cNvPr id="220" name="Google Shape;220;p14"/>
            <p:cNvSpPr/>
            <p:nvPr/>
          </p:nvSpPr>
          <p:spPr>
            <a:xfrm>
              <a:off x="5718423" y="809024"/>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14"/>
            <p:cNvSpPr/>
            <p:nvPr/>
          </p:nvSpPr>
          <p:spPr>
            <a:xfrm>
              <a:off x="5963614" y="809024"/>
              <a:ext cx="94500" cy="94500"/>
            </a:xfrm>
            <a:prstGeom prst="ellipse">
              <a:avLst/>
            </a:prstGeom>
            <a:solidFill>
              <a:schemeClr val="lt1">
                <a:alpha val="8973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14"/>
            <p:cNvSpPr/>
            <p:nvPr/>
          </p:nvSpPr>
          <p:spPr>
            <a:xfrm>
              <a:off x="6208804" y="809024"/>
              <a:ext cx="94500" cy="94500"/>
            </a:xfrm>
            <a:prstGeom prst="ellipse">
              <a:avLst/>
            </a:prstGeom>
            <a:solidFill>
              <a:schemeClr val="lt1">
                <a:alpha val="665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4"/>
            <p:cNvSpPr/>
            <p:nvPr/>
          </p:nvSpPr>
          <p:spPr>
            <a:xfrm>
              <a:off x="6453994" y="809024"/>
              <a:ext cx="94500" cy="94500"/>
            </a:xfrm>
            <a:prstGeom prst="ellipse">
              <a:avLst/>
            </a:prstGeom>
            <a:solidFill>
              <a:schemeClr val="lt1">
                <a:alpha val="540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4" name="Google Shape;224;p14"/>
          <p:cNvGrpSpPr/>
          <p:nvPr/>
        </p:nvGrpSpPr>
        <p:grpSpPr>
          <a:xfrm rot="-5400000" flipH="1">
            <a:off x="131141" y="4126299"/>
            <a:ext cx="825589" cy="93999"/>
            <a:chOff x="5718423" y="809024"/>
            <a:chExt cx="830071" cy="94500"/>
          </a:xfrm>
        </p:grpSpPr>
        <p:sp>
          <p:nvSpPr>
            <p:cNvPr id="225" name="Google Shape;225;p14"/>
            <p:cNvSpPr/>
            <p:nvPr/>
          </p:nvSpPr>
          <p:spPr>
            <a:xfrm>
              <a:off x="5718423" y="809024"/>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14"/>
            <p:cNvSpPr/>
            <p:nvPr/>
          </p:nvSpPr>
          <p:spPr>
            <a:xfrm>
              <a:off x="5963614" y="809024"/>
              <a:ext cx="94500" cy="94500"/>
            </a:xfrm>
            <a:prstGeom prst="ellipse">
              <a:avLst/>
            </a:prstGeom>
            <a:solidFill>
              <a:schemeClr val="lt1">
                <a:alpha val="8973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4"/>
            <p:cNvSpPr/>
            <p:nvPr/>
          </p:nvSpPr>
          <p:spPr>
            <a:xfrm>
              <a:off x="6208804" y="809024"/>
              <a:ext cx="94500" cy="94500"/>
            </a:xfrm>
            <a:prstGeom prst="ellipse">
              <a:avLst/>
            </a:prstGeom>
            <a:solidFill>
              <a:schemeClr val="lt1">
                <a:alpha val="665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14"/>
            <p:cNvSpPr/>
            <p:nvPr/>
          </p:nvSpPr>
          <p:spPr>
            <a:xfrm>
              <a:off x="6453994" y="809024"/>
              <a:ext cx="94500" cy="94500"/>
            </a:xfrm>
            <a:prstGeom prst="ellipse">
              <a:avLst/>
            </a:prstGeom>
            <a:solidFill>
              <a:schemeClr val="lt1">
                <a:alpha val="540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ext">
  <p:cSld name="CUSTOM_1">
    <p:spTree>
      <p:nvGrpSpPr>
        <p:cNvPr id="1" name="Shape 229"/>
        <p:cNvGrpSpPr/>
        <p:nvPr/>
      </p:nvGrpSpPr>
      <p:grpSpPr>
        <a:xfrm>
          <a:off x="0" y="0"/>
          <a:ext cx="0" cy="0"/>
          <a:chOff x="0" y="0"/>
          <a:chExt cx="0" cy="0"/>
        </a:xfrm>
      </p:grpSpPr>
      <p:sp>
        <p:nvSpPr>
          <p:cNvPr id="230" name="Google Shape;230;p15"/>
          <p:cNvSpPr/>
          <p:nvPr/>
        </p:nvSpPr>
        <p:spPr>
          <a:xfrm>
            <a:off x="284400" y="284400"/>
            <a:ext cx="8575200" cy="4574700"/>
          </a:xfrm>
          <a:prstGeom prst="roundRect">
            <a:avLst>
              <a:gd name="adj" fmla="val 5555"/>
            </a:avLst>
          </a:prstGeom>
          <a:gradFill>
            <a:gsLst>
              <a:gs pos="0">
                <a:srgbClr val="5352EE"/>
              </a:gs>
              <a:gs pos="100000">
                <a:srgbClr val="7882F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15"/>
          <p:cNvSpPr txBox="1">
            <a:spLocks noGrp="1"/>
          </p:cNvSpPr>
          <p:nvPr>
            <p:ph type="title"/>
          </p:nvPr>
        </p:nvSpPr>
        <p:spPr>
          <a:xfrm>
            <a:off x="720000" y="1578350"/>
            <a:ext cx="3324900" cy="11376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sz="90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232" name="Google Shape;232;p15"/>
          <p:cNvSpPr txBox="1">
            <a:spLocks noGrp="1"/>
          </p:cNvSpPr>
          <p:nvPr>
            <p:ph type="subTitle" idx="1"/>
          </p:nvPr>
        </p:nvSpPr>
        <p:spPr>
          <a:xfrm>
            <a:off x="720000" y="2715950"/>
            <a:ext cx="3091500" cy="801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33" name="Google Shape;233;p15"/>
          <p:cNvSpPr/>
          <p:nvPr/>
        </p:nvSpPr>
        <p:spPr>
          <a:xfrm>
            <a:off x="433200" y="393425"/>
            <a:ext cx="2763900" cy="14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4" name="Google Shape;234;p15"/>
          <p:cNvGrpSpPr/>
          <p:nvPr/>
        </p:nvGrpSpPr>
        <p:grpSpPr>
          <a:xfrm rot="10800000" flipH="1">
            <a:off x="498549" y="419474"/>
            <a:ext cx="429322" cy="93999"/>
            <a:chOff x="5795037" y="809024"/>
            <a:chExt cx="431653" cy="94500"/>
          </a:xfrm>
        </p:grpSpPr>
        <p:sp>
          <p:nvSpPr>
            <p:cNvPr id="235" name="Google Shape;235;p15"/>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15"/>
            <p:cNvSpPr/>
            <p:nvPr/>
          </p:nvSpPr>
          <p:spPr>
            <a:xfrm>
              <a:off x="5963614" y="809024"/>
              <a:ext cx="94500" cy="94500"/>
            </a:xfrm>
            <a:prstGeom prst="ellipse">
              <a:avLst/>
            </a:prstGeom>
            <a:solidFill>
              <a:schemeClr val="accen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15"/>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8" name="Google Shape;238;p15"/>
          <p:cNvGrpSpPr/>
          <p:nvPr/>
        </p:nvGrpSpPr>
        <p:grpSpPr>
          <a:xfrm rot="-5400000" flipH="1">
            <a:off x="131141" y="4126299"/>
            <a:ext cx="825589" cy="93999"/>
            <a:chOff x="5718423" y="809024"/>
            <a:chExt cx="830071" cy="94500"/>
          </a:xfrm>
        </p:grpSpPr>
        <p:sp>
          <p:nvSpPr>
            <p:cNvPr id="239" name="Google Shape;239;p15"/>
            <p:cNvSpPr/>
            <p:nvPr/>
          </p:nvSpPr>
          <p:spPr>
            <a:xfrm>
              <a:off x="5718423" y="809024"/>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15"/>
            <p:cNvSpPr/>
            <p:nvPr/>
          </p:nvSpPr>
          <p:spPr>
            <a:xfrm>
              <a:off x="5963614" y="809024"/>
              <a:ext cx="94500" cy="94500"/>
            </a:xfrm>
            <a:prstGeom prst="ellipse">
              <a:avLst/>
            </a:prstGeom>
            <a:solidFill>
              <a:schemeClr val="lt1">
                <a:alpha val="8973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15"/>
            <p:cNvSpPr/>
            <p:nvPr/>
          </p:nvSpPr>
          <p:spPr>
            <a:xfrm>
              <a:off x="6208804" y="809024"/>
              <a:ext cx="94500" cy="94500"/>
            </a:xfrm>
            <a:prstGeom prst="ellipse">
              <a:avLst/>
            </a:prstGeom>
            <a:solidFill>
              <a:schemeClr val="lt1">
                <a:alpha val="665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15"/>
            <p:cNvSpPr/>
            <p:nvPr/>
          </p:nvSpPr>
          <p:spPr>
            <a:xfrm>
              <a:off x="6453994" y="809024"/>
              <a:ext cx="94500" cy="94500"/>
            </a:xfrm>
            <a:prstGeom prst="ellipse">
              <a:avLst/>
            </a:prstGeom>
            <a:solidFill>
              <a:schemeClr val="lt1">
                <a:alpha val="540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Header 7">
  <p:cSld name="SECTION_HEADER_1_1_1_1_1_1_1">
    <p:spTree>
      <p:nvGrpSpPr>
        <p:cNvPr id="1" name="Shape 405"/>
        <p:cNvGrpSpPr/>
        <p:nvPr/>
      </p:nvGrpSpPr>
      <p:grpSpPr>
        <a:xfrm>
          <a:off x="0" y="0"/>
          <a:ext cx="0" cy="0"/>
          <a:chOff x="0" y="0"/>
          <a:chExt cx="0" cy="0"/>
        </a:xfrm>
      </p:grpSpPr>
      <p:sp>
        <p:nvSpPr>
          <p:cNvPr id="406" name="Google Shape;406;p25"/>
          <p:cNvSpPr/>
          <p:nvPr/>
        </p:nvSpPr>
        <p:spPr>
          <a:xfrm>
            <a:off x="284400" y="284400"/>
            <a:ext cx="8575200" cy="4574700"/>
          </a:xfrm>
          <a:prstGeom prst="roundRect">
            <a:avLst>
              <a:gd name="adj" fmla="val 5555"/>
            </a:avLst>
          </a:prstGeom>
          <a:gradFill>
            <a:gsLst>
              <a:gs pos="0">
                <a:srgbClr val="5352EE"/>
              </a:gs>
              <a:gs pos="100000">
                <a:srgbClr val="7882F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25"/>
          <p:cNvSpPr/>
          <p:nvPr/>
        </p:nvSpPr>
        <p:spPr>
          <a:xfrm>
            <a:off x="433200" y="393425"/>
            <a:ext cx="2763900" cy="14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8" name="Google Shape;408;p25"/>
          <p:cNvGrpSpPr/>
          <p:nvPr/>
        </p:nvGrpSpPr>
        <p:grpSpPr>
          <a:xfrm rot="10800000" flipH="1">
            <a:off x="498549" y="419474"/>
            <a:ext cx="429322" cy="93999"/>
            <a:chOff x="5795037" y="809024"/>
            <a:chExt cx="431653" cy="94500"/>
          </a:xfrm>
        </p:grpSpPr>
        <p:sp>
          <p:nvSpPr>
            <p:cNvPr id="409" name="Google Shape;409;p25"/>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25"/>
            <p:cNvSpPr/>
            <p:nvPr/>
          </p:nvSpPr>
          <p:spPr>
            <a:xfrm>
              <a:off x="5963614" y="809024"/>
              <a:ext cx="94500" cy="94500"/>
            </a:xfrm>
            <a:prstGeom prst="ellipse">
              <a:avLst/>
            </a:prstGeom>
            <a:solidFill>
              <a:schemeClr val="accen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25"/>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2" name="Google Shape;412;p25"/>
          <p:cNvSpPr/>
          <p:nvPr/>
        </p:nvSpPr>
        <p:spPr>
          <a:xfrm flipH="1">
            <a:off x="7851885" y="4440000"/>
            <a:ext cx="873300" cy="14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3" name="Google Shape;413;p25"/>
          <p:cNvGrpSpPr/>
          <p:nvPr/>
        </p:nvGrpSpPr>
        <p:grpSpPr>
          <a:xfrm rot="10800000">
            <a:off x="8230513" y="4466049"/>
            <a:ext cx="429322" cy="93999"/>
            <a:chOff x="5795037" y="809024"/>
            <a:chExt cx="431653" cy="94500"/>
          </a:xfrm>
        </p:grpSpPr>
        <p:sp>
          <p:nvSpPr>
            <p:cNvPr id="414" name="Google Shape;414;p25"/>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25"/>
            <p:cNvSpPr/>
            <p:nvPr/>
          </p:nvSpPr>
          <p:spPr>
            <a:xfrm>
              <a:off x="5963614" y="809024"/>
              <a:ext cx="94500" cy="94500"/>
            </a:xfrm>
            <a:prstGeom prst="ellipse">
              <a:avLst/>
            </a:prstGeom>
            <a:solidFill>
              <a:schemeClr val="accen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5"/>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 name="Google Shape;417;p25"/>
          <p:cNvGrpSpPr/>
          <p:nvPr/>
        </p:nvGrpSpPr>
        <p:grpSpPr>
          <a:xfrm rot="-5400000" flipH="1">
            <a:off x="8191799" y="905324"/>
            <a:ext cx="825589" cy="93999"/>
            <a:chOff x="5718423" y="809024"/>
            <a:chExt cx="830071" cy="94500"/>
          </a:xfrm>
        </p:grpSpPr>
        <p:sp>
          <p:nvSpPr>
            <p:cNvPr id="418" name="Google Shape;418;p25"/>
            <p:cNvSpPr/>
            <p:nvPr/>
          </p:nvSpPr>
          <p:spPr>
            <a:xfrm>
              <a:off x="5718423" y="809024"/>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25"/>
            <p:cNvSpPr/>
            <p:nvPr/>
          </p:nvSpPr>
          <p:spPr>
            <a:xfrm>
              <a:off x="5963614" y="809024"/>
              <a:ext cx="94500" cy="94500"/>
            </a:xfrm>
            <a:prstGeom prst="ellipse">
              <a:avLst/>
            </a:prstGeom>
            <a:solidFill>
              <a:schemeClr val="lt1">
                <a:alpha val="8973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25"/>
            <p:cNvSpPr/>
            <p:nvPr/>
          </p:nvSpPr>
          <p:spPr>
            <a:xfrm>
              <a:off x="6208804" y="809024"/>
              <a:ext cx="94500" cy="94500"/>
            </a:xfrm>
            <a:prstGeom prst="ellipse">
              <a:avLst/>
            </a:prstGeom>
            <a:solidFill>
              <a:schemeClr val="lt1">
                <a:alpha val="665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25"/>
            <p:cNvSpPr/>
            <p:nvPr/>
          </p:nvSpPr>
          <p:spPr>
            <a:xfrm>
              <a:off x="6453994" y="809024"/>
              <a:ext cx="94500" cy="94500"/>
            </a:xfrm>
            <a:prstGeom prst="ellipse">
              <a:avLst/>
            </a:prstGeom>
            <a:solidFill>
              <a:schemeClr val="lt1">
                <a:alpha val="540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2" name="Google Shape;422;p25"/>
          <p:cNvSpPr txBox="1">
            <a:spLocks noGrp="1"/>
          </p:cNvSpPr>
          <p:nvPr>
            <p:ph type="title"/>
          </p:nvPr>
        </p:nvSpPr>
        <p:spPr>
          <a:xfrm>
            <a:off x="2428050" y="2387950"/>
            <a:ext cx="4287900" cy="6132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5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423" name="Google Shape;423;p25"/>
          <p:cNvSpPr txBox="1">
            <a:spLocks noGrp="1"/>
          </p:cNvSpPr>
          <p:nvPr>
            <p:ph type="title" idx="2" hasCustomPrompt="1"/>
          </p:nvPr>
        </p:nvSpPr>
        <p:spPr>
          <a:xfrm>
            <a:off x="4101000" y="1615563"/>
            <a:ext cx="942000" cy="486300"/>
          </a:xfrm>
          <a:prstGeom prst="rect">
            <a:avLst/>
          </a:prstGeom>
          <a:effectLst>
            <a:outerShdw blurRad="57150" dist="19050" dir="5400000" algn="bl" rotWithShape="0">
              <a:schemeClr val="dk1">
                <a:alpha val="50000"/>
              </a:schemeClr>
            </a:outerShdw>
          </a:effectLst>
        </p:spPr>
        <p:txBody>
          <a:bodyPr spcFirstLastPara="1" wrap="square" lIns="91425" tIns="91425" rIns="91425" bIns="91425" anchor="b" anchorCtr="0">
            <a:noAutofit/>
          </a:bodyPr>
          <a:lstStyle>
            <a:lvl1pPr lvl="0" algn="ctr" rtl="0">
              <a:spcBef>
                <a:spcPts val="0"/>
              </a:spcBef>
              <a:spcAft>
                <a:spcPts val="0"/>
              </a:spcAft>
              <a:buSzPts val="6000"/>
              <a:buNone/>
              <a:defRPr sz="36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424" name="Google Shape;424;p25"/>
          <p:cNvSpPr txBox="1">
            <a:spLocks noGrp="1"/>
          </p:cNvSpPr>
          <p:nvPr>
            <p:ph type="subTitle" idx="1"/>
          </p:nvPr>
        </p:nvSpPr>
        <p:spPr>
          <a:xfrm>
            <a:off x="2768250" y="3225913"/>
            <a:ext cx="3607500" cy="344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solidFill>
                  <a:schemeClr val="dk1"/>
                </a:solidFill>
                <a:latin typeface="Darker Grotesque Medium"/>
                <a:ea typeface="Darker Grotesque Medium"/>
                <a:cs typeface="Darker Grotesque Medium"/>
                <a:sym typeface="Darker Grotesque Medium"/>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ext 2">
  <p:cSld name="CUSTOM_4">
    <p:spTree>
      <p:nvGrpSpPr>
        <p:cNvPr id="1" name="Shape 439"/>
        <p:cNvGrpSpPr/>
        <p:nvPr/>
      </p:nvGrpSpPr>
      <p:grpSpPr>
        <a:xfrm>
          <a:off x="0" y="0"/>
          <a:ext cx="0" cy="0"/>
          <a:chOff x="0" y="0"/>
          <a:chExt cx="0" cy="0"/>
        </a:xfrm>
      </p:grpSpPr>
      <p:sp>
        <p:nvSpPr>
          <p:cNvPr id="440" name="Google Shape;440;p27"/>
          <p:cNvSpPr/>
          <p:nvPr/>
        </p:nvSpPr>
        <p:spPr>
          <a:xfrm>
            <a:off x="284400" y="284400"/>
            <a:ext cx="8575200" cy="4574700"/>
          </a:xfrm>
          <a:prstGeom prst="roundRect">
            <a:avLst>
              <a:gd name="adj" fmla="val 5555"/>
            </a:avLst>
          </a:prstGeom>
          <a:gradFill>
            <a:gsLst>
              <a:gs pos="0">
                <a:srgbClr val="5352EE"/>
              </a:gs>
              <a:gs pos="100000">
                <a:srgbClr val="7882F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7"/>
          <p:cNvSpPr txBox="1">
            <a:spLocks noGrp="1"/>
          </p:cNvSpPr>
          <p:nvPr>
            <p:ph type="title"/>
          </p:nvPr>
        </p:nvSpPr>
        <p:spPr>
          <a:xfrm>
            <a:off x="5194800" y="1642350"/>
            <a:ext cx="3228000" cy="572700"/>
          </a:xfrm>
          <a:prstGeom prst="rect">
            <a:avLst/>
          </a:prstGeom>
          <a:ln>
            <a:noFill/>
          </a:ln>
        </p:spPr>
        <p:txBody>
          <a:bodyPr spcFirstLastPara="1" wrap="square" lIns="91425" tIns="91425" rIns="91425" bIns="91425" anchor="t" anchorCtr="0">
            <a:noAutofit/>
          </a:bodyPr>
          <a:lstStyle>
            <a:lvl1pPr lvl="0" algn="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42" name="Google Shape;442;p27"/>
          <p:cNvSpPr txBox="1">
            <a:spLocks noGrp="1"/>
          </p:cNvSpPr>
          <p:nvPr>
            <p:ph type="subTitle" idx="1"/>
          </p:nvPr>
        </p:nvSpPr>
        <p:spPr>
          <a:xfrm>
            <a:off x="5194900" y="2215050"/>
            <a:ext cx="3228000" cy="1080300"/>
          </a:xfrm>
          <a:prstGeom prst="rect">
            <a:avLst/>
          </a:prstGeom>
          <a:ln>
            <a:noFill/>
          </a:ln>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443" name="Google Shape;443;p27"/>
          <p:cNvSpPr/>
          <p:nvPr/>
        </p:nvSpPr>
        <p:spPr>
          <a:xfrm>
            <a:off x="433200" y="393425"/>
            <a:ext cx="2763900" cy="14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4" name="Google Shape;444;p27"/>
          <p:cNvGrpSpPr/>
          <p:nvPr/>
        </p:nvGrpSpPr>
        <p:grpSpPr>
          <a:xfrm rot="10800000" flipH="1">
            <a:off x="498549" y="419474"/>
            <a:ext cx="429322" cy="93999"/>
            <a:chOff x="5795037" y="809024"/>
            <a:chExt cx="431653" cy="94500"/>
          </a:xfrm>
        </p:grpSpPr>
        <p:sp>
          <p:nvSpPr>
            <p:cNvPr id="445" name="Google Shape;445;p27"/>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27"/>
            <p:cNvSpPr/>
            <p:nvPr/>
          </p:nvSpPr>
          <p:spPr>
            <a:xfrm>
              <a:off x="5963614" y="809024"/>
              <a:ext cx="94500" cy="94500"/>
            </a:xfrm>
            <a:prstGeom prst="ellipse">
              <a:avLst/>
            </a:prstGeom>
            <a:solidFill>
              <a:schemeClr val="accen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7"/>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8" name="Google Shape;448;p27"/>
          <p:cNvGrpSpPr/>
          <p:nvPr/>
        </p:nvGrpSpPr>
        <p:grpSpPr>
          <a:xfrm flipH="1">
            <a:off x="7597199" y="4539099"/>
            <a:ext cx="825589" cy="93999"/>
            <a:chOff x="5718423" y="809024"/>
            <a:chExt cx="830071" cy="94500"/>
          </a:xfrm>
        </p:grpSpPr>
        <p:sp>
          <p:nvSpPr>
            <p:cNvPr id="449" name="Google Shape;449;p27"/>
            <p:cNvSpPr/>
            <p:nvPr/>
          </p:nvSpPr>
          <p:spPr>
            <a:xfrm>
              <a:off x="5718423" y="809024"/>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27"/>
            <p:cNvSpPr/>
            <p:nvPr/>
          </p:nvSpPr>
          <p:spPr>
            <a:xfrm>
              <a:off x="5963614" y="809024"/>
              <a:ext cx="94500" cy="94500"/>
            </a:xfrm>
            <a:prstGeom prst="ellipse">
              <a:avLst/>
            </a:prstGeom>
            <a:solidFill>
              <a:schemeClr val="lt1">
                <a:alpha val="8973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27"/>
            <p:cNvSpPr/>
            <p:nvPr/>
          </p:nvSpPr>
          <p:spPr>
            <a:xfrm>
              <a:off x="6208804" y="809024"/>
              <a:ext cx="94500" cy="94500"/>
            </a:xfrm>
            <a:prstGeom prst="ellipse">
              <a:avLst/>
            </a:prstGeom>
            <a:solidFill>
              <a:schemeClr val="lt1">
                <a:alpha val="665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27"/>
            <p:cNvSpPr/>
            <p:nvPr/>
          </p:nvSpPr>
          <p:spPr>
            <a:xfrm>
              <a:off x="6453994" y="809024"/>
              <a:ext cx="94500" cy="94500"/>
            </a:xfrm>
            <a:prstGeom prst="ellipse">
              <a:avLst/>
            </a:prstGeom>
            <a:solidFill>
              <a:schemeClr val="lt1">
                <a:alpha val="540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29.xml"/><Relationship Id="rId1"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3500"/>
              <a:buFont typeface="Montserrat"/>
              <a:buNone/>
              <a:defRPr sz="3500" b="1">
                <a:solidFill>
                  <a:schemeClr val="lt1"/>
                </a:solidFill>
                <a:latin typeface="Montserrat"/>
                <a:ea typeface="Montserrat"/>
                <a:cs typeface="Montserrat"/>
                <a:sym typeface="Montserrat"/>
              </a:defRPr>
            </a:lvl1pPr>
            <a:lvl2pPr lvl="1" rtl="0">
              <a:spcBef>
                <a:spcPts val="0"/>
              </a:spcBef>
              <a:spcAft>
                <a:spcPts val="0"/>
              </a:spcAft>
              <a:buClr>
                <a:schemeClr val="lt1"/>
              </a:buClr>
              <a:buSzPts val="3500"/>
              <a:buFont typeface="Montserrat"/>
              <a:buNone/>
              <a:defRPr sz="3500" b="1">
                <a:solidFill>
                  <a:schemeClr val="lt1"/>
                </a:solidFill>
                <a:latin typeface="Montserrat"/>
                <a:ea typeface="Montserrat"/>
                <a:cs typeface="Montserrat"/>
                <a:sym typeface="Montserrat"/>
              </a:defRPr>
            </a:lvl2pPr>
            <a:lvl3pPr lvl="2" rtl="0">
              <a:spcBef>
                <a:spcPts val="0"/>
              </a:spcBef>
              <a:spcAft>
                <a:spcPts val="0"/>
              </a:spcAft>
              <a:buClr>
                <a:schemeClr val="lt1"/>
              </a:buClr>
              <a:buSzPts val="3500"/>
              <a:buFont typeface="Montserrat"/>
              <a:buNone/>
              <a:defRPr sz="3500" b="1">
                <a:solidFill>
                  <a:schemeClr val="lt1"/>
                </a:solidFill>
                <a:latin typeface="Montserrat"/>
                <a:ea typeface="Montserrat"/>
                <a:cs typeface="Montserrat"/>
                <a:sym typeface="Montserrat"/>
              </a:defRPr>
            </a:lvl3pPr>
            <a:lvl4pPr lvl="3" rtl="0">
              <a:spcBef>
                <a:spcPts val="0"/>
              </a:spcBef>
              <a:spcAft>
                <a:spcPts val="0"/>
              </a:spcAft>
              <a:buClr>
                <a:schemeClr val="lt1"/>
              </a:buClr>
              <a:buSzPts val="3500"/>
              <a:buFont typeface="Montserrat"/>
              <a:buNone/>
              <a:defRPr sz="3500" b="1">
                <a:solidFill>
                  <a:schemeClr val="lt1"/>
                </a:solidFill>
                <a:latin typeface="Montserrat"/>
                <a:ea typeface="Montserrat"/>
                <a:cs typeface="Montserrat"/>
                <a:sym typeface="Montserrat"/>
              </a:defRPr>
            </a:lvl4pPr>
            <a:lvl5pPr lvl="4" rtl="0">
              <a:spcBef>
                <a:spcPts val="0"/>
              </a:spcBef>
              <a:spcAft>
                <a:spcPts val="0"/>
              </a:spcAft>
              <a:buClr>
                <a:schemeClr val="lt1"/>
              </a:buClr>
              <a:buSzPts val="3500"/>
              <a:buFont typeface="Montserrat"/>
              <a:buNone/>
              <a:defRPr sz="3500" b="1">
                <a:solidFill>
                  <a:schemeClr val="lt1"/>
                </a:solidFill>
                <a:latin typeface="Montserrat"/>
                <a:ea typeface="Montserrat"/>
                <a:cs typeface="Montserrat"/>
                <a:sym typeface="Montserrat"/>
              </a:defRPr>
            </a:lvl5pPr>
            <a:lvl6pPr lvl="5" rtl="0">
              <a:spcBef>
                <a:spcPts val="0"/>
              </a:spcBef>
              <a:spcAft>
                <a:spcPts val="0"/>
              </a:spcAft>
              <a:buClr>
                <a:schemeClr val="lt1"/>
              </a:buClr>
              <a:buSzPts val="3500"/>
              <a:buFont typeface="Montserrat"/>
              <a:buNone/>
              <a:defRPr sz="3500" b="1">
                <a:solidFill>
                  <a:schemeClr val="lt1"/>
                </a:solidFill>
                <a:latin typeface="Montserrat"/>
                <a:ea typeface="Montserrat"/>
                <a:cs typeface="Montserrat"/>
                <a:sym typeface="Montserrat"/>
              </a:defRPr>
            </a:lvl6pPr>
            <a:lvl7pPr lvl="6" rtl="0">
              <a:spcBef>
                <a:spcPts val="0"/>
              </a:spcBef>
              <a:spcAft>
                <a:spcPts val="0"/>
              </a:spcAft>
              <a:buClr>
                <a:schemeClr val="lt1"/>
              </a:buClr>
              <a:buSzPts val="3500"/>
              <a:buFont typeface="Montserrat"/>
              <a:buNone/>
              <a:defRPr sz="3500" b="1">
                <a:solidFill>
                  <a:schemeClr val="lt1"/>
                </a:solidFill>
                <a:latin typeface="Montserrat"/>
                <a:ea typeface="Montserrat"/>
                <a:cs typeface="Montserrat"/>
                <a:sym typeface="Montserrat"/>
              </a:defRPr>
            </a:lvl7pPr>
            <a:lvl8pPr lvl="7" rtl="0">
              <a:spcBef>
                <a:spcPts val="0"/>
              </a:spcBef>
              <a:spcAft>
                <a:spcPts val="0"/>
              </a:spcAft>
              <a:buClr>
                <a:schemeClr val="lt1"/>
              </a:buClr>
              <a:buSzPts val="3500"/>
              <a:buFont typeface="Montserrat"/>
              <a:buNone/>
              <a:defRPr sz="3500" b="1">
                <a:solidFill>
                  <a:schemeClr val="lt1"/>
                </a:solidFill>
                <a:latin typeface="Montserrat"/>
                <a:ea typeface="Montserrat"/>
                <a:cs typeface="Montserrat"/>
                <a:sym typeface="Montserrat"/>
              </a:defRPr>
            </a:lvl8pPr>
            <a:lvl9pPr lvl="8" rtl="0">
              <a:spcBef>
                <a:spcPts val="0"/>
              </a:spcBef>
              <a:spcAft>
                <a:spcPts val="0"/>
              </a:spcAft>
              <a:buClr>
                <a:schemeClr val="lt1"/>
              </a:buClr>
              <a:buSzPts val="3500"/>
              <a:buFont typeface="Montserrat"/>
              <a:buNone/>
              <a:defRPr sz="3500" b="1">
                <a:solidFill>
                  <a:schemeClr val="lt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lt1"/>
              </a:buClr>
              <a:buSzPts val="1400"/>
              <a:buFont typeface="Darker Grotesque"/>
              <a:buChar char="●"/>
              <a:defRPr>
                <a:solidFill>
                  <a:schemeClr val="lt1"/>
                </a:solidFill>
                <a:latin typeface="Darker Grotesque"/>
                <a:ea typeface="Darker Grotesque"/>
                <a:cs typeface="Darker Grotesque"/>
                <a:sym typeface="Darker Grotesque"/>
              </a:defRPr>
            </a:lvl1pPr>
            <a:lvl2pPr marL="914400" lvl="1" indent="-317500">
              <a:lnSpc>
                <a:spcPct val="115000"/>
              </a:lnSpc>
              <a:spcBef>
                <a:spcPts val="1600"/>
              </a:spcBef>
              <a:spcAft>
                <a:spcPts val="0"/>
              </a:spcAft>
              <a:buClr>
                <a:schemeClr val="lt1"/>
              </a:buClr>
              <a:buSzPts val="1400"/>
              <a:buFont typeface="Darker Grotesque"/>
              <a:buChar char="○"/>
              <a:defRPr>
                <a:solidFill>
                  <a:schemeClr val="lt1"/>
                </a:solidFill>
                <a:latin typeface="Darker Grotesque"/>
                <a:ea typeface="Darker Grotesque"/>
                <a:cs typeface="Darker Grotesque"/>
                <a:sym typeface="Darker Grotesque"/>
              </a:defRPr>
            </a:lvl2pPr>
            <a:lvl3pPr marL="1371600" lvl="2" indent="-317500">
              <a:lnSpc>
                <a:spcPct val="115000"/>
              </a:lnSpc>
              <a:spcBef>
                <a:spcPts val="1600"/>
              </a:spcBef>
              <a:spcAft>
                <a:spcPts val="0"/>
              </a:spcAft>
              <a:buClr>
                <a:schemeClr val="lt1"/>
              </a:buClr>
              <a:buSzPts val="1400"/>
              <a:buFont typeface="Darker Grotesque"/>
              <a:buChar char="■"/>
              <a:defRPr>
                <a:solidFill>
                  <a:schemeClr val="lt1"/>
                </a:solidFill>
                <a:latin typeface="Darker Grotesque"/>
                <a:ea typeface="Darker Grotesque"/>
                <a:cs typeface="Darker Grotesque"/>
                <a:sym typeface="Darker Grotesque"/>
              </a:defRPr>
            </a:lvl3pPr>
            <a:lvl4pPr marL="1828800" lvl="3" indent="-317500">
              <a:lnSpc>
                <a:spcPct val="115000"/>
              </a:lnSpc>
              <a:spcBef>
                <a:spcPts val="1600"/>
              </a:spcBef>
              <a:spcAft>
                <a:spcPts val="0"/>
              </a:spcAft>
              <a:buClr>
                <a:schemeClr val="lt1"/>
              </a:buClr>
              <a:buSzPts val="1400"/>
              <a:buFont typeface="Darker Grotesque"/>
              <a:buChar char="●"/>
              <a:defRPr>
                <a:solidFill>
                  <a:schemeClr val="lt1"/>
                </a:solidFill>
                <a:latin typeface="Darker Grotesque"/>
                <a:ea typeface="Darker Grotesque"/>
                <a:cs typeface="Darker Grotesque"/>
                <a:sym typeface="Darker Grotesque"/>
              </a:defRPr>
            </a:lvl4pPr>
            <a:lvl5pPr marL="2286000" lvl="4" indent="-317500">
              <a:lnSpc>
                <a:spcPct val="115000"/>
              </a:lnSpc>
              <a:spcBef>
                <a:spcPts val="1600"/>
              </a:spcBef>
              <a:spcAft>
                <a:spcPts val="0"/>
              </a:spcAft>
              <a:buClr>
                <a:schemeClr val="lt1"/>
              </a:buClr>
              <a:buSzPts val="1400"/>
              <a:buFont typeface="Darker Grotesque"/>
              <a:buChar char="○"/>
              <a:defRPr>
                <a:solidFill>
                  <a:schemeClr val="lt1"/>
                </a:solidFill>
                <a:latin typeface="Darker Grotesque"/>
                <a:ea typeface="Darker Grotesque"/>
                <a:cs typeface="Darker Grotesque"/>
                <a:sym typeface="Darker Grotesque"/>
              </a:defRPr>
            </a:lvl5pPr>
            <a:lvl6pPr marL="2743200" lvl="5" indent="-317500">
              <a:lnSpc>
                <a:spcPct val="115000"/>
              </a:lnSpc>
              <a:spcBef>
                <a:spcPts val="1600"/>
              </a:spcBef>
              <a:spcAft>
                <a:spcPts val="0"/>
              </a:spcAft>
              <a:buClr>
                <a:schemeClr val="lt1"/>
              </a:buClr>
              <a:buSzPts val="1400"/>
              <a:buFont typeface="Darker Grotesque"/>
              <a:buChar char="■"/>
              <a:defRPr>
                <a:solidFill>
                  <a:schemeClr val="lt1"/>
                </a:solidFill>
                <a:latin typeface="Darker Grotesque"/>
                <a:ea typeface="Darker Grotesque"/>
                <a:cs typeface="Darker Grotesque"/>
                <a:sym typeface="Darker Grotesque"/>
              </a:defRPr>
            </a:lvl6pPr>
            <a:lvl7pPr marL="3200400" lvl="6" indent="-317500">
              <a:lnSpc>
                <a:spcPct val="115000"/>
              </a:lnSpc>
              <a:spcBef>
                <a:spcPts val="1600"/>
              </a:spcBef>
              <a:spcAft>
                <a:spcPts val="0"/>
              </a:spcAft>
              <a:buClr>
                <a:schemeClr val="lt1"/>
              </a:buClr>
              <a:buSzPts val="1400"/>
              <a:buFont typeface="Darker Grotesque"/>
              <a:buChar char="●"/>
              <a:defRPr>
                <a:solidFill>
                  <a:schemeClr val="lt1"/>
                </a:solidFill>
                <a:latin typeface="Darker Grotesque"/>
                <a:ea typeface="Darker Grotesque"/>
                <a:cs typeface="Darker Grotesque"/>
                <a:sym typeface="Darker Grotesque"/>
              </a:defRPr>
            </a:lvl7pPr>
            <a:lvl8pPr marL="3657600" lvl="7" indent="-317500">
              <a:lnSpc>
                <a:spcPct val="115000"/>
              </a:lnSpc>
              <a:spcBef>
                <a:spcPts val="1600"/>
              </a:spcBef>
              <a:spcAft>
                <a:spcPts val="0"/>
              </a:spcAft>
              <a:buClr>
                <a:schemeClr val="lt1"/>
              </a:buClr>
              <a:buSzPts val="1400"/>
              <a:buFont typeface="Darker Grotesque"/>
              <a:buChar char="○"/>
              <a:defRPr>
                <a:solidFill>
                  <a:schemeClr val="lt1"/>
                </a:solidFill>
                <a:latin typeface="Darker Grotesque"/>
                <a:ea typeface="Darker Grotesque"/>
                <a:cs typeface="Darker Grotesque"/>
                <a:sym typeface="Darker Grotesque"/>
              </a:defRPr>
            </a:lvl8pPr>
            <a:lvl9pPr marL="4114800" lvl="8" indent="-317500">
              <a:lnSpc>
                <a:spcPct val="115000"/>
              </a:lnSpc>
              <a:spcBef>
                <a:spcPts val="1600"/>
              </a:spcBef>
              <a:spcAft>
                <a:spcPts val="1600"/>
              </a:spcAft>
              <a:buClr>
                <a:schemeClr val="lt1"/>
              </a:buClr>
              <a:buSzPts val="1400"/>
              <a:buFont typeface="Darker Grotesque"/>
              <a:buChar char="■"/>
              <a:defRPr>
                <a:solidFill>
                  <a:schemeClr val="lt1"/>
                </a:solidFill>
                <a:latin typeface="Darker Grotesque"/>
                <a:ea typeface="Darker Grotesque"/>
                <a:cs typeface="Darker Grotesque"/>
                <a:sym typeface="Darker Grotesque"/>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2" r:id="rId2"/>
    <p:sldLayoutId id="2147483654" r:id="rId3"/>
    <p:sldLayoutId id="2147483658" r:id="rId4"/>
    <p:sldLayoutId id="2147483659" r:id="rId5"/>
    <p:sldLayoutId id="2147483660" r:id="rId6"/>
    <p:sldLayoutId id="2147483661" r:id="rId7"/>
    <p:sldLayoutId id="2147483671" r:id="rId8"/>
    <p:sldLayoutId id="2147483673" r:id="rId9"/>
    <p:sldLayoutId id="2147483674" r:id="rId10"/>
    <p:sldLayoutId id="2147483675" r:id="rId11"/>
    <p:sldLayoutId id="2147483676" r:id="rId12"/>
    <p:sldLayoutId id="2147483678" r:id="rId13"/>
    <p:sldLayoutId id="2147483679" r:id="rId14"/>
    <p:sldLayoutId id="2147483680" r:id="rId15"/>
    <p:sldLayoutId id="2147483681" r:id="rId16"/>
    <p:sldLayoutId id="2147483683" r:id="rId17"/>
    <p:sldLayoutId id="2147483684" r:id="rId18"/>
    <p:sldLayoutId id="2147483691" r:id="rId19"/>
    <p:sldLayoutId id="2147483692" r:id="rId20"/>
    <p:sldLayoutId id="2147483693" r:id="rId21"/>
    <p:sldLayoutId id="2147483694" r:id="rId22"/>
    <p:sldLayoutId id="2147483701" r:id="rId23"/>
    <p:sldLayoutId id="2147483703" r:id="rId24"/>
    <p:sldLayoutId id="2147483704" r:id="rId25"/>
    <p:sldLayoutId id="2147483705" r:id="rId26"/>
    <p:sldLayoutId id="2147483706" r:id="rId27"/>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337">
          <p15:clr>
            <a:srgbClr val="EA4335"/>
          </p15:clr>
        </p15:guide>
        <p15:guide id="2" pos="447">
          <p15:clr>
            <a:srgbClr val="EA4335"/>
          </p15:clr>
        </p15:guide>
        <p15:guide id="3" orient="horz" pos="2903">
          <p15:clr>
            <a:srgbClr val="EA4335"/>
          </p15:clr>
        </p15:guide>
        <p15:guide id="4" pos="5313">
          <p15:clr>
            <a:srgbClr val="EA4335"/>
          </p15:clr>
        </p15:guide>
        <p15:guide id="5" pos="2880">
          <p15:clr>
            <a:srgbClr val="EA4335"/>
          </p15:clr>
        </p15:guide>
        <p15:guide id="6" orient="horz" pos="1620">
          <p15:clr>
            <a:srgbClr val="EA4335"/>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951"/>
        <p:cNvGrpSpPr/>
        <p:nvPr/>
      </p:nvGrpSpPr>
      <p:grpSpPr>
        <a:xfrm>
          <a:off x="0" y="0"/>
          <a:ext cx="0" cy="0"/>
          <a:chOff x="0" y="0"/>
          <a:chExt cx="0" cy="0"/>
        </a:xfrm>
      </p:grpSpPr>
      <p:sp>
        <p:nvSpPr>
          <p:cNvPr id="952" name="Google Shape;952;p61"/>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953" name="Google Shape;953;p61"/>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707" r:id="rId1"/>
    <p:sldLayoutId id="2147483708" r:id="rId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 Target="slide8.xml"/><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slide" Target="slide8.xml"/><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slide" Target="slide8.xml"/><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slide" Target="slide8.xml"/><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slide" Target="slide8.xml"/><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slide" Target="slide8.xml"/><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slide" Target="slide8.xml"/><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slide" Target="slide8.xml"/><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slide" Target="slide8.xml"/><Relationship Id="rId2" Type="http://schemas.openxmlformats.org/officeDocument/2006/relationships/notesSlide" Target="../notesSlides/notesSlide18.xml"/><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3" Type="http://schemas.openxmlformats.org/officeDocument/2006/relationships/slide" Target="slide8.xml"/><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3" Type="http://schemas.openxmlformats.org/officeDocument/2006/relationships/slide" Target="slide34.xml"/><Relationship Id="rId2" Type="http://schemas.openxmlformats.org/officeDocument/2006/relationships/notesSlide" Target="../notesSlides/notesSlide2.xml"/><Relationship Id="rId1" Type="http://schemas.openxmlformats.org/officeDocument/2006/relationships/slideLayout" Target="../slideLayouts/slideLayout5.xml"/><Relationship Id="rId4" Type="http://schemas.openxmlformats.org/officeDocument/2006/relationships/slide" Target="slide8.xml"/></Relationships>
</file>

<file path=ppt/slides/_rels/slide20.xml.rels><?xml version="1.0" encoding="UTF-8" standalone="yes"?>
<Relationships xmlns="http://schemas.openxmlformats.org/package/2006/relationships"><Relationship Id="rId3" Type="http://schemas.openxmlformats.org/officeDocument/2006/relationships/slide" Target="slide8.xml"/><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slide" Target="slide8.xml"/><Relationship Id="rId2" Type="http://schemas.openxmlformats.org/officeDocument/2006/relationships/notesSlide" Target="../notesSlides/notesSlide21.xml"/><Relationship Id="rId1" Type="http://schemas.openxmlformats.org/officeDocument/2006/relationships/slideLayout" Target="../slideLayouts/slideLayout7.xml"/><Relationship Id="rId5" Type="http://schemas.openxmlformats.org/officeDocument/2006/relationships/image" Target="../media/image23.png"/><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3" Type="http://schemas.openxmlformats.org/officeDocument/2006/relationships/slide" Target="slide8.xml"/><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slide" Target="slide8.xml"/><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3" Type="http://schemas.openxmlformats.org/officeDocument/2006/relationships/slide" Target="slide49.xml"/><Relationship Id="rId7" Type="http://schemas.openxmlformats.org/officeDocument/2006/relationships/slide" Target="slide8.xml"/><Relationship Id="rId2" Type="http://schemas.openxmlformats.org/officeDocument/2006/relationships/notesSlide" Target="../notesSlides/notesSlide24.xml"/><Relationship Id="rId1" Type="http://schemas.openxmlformats.org/officeDocument/2006/relationships/slideLayout" Target="../slideLayouts/slideLayout6.xml"/><Relationship Id="rId6" Type="http://schemas.openxmlformats.org/officeDocument/2006/relationships/slide" Target="slide34.xml"/><Relationship Id="rId5" Type="http://schemas.openxmlformats.org/officeDocument/2006/relationships/slide" Target="slide41.xml"/><Relationship Id="rId4" Type="http://schemas.openxmlformats.org/officeDocument/2006/relationships/slide" Target="slide36.xml"/></Relationships>
</file>

<file path=ppt/slides/_rels/slide25.xml.rels><?xml version="1.0" encoding="UTF-8" standalone="yes"?>
<Relationships xmlns="http://schemas.openxmlformats.org/package/2006/relationships"><Relationship Id="rId3" Type="http://schemas.openxmlformats.org/officeDocument/2006/relationships/slide" Target="slide8.xml"/><Relationship Id="rId2" Type="http://schemas.openxmlformats.org/officeDocument/2006/relationships/notesSlide" Target="../notesSlides/notesSlide25.xml"/><Relationship Id="rId1"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image" Target="../media/image24.png"/></Relationships>
</file>

<file path=ppt/slides/_rels/slide26.xml.rels><?xml version="1.0" encoding="UTF-8" standalone="yes"?>
<Relationships xmlns="http://schemas.openxmlformats.org/package/2006/relationships"><Relationship Id="rId3" Type="http://schemas.openxmlformats.org/officeDocument/2006/relationships/slide" Target="slide8.xml"/><Relationship Id="rId2" Type="http://schemas.openxmlformats.org/officeDocument/2006/relationships/notesSlide" Target="../notesSlides/notesSlide26.xml"/><Relationship Id="rId1" Type="http://schemas.openxmlformats.org/officeDocument/2006/relationships/slideLayout" Target="../slideLayouts/slideLayout7.xml"/><Relationship Id="rId5" Type="http://schemas.openxmlformats.org/officeDocument/2006/relationships/image" Target="../media/image27.png"/><Relationship Id="rId4" Type="http://schemas.openxmlformats.org/officeDocument/2006/relationships/image" Target="../media/image26.png"/></Relationships>
</file>

<file path=ppt/slides/_rels/slide27.xml.rels><?xml version="1.0" encoding="UTF-8" standalone="yes"?>
<Relationships xmlns="http://schemas.openxmlformats.org/package/2006/relationships"><Relationship Id="rId3" Type="http://schemas.openxmlformats.org/officeDocument/2006/relationships/slide" Target="slide8.xml"/><Relationship Id="rId2" Type="http://schemas.openxmlformats.org/officeDocument/2006/relationships/notesSlide" Target="../notesSlides/notesSlide27.xml"/><Relationship Id="rId1" Type="http://schemas.openxmlformats.org/officeDocument/2006/relationships/slideLayout" Target="../slideLayouts/slideLayout7.xml"/><Relationship Id="rId5" Type="http://schemas.openxmlformats.org/officeDocument/2006/relationships/image" Target="../media/image29.png"/><Relationship Id="rId4" Type="http://schemas.openxmlformats.org/officeDocument/2006/relationships/image" Target="../media/image28.png"/></Relationships>
</file>

<file path=ppt/slides/_rels/slide28.xml.rels><?xml version="1.0" encoding="UTF-8" standalone="yes"?>
<Relationships xmlns="http://schemas.openxmlformats.org/package/2006/relationships"><Relationship Id="rId3" Type="http://schemas.openxmlformats.org/officeDocument/2006/relationships/slide" Target="slide8.xml"/><Relationship Id="rId2" Type="http://schemas.openxmlformats.org/officeDocument/2006/relationships/notesSlide" Target="../notesSlides/notesSlide28.xml"/><Relationship Id="rId1" Type="http://schemas.openxmlformats.org/officeDocument/2006/relationships/slideLayout" Target="../slideLayouts/slideLayout7.xml"/><Relationship Id="rId5" Type="http://schemas.openxmlformats.org/officeDocument/2006/relationships/image" Target="../media/image31.png"/><Relationship Id="rId4" Type="http://schemas.openxmlformats.org/officeDocument/2006/relationships/image" Target="../media/image30.png"/></Relationships>
</file>

<file path=ppt/slides/_rels/slide29.xml.rels><?xml version="1.0" encoding="UTF-8" standalone="yes"?>
<Relationships xmlns="http://schemas.openxmlformats.org/package/2006/relationships"><Relationship Id="rId3" Type="http://schemas.openxmlformats.org/officeDocument/2006/relationships/slide" Target="slide8.xml"/><Relationship Id="rId2" Type="http://schemas.openxmlformats.org/officeDocument/2006/relationships/notesSlide" Target="../notesSlides/notesSlide29.xml"/><Relationship Id="rId1" Type="http://schemas.openxmlformats.org/officeDocument/2006/relationships/slideLayout" Target="../slideLayouts/slideLayout7.xml"/><Relationship Id="rId5" Type="http://schemas.openxmlformats.org/officeDocument/2006/relationships/image" Target="../media/image33.png"/><Relationship Id="rId4" Type="http://schemas.openxmlformats.org/officeDocument/2006/relationships/image" Target="../media/image32.png"/></Relationships>
</file>

<file path=ppt/slides/_rels/slide3.xml.rels><?xml version="1.0" encoding="UTF-8" standalone="yes"?>
<Relationships xmlns="http://schemas.openxmlformats.org/package/2006/relationships"><Relationship Id="rId3" Type="http://schemas.openxmlformats.org/officeDocument/2006/relationships/slide" Target="slide8.xml"/><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slide" Target="slide8.xml"/><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slide" Target="slide8.xml"/><Relationship Id="rId2" Type="http://schemas.openxmlformats.org/officeDocument/2006/relationships/notesSlide" Target="../notesSlides/notesSlide31.xml"/><Relationship Id="rId1" Type="http://schemas.openxmlformats.org/officeDocument/2006/relationships/slideLayout" Target="../slideLayouts/slideLayout7.xml"/><Relationship Id="rId5" Type="http://schemas.openxmlformats.org/officeDocument/2006/relationships/image" Target="../media/image35.png"/><Relationship Id="rId4" Type="http://schemas.openxmlformats.org/officeDocument/2006/relationships/image" Target="../media/image34.png"/></Relationships>
</file>

<file path=ppt/slides/_rels/slide32.xml.rels><?xml version="1.0" encoding="UTF-8" standalone="yes"?>
<Relationships xmlns="http://schemas.openxmlformats.org/package/2006/relationships"><Relationship Id="rId3" Type="http://schemas.openxmlformats.org/officeDocument/2006/relationships/slide" Target="slide8.xml"/><Relationship Id="rId2" Type="http://schemas.openxmlformats.org/officeDocument/2006/relationships/notesSlide" Target="../notesSlides/notesSlide32.xml"/><Relationship Id="rId1" Type="http://schemas.openxmlformats.org/officeDocument/2006/relationships/slideLayout" Target="../slideLayouts/slideLayout7.xml"/><Relationship Id="rId5" Type="http://schemas.openxmlformats.org/officeDocument/2006/relationships/image" Target="../media/image35.png"/><Relationship Id="rId4" Type="http://schemas.openxmlformats.org/officeDocument/2006/relationships/image" Target="../media/image36.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slide" Target="slide8.xml"/><Relationship Id="rId2" Type="http://schemas.openxmlformats.org/officeDocument/2006/relationships/notesSlide" Target="../notesSlides/notesSlide34.xml"/><Relationship Id="rId1" Type="http://schemas.openxmlformats.org/officeDocument/2006/relationships/slideLayout" Target="../slideLayouts/slideLayout20.xml"/></Relationships>
</file>

<file path=ppt/slides/_rels/slide35.xml.rels><?xml version="1.0" encoding="UTF-8" standalone="yes"?>
<Relationships xmlns="http://schemas.openxmlformats.org/package/2006/relationships"><Relationship Id="rId3" Type="http://schemas.openxmlformats.org/officeDocument/2006/relationships/slide" Target="slide8.xml"/><Relationship Id="rId2" Type="http://schemas.openxmlformats.org/officeDocument/2006/relationships/notesSlide" Target="../notesSlides/notesSlide35.xml"/><Relationship Id="rId1" Type="http://schemas.openxmlformats.org/officeDocument/2006/relationships/slideLayout" Target="../slideLayouts/slideLayout19.xml"/></Relationships>
</file>

<file path=ppt/slides/_rels/slide36.xml.rels><?xml version="1.0" encoding="UTF-8" standalone="yes"?>
<Relationships xmlns="http://schemas.openxmlformats.org/package/2006/relationships"><Relationship Id="rId3" Type="http://schemas.openxmlformats.org/officeDocument/2006/relationships/slide" Target="slide8.xml"/><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slide" Target="slide8.xml"/><Relationship Id="rId2" Type="http://schemas.openxmlformats.org/officeDocument/2006/relationships/notesSlide" Target="../notesSlides/notesSlide37.xml"/><Relationship Id="rId1" Type="http://schemas.openxmlformats.org/officeDocument/2006/relationships/slideLayout" Target="../slideLayouts/slideLayout18.xml"/></Relationships>
</file>

<file path=ppt/slides/_rels/slide38.xml.rels><?xml version="1.0" encoding="UTF-8" standalone="yes"?>
<Relationships xmlns="http://schemas.openxmlformats.org/package/2006/relationships"><Relationship Id="rId3" Type="http://schemas.openxmlformats.org/officeDocument/2006/relationships/slide" Target="slide8.xml"/><Relationship Id="rId2" Type="http://schemas.openxmlformats.org/officeDocument/2006/relationships/notesSlide" Target="../notesSlides/notesSlide38.xml"/><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3" Type="http://schemas.openxmlformats.org/officeDocument/2006/relationships/slide" Target="slide8.xml"/><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slide" Target="slide8.xml"/><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slide" Target="slide8.xml"/><Relationship Id="rId2" Type="http://schemas.openxmlformats.org/officeDocument/2006/relationships/notesSlide" Target="../notesSlides/notesSlide40.xml"/><Relationship Id="rId1" Type="http://schemas.openxmlformats.org/officeDocument/2006/relationships/slideLayout" Target="../slideLayouts/slideLayout23.xml"/></Relationships>
</file>

<file path=ppt/slides/_rels/slide41.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41.xml"/><Relationship Id="rId1" Type="http://schemas.openxmlformats.org/officeDocument/2006/relationships/slideLayout" Target="../slideLayouts/slideLayout9.xml"/><Relationship Id="rId4" Type="http://schemas.openxmlformats.org/officeDocument/2006/relationships/slide" Target="slide8.xml"/></Relationships>
</file>

<file path=ppt/slides/_rels/slide42.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42.xml"/><Relationship Id="rId1" Type="http://schemas.openxmlformats.org/officeDocument/2006/relationships/slideLayout" Target="../slideLayouts/slideLayout11.xml"/><Relationship Id="rId4" Type="http://schemas.openxmlformats.org/officeDocument/2006/relationships/slide" Target="slide8.xml"/></Relationships>
</file>

<file path=ppt/slides/_rels/slide4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3.xml"/><Relationship Id="rId1" Type="http://schemas.openxmlformats.org/officeDocument/2006/relationships/slideLayout" Target="../slideLayouts/slideLayout10.xml"/><Relationship Id="rId4" Type="http://schemas.openxmlformats.org/officeDocument/2006/relationships/slide" Target="slide8.xml"/></Relationships>
</file>

<file path=ppt/slides/_rels/slide44.xml.rels><?xml version="1.0" encoding="UTF-8" standalone="yes"?>
<Relationships xmlns="http://schemas.openxmlformats.org/package/2006/relationships"><Relationship Id="rId3" Type="http://schemas.openxmlformats.org/officeDocument/2006/relationships/slide" Target="slide8.xml"/><Relationship Id="rId2" Type="http://schemas.openxmlformats.org/officeDocument/2006/relationships/notesSlide" Target="../notesSlides/notesSlide44.xml"/><Relationship Id="rId1" Type="http://schemas.openxmlformats.org/officeDocument/2006/relationships/slideLayout" Target="../slideLayouts/slideLayout17.xml"/></Relationships>
</file>

<file path=ppt/slides/_rels/slide45.xml.rels><?xml version="1.0" encoding="UTF-8" standalone="yes"?>
<Relationships xmlns="http://schemas.openxmlformats.org/package/2006/relationships"><Relationship Id="rId3" Type="http://schemas.openxmlformats.org/officeDocument/2006/relationships/slide" Target="slide8.xml"/><Relationship Id="rId2" Type="http://schemas.openxmlformats.org/officeDocument/2006/relationships/notesSlide" Target="../notesSlides/notesSlide45.xml"/><Relationship Id="rId1" Type="http://schemas.openxmlformats.org/officeDocument/2006/relationships/slideLayout" Target="../slideLayouts/slideLayout15.xml"/><Relationship Id="rId5" Type="http://schemas.openxmlformats.org/officeDocument/2006/relationships/image" Target="../media/image41.png"/><Relationship Id="rId4" Type="http://schemas.openxmlformats.org/officeDocument/2006/relationships/image" Target="../media/image40.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9.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0.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9.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3" Type="http://schemas.openxmlformats.org/officeDocument/2006/relationships/slide" Target="slide8.xml"/><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2.xml"/></Relationships>
</file>

<file path=ppt/slides/_rels/slide51.xml.rels><?xml version="1.0" encoding="UTF-8" standalone="yes"?>
<Relationships xmlns="http://schemas.openxmlformats.org/package/2006/relationships"><Relationship Id="rId8" Type="http://schemas.openxmlformats.org/officeDocument/2006/relationships/hyperlink" Target="https://www.freepik.com/free-vector/social-media-marketing-landing-page-template_12296423.htm/?utm_source=slidesgo_template&amp;utm_medium=referral-link&amp;utm_campaign=sg_resources&amp;utm_content=freepik" TargetMode="External"/><Relationship Id="rId13" Type="http://schemas.openxmlformats.org/officeDocument/2006/relationships/hyperlink" Target="https://www.flaticon.com/packs/web-design-54/?utm_source=slidesgo_template&amp;utm_medium=referral-link&amp;utm_campaign=sg_resources&amp;utm_content=flaticon" TargetMode="External"/><Relationship Id="rId3" Type="http://schemas.openxmlformats.org/officeDocument/2006/relationships/hyperlink" Target="https://www.freepik.com/free-vector/digital-screens-plants-3d-concepts-landing-page_6721403.htm/?utm_source=slidesgo_template&amp;utm_medium=referral-link&amp;utm_campaign=sg_resources&amp;utm_content=freepik" TargetMode="External"/><Relationship Id="rId7" Type="http://schemas.openxmlformats.org/officeDocument/2006/relationships/hyperlink" Target="https://www.freepik.com/free-vector/monochrome-violet-3d-concepts-landing-page_6721407.htm/?utm_source=slidesgo_template&amp;utm_medium=referral-link&amp;utm_campaign=sg_resources&amp;utm_content=freepik" TargetMode="External"/><Relationship Id="rId12" Type="http://schemas.openxmlformats.org/officeDocument/2006/relationships/hyperlink" Target="https://www.freepik.com/free-photo/businesspeople-meeting-office-working_13296723.htm?query=businesspeople%20meeting%20office%20working/?utm_source=slidesgo_template&amp;utm_medium=referral-link&amp;utm_campaign=sg_resources&amp;utm_content=freepik" TargetMode="External"/><Relationship Id="rId2" Type="http://schemas.openxmlformats.org/officeDocument/2006/relationships/notesSlide" Target="../notesSlides/notesSlide51.xml"/><Relationship Id="rId1" Type="http://schemas.openxmlformats.org/officeDocument/2006/relationships/slideLayout" Target="../slideLayouts/slideLayout13.xml"/><Relationship Id="rId6" Type="http://schemas.openxmlformats.org/officeDocument/2006/relationships/hyperlink" Target="https://www.freepik.com/free-vector/social-online-interaction-3d-concepts-landing-page_6721405.htm/?utm_source=slidesgo_template&amp;utm_medium=referral-link&amp;utm_campaign=sg_resources&amp;utm_content=freepik" TargetMode="External"/><Relationship Id="rId11" Type="http://schemas.openxmlformats.org/officeDocument/2006/relationships/hyperlink" Target="https://www.freepik.com/free-photo/businesspeople-office-meeting_13296775.htm#page=1&amp;query=businesspeople-office-meeting&amp;position=24/?utm_source=slidesgo_template&amp;utm_medium=referral-link&amp;utm_campaign=sg_resources&amp;utm_content=freepik" TargetMode="External"/><Relationship Id="rId5" Type="http://schemas.openxmlformats.org/officeDocument/2006/relationships/hyperlink" Target="https://www.freepik.com/free-vector/online-purchases-from-home-3d-concepts-landing-page_6721402.htm/?utm_source=slidesgo_template&amp;utm_medium=referral-link&amp;utm_campaign=sg_resources&amp;utm_content=freepik" TargetMode="External"/><Relationship Id="rId10" Type="http://schemas.openxmlformats.org/officeDocument/2006/relationships/hyperlink" Target="https://www.freepik.com/free-vector/connecting-teams-concept-landing-page_5566771.htm/?utm_source=slidesgo_template&amp;utm_medium=referral-link&amp;utm_campaign=sg_resources&amp;utm_content=freepik" TargetMode="External"/><Relationship Id="rId4" Type="http://schemas.openxmlformats.org/officeDocument/2006/relationships/hyperlink" Target="https://www.freepik.com/free-vector/mobile-phone-interface-3d-concepts-landing-page_6721408.htm/?utm_source=slidesgo_template&amp;utm_medium=referral-link&amp;utm_campaign=sg_resources&amp;utm_content=freepik" TargetMode="External"/><Relationship Id="rId9" Type="http://schemas.openxmlformats.org/officeDocument/2006/relationships/hyperlink" Target="https://www.freepik.com/free-vector/strategy-marketing-landing-page-template_12296426.htm/?utm_source=slidesgo_template&amp;utm_medium=referral-link&amp;utm_campaign=sg_resources&amp;utm_content=freepik" TargetMode="External"/></Relationships>
</file>

<file path=ppt/slides/_rels/slide52.xml.rels><?xml version="1.0" encoding="UTF-8" standalone="yes"?>
<Relationships xmlns="http://schemas.openxmlformats.org/package/2006/relationships"><Relationship Id="rId8" Type="http://schemas.openxmlformats.org/officeDocument/2006/relationships/hyperlink" Target="https://www.freepik.com/premium-vector/gradient-ui-ux-landing-page_17195430.htm#&amp;position=19&amp;from_view=user/?utm_source=slidesgo_template&amp;utm_medium=referral-link&amp;utm_campaign=s%20g_resources&amp;utm_content=freepik" TargetMode="External"/><Relationship Id="rId13" Type="http://schemas.openxmlformats.org/officeDocument/2006/relationships/hyperlink" Target="https://www.freepik.com/premium-vector/data-protection-landing-page-template_8015386.htm#&amp;position=7&amp;from_view=user/?utm_source=slidesgo_template&amp;utm_medium=referral-link&amp;utm_campaign=s%20g_resources&amp;utm_content=freepik" TargetMode="External"/><Relationship Id="rId3" Type="http://schemas.openxmlformats.org/officeDocument/2006/relationships/hyperlink" Target="https://www.freepik.com/premium-photo/medium-shot-business-people-working-together_13377828.htm#&amp;position=15&amp;from_view=user/?utm_source=slidesgo_template&amp;utm_medium=referral-link&amp;utm_campaign=s%20g_resources&amp;utm_content=freepik" TargetMode="External"/><Relationship Id="rId7" Type="http://schemas.openxmlformats.org/officeDocument/2006/relationships/hyperlink" Target="https://www.flaticon.com/packs/web-design-183/?utm_source=slidesgo_template&amp;utm_medium=referral-link&amp;utm_campaign=s%20g_resources&amp;utm_content=flaticon" TargetMode="External"/><Relationship Id="rId12" Type="http://schemas.openxmlformats.org/officeDocument/2006/relationships/hyperlink" Target="https://www.freepik.com/premium-vector/start-up-landing-page-web-design_5458455.htm#&amp;position=9&amp;from_view=user/?utm_source=slidesgo_template&amp;utm_medium=referral-link&amp;utm_campaign=s%20g_resources&amp;utm_content=freepik" TargetMode="External"/><Relationship Id="rId2" Type="http://schemas.openxmlformats.org/officeDocument/2006/relationships/notesSlide" Target="../notesSlides/notesSlide52.xml"/><Relationship Id="rId16" Type="http://schemas.openxmlformats.org/officeDocument/2006/relationships/hyperlink" Target="https://www.freepik.com/premium-vector/flat-design-online-marketing-landing-page_12276817.htm#&amp;position=1&amp;from_view=user/?utm_source=slidesgo_template&amp;utm_medium=referral-link&amp;utm_campaign=s%20g_resources&amp;utm_content=freepik" TargetMode="External"/><Relationship Id="rId1" Type="http://schemas.openxmlformats.org/officeDocument/2006/relationships/slideLayout" Target="../slideLayouts/slideLayout16.xml"/><Relationship Id="rId6" Type="http://schemas.openxmlformats.org/officeDocument/2006/relationships/hyperlink" Target="https://www.freepik.com/premium-photo/confident-happy-young-businesswoman-sitting-office-desk_3947915.htm#&amp;position=1&amp;from_view=user/?utm_source=slidesgo_template&amp;utm_medium=referral-link&amp;utm_campaign=s%20g_resources&amp;utm_content=freepik" TargetMode="External"/><Relationship Id="rId11" Type="http://schemas.openxmlformats.org/officeDocument/2006/relationships/hyperlink" Target="https://www.freepik.com/premium-vector/data-protection-landing-page_8268994.htm#&amp;position=11&amp;from_view=user/?utm_source=slidesgo_template&amp;utm_medium=referral-link&amp;utm_campaign=s%20g_resources&amp;utm_content=freepik" TargetMode="External"/><Relationship Id="rId5" Type="http://schemas.openxmlformats.org/officeDocument/2006/relationships/hyperlink" Target="https://www.freepik.com/premium-photo/smiling-man-with-crossed-arms_953665.htm/?utm_source=slidesgo_template&amp;utm_medium=referral-link&amp;utm_campaign=s%20g_resources&amp;utm_content=freepik" TargetMode="External"/><Relationship Id="rId15" Type="http://schemas.openxmlformats.org/officeDocument/2006/relationships/hyperlink" Target="https://www.freepik.com/premium-vector/data-protection-landing-page_7970664.htm#&amp;position=3&amp;from_view=user/?utm_source=slidesgo_template&amp;utm_medium=referral-link&amp;utm_campaign=s%20g_resources&amp;utm_content=freepik" TargetMode="External"/><Relationship Id="rId10" Type="http://schemas.openxmlformats.org/officeDocument/2006/relationships/hyperlink" Target="https://www.freepik.com/premium-vector/gradient-landing-page-with-tools_5430864.htm#&amp;position=13&amp;from_view=user/?utm_source=slidesgo_template&amp;utm_medium=referral-link&amp;utm_campaign=s%20g_resources&amp;utm_content=freepik" TargetMode="External"/><Relationship Id="rId4" Type="http://schemas.openxmlformats.org/officeDocument/2006/relationships/hyperlink" Target="https://www.freepik.com/premium-photo/close-up-young-business-team-working_21081004.htm#&amp;position=21&amp;from_view=user/?utm_source=slidesgo_template&amp;utm_medium=referral-link&amp;utm_campaign=s%20g_resources&amp;utm_content=freepik" TargetMode="External"/><Relationship Id="rId9" Type="http://schemas.openxmlformats.org/officeDocument/2006/relationships/hyperlink" Target="https://www.freepik.com/premium-vector/gradient-landing-page-with-laptop-tools_5430863.htm#&amp;position=17&amp;from_view=user/?utm_source=slidesgo_template&amp;utm_medium=referral-link&amp;utm_campaign=s%20g_resources&amp;utm_content=freepik" TargetMode="External"/><Relationship Id="rId14" Type="http://schemas.openxmlformats.org/officeDocument/2006/relationships/hyperlink" Target="https://www.freepik.com/premium-vector/data-protection-landing-page_8268992.htm#&amp;position=5&amp;from_view=user/?utm_source=slidesgo_template&amp;utm_medium=referral-link&amp;utm_campaign=s%20g_resources&amp;utm_content=freepik" TargetMode="External"/></Relationships>
</file>

<file path=ppt/slides/_rels/slide53.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53.xml"/><Relationship Id="rId1" Type="http://schemas.openxmlformats.org/officeDocument/2006/relationships/slideLayout" Target="../slideLayouts/slideLayout28.xml"/><Relationship Id="rId5" Type="http://schemas.openxmlformats.org/officeDocument/2006/relationships/hyperlink" Target="http://bit.ly/30B07Gq" TargetMode="External"/><Relationship Id="rId4" Type="http://schemas.openxmlformats.org/officeDocument/2006/relationships/hyperlink" Target="http://bit.ly/33VAFh3" TargetMode="External"/></Relationships>
</file>

<file path=ppt/slides/_rels/slide54.xml.rels><?xml version="1.0" encoding="UTF-8" standalone="yes"?>
<Relationships xmlns="http://schemas.openxmlformats.org/package/2006/relationships"><Relationship Id="rId3" Type="http://schemas.openxmlformats.org/officeDocument/2006/relationships/hyperlink" Target="https://fonts.google.com/specimen/Montserrat)" TargetMode="External"/><Relationship Id="rId2" Type="http://schemas.openxmlformats.org/officeDocument/2006/relationships/notesSlide" Target="../notesSlides/notesSlide54.xml"/><Relationship Id="rId1" Type="http://schemas.openxmlformats.org/officeDocument/2006/relationships/slideLayout" Target="../slideLayouts/slideLayout28.xml"/><Relationship Id="rId4" Type="http://schemas.openxmlformats.org/officeDocument/2006/relationships/hyperlink" Target="https://fonts.google.com/specimen/Darker+Grotesque)" TargetMode="External"/></Relationships>
</file>

<file path=ppt/slides/_rels/slide55.xml.rels><?xml version="1.0" encoding="UTF-8" standalone="yes"?>
<Relationships xmlns="http://schemas.openxmlformats.org/package/2006/relationships"><Relationship Id="rId8" Type="http://schemas.openxmlformats.org/officeDocument/2006/relationships/hyperlink" Target="https://storyset.com/rafiki?utm_source=slidesgo_template&amp;utm_medium=referral-link&amp;utm_campaign=slidesgo_final_slides&amp;utm_term=rafiki&amp;utm_content=storyset" TargetMode="External"/><Relationship Id="rId13" Type="http://schemas.openxmlformats.org/officeDocument/2006/relationships/hyperlink" Target="https://storyset.com/cuate?utm_source=slidesgo_template&amp;utm_medium=referral-link&amp;utm_campaign=slidesgo_final_slides&amp;utm_term=cuate&amp;utm_content=storyset" TargetMode="Externa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7" Type="http://schemas.openxmlformats.org/officeDocument/2006/relationships/hyperlink" Target="https://storyset.com/bro?utm_source=slidesgo_template&amp;utm_medium=referral-link&amp;utm_campaign=slidesgo_final_slides&amp;utm_term=bro&amp;utm_content=storyset" TargetMode="External"/><Relationship Id="rId12" Type="http://schemas.openxmlformats.org/officeDocument/2006/relationships/image" Target="../media/image46.gif"/><Relationship Id="rId2" Type="http://schemas.openxmlformats.org/officeDocument/2006/relationships/notesSlide" Target="../notesSlides/notesSlide55.xml"/><Relationship Id="rId1" Type="http://schemas.openxmlformats.org/officeDocument/2006/relationships/slideLayout" Target="../slideLayouts/slideLayout28.xml"/><Relationship Id="rId6"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image" Target="../media/image45.gif"/><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10" Type="http://schemas.openxmlformats.org/officeDocument/2006/relationships/image" Target="../media/image44.gif"/><Relationship Id="rId4" Type="http://schemas.openxmlformats.org/officeDocument/2006/relationships/image" Target="../media/image42.gif"/><Relationship Id="rId9" Type="http://schemas.openxmlformats.org/officeDocument/2006/relationships/image" Target="../media/image43.gif"/></Relationships>
</file>

<file path=ppt/slides/_rels/slide56.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56.xml"/><Relationship Id="rId1" Type="http://schemas.openxmlformats.org/officeDocument/2006/relationships/slideLayout" Target="../slideLayouts/slideLayout28.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8.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8.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8.xml"/></Relationships>
</file>

<file path=ppt/slides/_rels/slide6.xml.rels><?xml version="1.0" encoding="UTF-8" standalone="yes"?>
<Relationships xmlns="http://schemas.openxmlformats.org/package/2006/relationships"><Relationship Id="rId3" Type="http://schemas.openxmlformats.org/officeDocument/2006/relationships/slide" Target="slide8.xml"/><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8.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8.xml"/></Relationships>
</file>

<file path=ppt/slides/_rels/slide62.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62.xml"/><Relationship Id="rId1" Type="http://schemas.openxmlformats.org/officeDocument/2006/relationships/slideLayout" Target="../slideLayouts/slideLayout28.xml"/><Relationship Id="rId4" Type="http://schemas.openxmlformats.org/officeDocument/2006/relationships/image" Target="../media/image47.png"/></Relationships>
</file>

<file path=ppt/slides/_rels/slide7.xml.rels><?xml version="1.0" encoding="UTF-8" standalone="yes"?>
<Relationships xmlns="http://schemas.openxmlformats.org/package/2006/relationships"><Relationship Id="rId3" Type="http://schemas.openxmlformats.org/officeDocument/2006/relationships/slide" Target="slide8.xml"/><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8" Type="http://schemas.openxmlformats.org/officeDocument/2006/relationships/slide" Target="slide34.xml"/><Relationship Id="rId3" Type="http://schemas.openxmlformats.org/officeDocument/2006/relationships/slide" Target="slide38.xml"/><Relationship Id="rId7" Type="http://schemas.openxmlformats.org/officeDocument/2006/relationships/slide" Target="slide41.xml"/><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slide" Target="slide36.xml"/><Relationship Id="rId5" Type="http://schemas.openxmlformats.org/officeDocument/2006/relationships/slide" Target="slide49.xml"/><Relationship Id="rId4" Type="http://schemas.openxmlformats.org/officeDocument/2006/relationships/slide" Target="slide56.xml"/><Relationship Id="rId9" Type="http://schemas.openxmlformats.org/officeDocument/2006/relationships/slide" Target="slide8.xml"/></Relationships>
</file>

<file path=ppt/slides/_rels/slide9.xml.rels><?xml version="1.0" encoding="UTF-8" standalone="yes"?>
<Relationships xmlns="http://schemas.openxmlformats.org/package/2006/relationships"><Relationship Id="rId3" Type="http://schemas.openxmlformats.org/officeDocument/2006/relationships/slide" Target="slide8.xml"/><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2.png"/><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960"/>
        <p:cNvGrpSpPr/>
        <p:nvPr/>
      </p:nvGrpSpPr>
      <p:grpSpPr>
        <a:xfrm>
          <a:off x="0" y="0"/>
          <a:ext cx="0" cy="0"/>
          <a:chOff x="0" y="0"/>
          <a:chExt cx="0" cy="0"/>
        </a:xfrm>
      </p:grpSpPr>
      <p:sp>
        <p:nvSpPr>
          <p:cNvPr id="961" name="Google Shape;961;p64"/>
          <p:cNvSpPr/>
          <p:nvPr/>
        </p:nvSpPr>
        <p:spPr>
          <a:xfrm>
            <a:off x="637700" y="1873425"/>
            <a:ext cx="3813000" cy="639000"/>
          </a:xfrm>
          <a:prstGeom prst="roundRect">
            <a:avLst>
              <a:gd name="adj" fmla="val 50000"/>
            </a:avLst>
          </a:prstGeom>
          <a:solidFill>
            <a:schemeClr val="lt1"/>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64"/>
          <p:cNvSpPr txBox="1">
            <a:spLocks noGrp="1"/>
          </p:cNvSpPr>
          <p:nvPr>
            <p:ph type="ctrTitle"/>
          </p:nvPr>
        </p:nvSpPr>
        <p:spPr>
          <a:xfrm>
            <a:off x="598850" y="1709119"/>
            <a:ext cx="3890700" cy="166683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500" dirty="0">
                <a:solidFill>
                  <a:schemeClr val="dk1"/>
                </a:solidFill>
              </a:rPr>
              <a:t>Bootstrap</a:t>
            </a:r>
            <a:br>
              <a:rPr lang="en" sz="3500" dirty="0">
                <a:solidFill>
                  <a:schemeClr val="dk1"/>
                </a:solidFill>
              </a:rPr>
            </a:br>
            <a:r>
              <a:rPr lang="en" sz="4000" dirty="0">
                <a:solidFill>
                  <a:schemeClr val="accent6"/>
                </a:solidFill>
              </a:rPr>
              <a:t>T</a:t>
            </a:r>
            <a:r>
              <a:rPr lang="en" sz="4000" b="1" dirty="0">
                <a:solidFill>
                  <a:schemeClr val="accent6"/>
                </a:solidFill>
              </a:rPr>
              <a:t>able </a:t>
            </a:r>
            <a:r>
              <a:rPr lang="en-US" sz="4000" b="1" dirty="0">
                <a:solidFill>
                  <a:schemeClr val="accent6"/>
                </a:solidFill>
              </a:rPr>
              <a:t>&amp;</a:t>
            </a:r>
            <a:r>
              <a:rPr lang="en" sz="4000" b="1" dirty="0">
                <a:solidFill>
                  <a:schemeClr val="accent6"/>
                </a:solidFill>
              </a:rPr>
              <a:t> Liste</a:t>
            </a:r>
            <a:endParaRPr sz="4000" b="1" dirty="0">
              <a:solidFill>
                <a:schemeClr val="accent6"/>
              </a:solidFill>
            </a:endParaRPr>
          </a:p>
        </p:txBody>
      </p:sp>
      <p:sp>
        <p:nvSpPr>
          <p:cNvPr id="963" name="Google Shape;963;p64"/>
          <p:cNvSpPr txBox="1">
            <a:spLocks noGrp="1"/>
          </p:cNvSpPr>
          <p:nvPr>
            <p:ph type="subTitle" idx="1"/>
          </p:nvPr>
        </p:nvSpPr>
        <p:spPr>
          <a:xfrm>
            <a:off x="359909" y="4315553"/>
            <a:ext cx="3890700" cy="475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Wahmane &amp; Najdaoui </a:t>
            </a:r>
            <a:endParaRPr dirty="0"/>
          </a:p>
        </p:txBody>
      </p:sp>
      <p:grpSp>
        <p:nvGrpSpPr>
          <p:cNvPr id="964" name="Google Shape;964;p64"/>
          <p:cNvGrpSpPr/>
          <p:nvPr/>
        </p:nvGrpSpPr>
        <p:grpSpPr>
          <a:xfrm flipH="1">
            <a:off x="725449" y="1541387"/>
            <a:ext cx="825589" cy="93999"/>
            <a:chOff x="5718423" y="809024"/>
            <a:chExt cx="830071" cy="94500"/>
          </a:xfrm>
        </p:grpSpPr>
        <p:sp>
          <p:nvSpPr>
            <p:cNvPr id="965" name="Google Shape;965;p64"/>
            <p:cNvSpPr/>
            <p:nvPr/>
          </p:nvSpPr>
          <p:spPr>
            <a:xfrm>
              <a:off x="5718423" y="809024"/>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64"/>
            <p:cNvSpPr/>
            <p:nvPr/>
          </p:nvSpPr>
          <p:spPr>
            <a:xfrm>
              <a:off x="5963614" y="809024"/>
              <a:ext cx="94500" cy="94500"/>
            </a:xfrm>
            <a:prstGeom prst="ellipse">
              <a:avLst/>
            </a:prstGeom>
            <a:solidFill>
              <a:schemeClr val="lt1">
                <a:alpha val="8973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64"/>
            <p:cNvSpPr/>
            <p:nvPr/>
          </p:nvSpPr>
          <p:spPr>
            <a:xfrm>
              <a:off x="6208804" y="809024"/>
              <a:ext cx="94500" cy="94500"/>
            </a:xfrm>
            <a:prstGeom prst="ellipse">
              <a:avLst/>
            </a:prstGeom>
            <a:solidFill>
              <a:schemeClr val="lt1">
                <a:alpha val="665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64"/>
            <p:cNvSpPr/>
            <p:nvPr/>
          </p:nvSpPr>
          <p:spPr>
            <a:xfrm>
              <a:off x="6453994" y="809024"/>
              <a:ext cx="94500" cy="94500"/>
            </a:xfrm>
            <a:prstGeom prst="ellipse">
              <a:avLst/>
            </a:prstGeom>
            <a:solidFill>
              <a:schemeClr val="lt1">
                <a:alpha val="540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9" name="Google Shape;969;p64"/>
          <p:cNvGrpSpPr/>
          <p:nvPr/>
        </p:nvGrpSpPr>
        <p:grpSpPr>
          <a:xfrm>
            <a:off x="5029270" y="1457228"/>
            <a:ext cx="3384497" cy="2229043"/>
            <a:chOff x="5029270" y="1457228"/>
            <a:chExt cx="3384497" cy="2229043"/>
          </a:xfrm>
        </p:grpSpPr>
        <p:sp>
          <p:nvSpPr>
            <p:cNvPr id="970" name="Google Shape;970;p64"/>
            <p:cNvSpPr/>
            <p:nvPr/>
          </p:nvSpPr>
          <p:spPr>
            <a:xfrm>
              <a:off x="6320045" y="1469966"/>
              <a:ext cx="595034" cy="126373"/>
            </a:xfrm>
            <a:custGeom>
              <a:avLst/>
              <a:gdLst/>
              <a:ahLst/>
              <a:cxnLst/>
              <a:rect l="l" t="t" r="r" b="b"/>
              <a:pathLst>
                <a:path w="48955" h="10397" extrusionOk="0">
                  <a:moveTo>
                    <a:pt x="3111" y="0"/>
                  </a:moveTo>
                  <a:cubicBezTo>
                    <a:pt x="1387" y="0"/>
                    <a:pt x="1" y="1386"/>
                    <a:pt x="1" y="3110"/>
                  </a:cubicBezTo>
                  <a:lnTo>
                    <a:pt x="1" y="7302"/>
                  </a:lnTo>
                  <a:cubicBezTo>
                    <a:pt x="1" y="9010"/>
                    <a:pt x="1387" y="10397"/>
                    <a:pt x="3111" y="10397"/>
                  </a:cubicBezTo>
                  <a:lnTo>
                    <a:pt x="45844" y="10397"/>
                  </a:lnTo>
                  <a:cubicBezTo>
                    <a:pt x="47568" y="10397"/>
                    <a:pt x="48954" y="9010"/>
                    <a:pt x="48954" y="7302"/>
                  </a:cubicBezTo>
                  <a:lnTo>
                    <a:pt x="48954" y="3110"/>
                  </a:lnTo>
                  <a:cubicBezTo>
                    <a:pt x="48954" y="1386"/>
                    <a:pt x="47568" y="0"/>
                    <a:pt x="45844" y="0"/>
                  </a:cubicBezTo>
                  <a:close/>
                </a:path>
              </a:pathLst>
            </a:custGeom>
            <a:solidFill>
              <a:schemeClr val="lt1"/>
            </a:solidFill>
            <a:ln>
              <a:noFill/>
            </a:ln>
            <a:effectLst>
              <a:outerShdw blurRad="57150" dist="19050" dir="5400000" algn="bl" rotWithShape="0">
                <a:schemeClr val="dk1">
                  <a:alpha val="18000"/>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64"/>
            <p:cNvSpPr/>
            <p:nvPr/>
          </p:nvSpPr>
          <p:spPr>
            <a:xfrm>
              <a:off x="5452793" y="1926498"/>
              <a:ext cx="2708802" cy="1327284"/>
            </a:xfrm>
            <a:custGeom>
              <a:avLst/>
              <a:gdLst/>
              <a:ahLst/>
              <a:cxnLst/>
              <a:rect l="l" t="t" r="r" b="b"/>
              <a:pathLst>
                <a:path w="222860" h="109199" extrusionOk="0">
                  <a:moveTo>
                    <a:pt x="10853" y="0"/>
                  </a:moveTo>
                  <a:cubicBezTo>
                    <a:pt x="4869" y="0"/>
                    <a:pt x="1" y="4852"/>
                    <a:pt x="1" y="10836"/>
                  </a:cubicBezTo>
                  <a:lnTo>
                    <a:pt x="1" y="98364"/>
                  </a:lnTo>
                  <a:cubicBezTo>
                    <a:pt x="1" y="104348"/>
                    <a:pt x="4869" y="109199"/>
                    <a:pt x="10853" y="109199"/>
                  </a:cubicBezTo>
                  <a:lnTo>
                    <a:pt x="212025" y="109199"/>
                  </a:lnTo>
                  <a:cubicBezTo>
                    <a:pt x="218009" y="109199"/>
                    <a:pt x="222859" y="104348"/>
                    <a:pt x="222859" y="98364"/>
                  </a:cubicBezTo>
                  <a:lnTo>
                    <a:pt x="222859" y="10836"/>
                  </a:lnTo>
                  <a:cubicBezTo>
                    <a:pt x="222859" y="4852"/>
                    <a:pt x="218009" y="0"/>
                    <a:pt x="212025" y="0"/>
                  </a:cubicBezTo>
                  <a:close/>
                </a:path>
              </a:pathLst>
            </a:custGeom>
            <a:solidFill>
              <a:schemeClr val="lt1"/>
            </a:solidFill>
            <a:ln>
              <a:noFill/>
            </a:ln>
            <a:effectLst>
              <a:outerShdw blurRad="57150" dist="19050" dir="5400000" algn="bl" rotWithShape="0">
                <a:schemeClr val="dk1">
                  <a:alpha val="18000"/>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64"/>
            <p:cNvSpPr/>
            <p:nvPr/>
          </p:nvSpPr>
          <p:spPr>
            <a:xfrm>
              <a:off x="5476434" y="1941497"/>
              <a:ext cx="2661544" cy="1297298"/>
            </a:xfrm>
            <a:custGeom>
              <a:avLst/>
              <a:gdLst/>
              <a:ahLst/>
              <a:cxnLst/>
              <a:rect l="l" t="t" r="r" b="b"/>
              <a:pathLst>
                <a:path w="218972" h="106732" extrusionOk="0">
                  <a:moveTo>
                    <a:pt x="10853" y="1"/>
                  </a:moveTo>
                  <a:cubicBezTo>
                    <a:pt x="4851" y="1"/>
                    <a:pt x="0" y="4852"/>
                    <a:pt x="0" y="10853"/>
                  </a:cubicBezTo>
                  <a:lnTo>
                    <a:pt x="0" y="48109"/>
                  </a:lnTo>
                  <a:cubicBezTo>
                    <a:pt x="0" y="49664"/>
                    <a:pt x="981" y="51033"/>
                    <a:pt x="2451" y="51540"/>
                  </a:cubicBezTo>
                  <a:cubicBezTo>
                    <a:pt x="3228" y="51810"/>
                    <a:pt x="3753" y="52554"/>
                    <a:pt x="3753" y="53365"/>
                  </a:cubicBezTo>
                  <a:cubicBezTo>
                    <a:pt x="3753" y="54194"/>
                    <a:pt x="3228" y="54921"/>
                    <a:pt x="2451" y="55191"/>
                  </a:cubicBezTo>
                  <a:cubicBezTo>
                    <a:pt x="981" y="55698"/>
                    <a:pt x="0" y="57084"/>
                    <a:pt x="0" y="58623"/>
                  </a:cubicBezTo>
                  <a:lnTo>
                    <a:pt x="0" y="95895"/>
                  </a:lnTo>
                  <a:cubicBezTo>
                    <a:pt x="0" y="101879"/>
                    <a:pt x="4851" y="106731"/>
                    <a:pt x="10853" y="106731"/>
                  </a:cubicBezTo>
                  <a:lnTo>
                    <a:pt x="208135" y="106731"/>
                  </a:lnTo>
                  <a:cubicBezTo>
                    <a:pt x="214119" y="106731"/>
                    <a:pt x="218971" y="101879"/>
                    <a:pt x="218971" y="95895"/>
                  </a:cubicBezTo>
                  <a:lnTo>
                    <a:pt x="218971" y="10853"/>
                  </a:lnTo>
                  <a:cubicBezTo>
                    <a:pt x="218971" y="4852"/>
                    <a:pt x="214119" y="1"/>
                    <a:pt x="208135" y="1"/>
                  </a:cubicBezTo>
                  <a:close/>
                </a:path>
              </a:pathLst>
            </a:custGeom>
            <a:solidFill>
              <a:schemeClr val="lt1"/>
            </a:solidFill>
            <a:ln>
              <a:noFill/>
            </a:ln>
            <a:effectLst>
              <a:outerShdw blurRad="57150" dist="19050" dir="5400000" algn="bl" rotWithShape="0">
                <a:schemeClr val="dk1">
                  <a:alpha val="18000"/>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64"/>
            <p:cNvSpPr/>
            <p:nvPr/>
          </p:nvSpPr>
          <p:spPr>
            <a:xfrm>
              <a:off x="5476434" y="1941497"/>
              <a:ext cx="1724646" cy="1297298"/>
            </a:xfrm>
            <a:custGeom>
              <a:avLst/>
              <a:gdLst/>
              <a:ahLst/>
              <a:cxnLst/>
              <a:rect l="l" t="t" r="r" b="b"/>
              <a:pathLst>
                <a:path w="141891" h="106732" extrusionOk="0">
                  <a:moveTo>
                    <a:pt x="10853" y="1"/>
                  </a:moveTo>
                  <a:cubicBezTo>
                    <a:pt x="4851" y="1"/>
                    <a:pt x="0" y="4852"/>
                    <a:pt x="0" y="10853"/>
                  </a:cubicBezTo>
                  <a:lnTo>
                    <a:pt x="0" y="48109"/>
                  </a:lnTo>
                  <a:cubicBezTo>
                    <a:pt x="0" y="49664"/>
                    <a:pt x="981" y="51033"/>
                    <a:pt x="2451" y="51540"/>
                  </a:cubicBezTo>
                  <a:cubicBezTo>
                    <a:pt x="3228" y="51810"/>
                    <a:pt x="3753" y="52554"/>
                    <a:pt x="3753" y="53365"/>
                  </a:cubicBezTo>
                  <a:cubicBezTo>
                    <a:pt x="3753" y="54194"/>
                    <a:pt x="3228" y="54921"/>
                    <a:pt x="2451" y="55191"/>
                  </a:cubicBezTo>
                  <a:cubicBezTo>
                    <a:pt x="981" y="55698"/>
                    <a:pt x="0" y="57084"/>
                    <a:pt x="0" y="58623"/>
                  </a:cubicBezTo>
                  <a:lnTo>
                    <a:pt x="0" y="95895"/>
                  </a:lnTo>
                  <a:cubicBezTo>
                    <a:pt x="0" y="101879"/>
                    <a:pt x="4851" y="106731"/>
                    <a:pt x="10853" y="106731"/>
                  </a:cubicBezTo>
                  <a:lnTo>
                    <a:pt x="141890" y="106731"/>
                  </a:lnTo>
                  <a:lnTo>
                    <a:pt x="141890" y="1"/>
                  </a:lnTo>
                  <a:close/>
                </a:path>
              </a:pathLst>
            </a:custGeom>
            <a:gradFill>
              <a:gsLst>
                <a:gs pos="0">
                  <a:srgbClr val="81EEEB"/>
                </a:gs>
                <a:gs pos="100000">
                  <a:srgbClr val="3AE4DF"/>
                </a:gs>
              </a:gsLst>
              <a:lin ang="8099331" scaled="0"/>
            </a:gradFill>
            <a:ln>
              <a:noFill/>
            </a:ln>
            <a:effectLst>
              <a:outerShdw blurRad="57150" dist="19050" dir="5400000" algn="bl" rotWithShape="0">
                <a:schemeClr val="dk1">
                  <a:alpha val="18000"/>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64"/>
            <p:cNvSpPr/>
            <p:nvPr/>
          </p:nvSpPr>
          <p:spPr>
            <a:xfrm>
              <a:off x="7275637" y="2153536"/>
              <a:ext cx="392026" cy="289708"/>
            </a:xfrm>
            <a:custGeom>
              <a:avLst/>
              <a:gdLst/>
              <a:ahLst/>
              <a:cxnLst/>
              <a:rect l="l" t="t" r="r" b="b"/>
              <a:pathLst>
                <a:path w="32253" h="23835" extrusionOk="0">
                  <a:moveTo>
                    <a:pt x="3095" y="1"/>
                  </a:moveTo>
                  <a:cubicBezTo>
                    <a:pt x="1387" y="1"/>
                    <a:pt x="1" y="1387"/>
                    <a:pt x="1" y="3093"/>
                  </a:cubicBezTo>
                  <a:lnTo>
                    <a:pt x="1" y="20741"/>
                  </a:lnTo>
                  <a:cubicBezTo>
                    <a:pt x="1" y="22449"/>
                    <a:pt x="1387" y="23835"/>
                    <a:pt x="3095" y="23835"/>
                  </a:cubicBezTo>
                  <a:lnTo>
                    <a:pt x="29160" y="23835"/>
                  </a:lnTo>
                  <a:cubicBezTo>
                    <a:pt x="30867" y="23835"/>
                    <a:pt x="32253" y="22449"/>
                    <a:pt x="32253" y="20741"/>
                  </a:cubicBezTo>
                  <a:lnTo>
                    <a:pt x="32253" y="3093"/>
                  </a:lnTo>
                  <a:cubicBezTo>
                    <a:pt x="32253" y="1387"/>
                    <a:pt x="30867" y="1"/>
                    <a:pt x="29160" y="1"/>
                  </a:cubicBezTo>
                  <a:close/>
                </a:path>
              </a:pathLst>
            </a:custGeom>
            <a:solidFill>
              <a:schemeClr val="accent6"/>
            </a:solidFill>
            <a:ln>
              <a:noFill/>
            </a:ln>
            <a:effectLst>
              <a:outerShdw blurRad="57150" dist="19050" dir="5400000" algn="bl" rotWithShape="0">
                <a:schemeClr val="dk1">
                  <a:alpha val="18000"/>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64"/>
            <p:cNvSpPr/>
            <p:nvPr/>
          </p:nvSpPr>
          <p:spPr>
            <a:xfrm>
              <a:off x="7748407" y="2184761"/>
              <a:ext cx="292783" cy="37607"/>
            </a:xfrm>
            <a:custGeom>
              <a:avLst/>
              <a:gdLst/>
              <a:ahLst/>
              <a:cxnLst/>
              <a:rect l="l" t="t" r="r" b="b"/>
              <a:pathLst>
                <a:path w="24088" h="3094" extrusionOk="0">
                  <a:moveTo>
                    <a:pt x="1556" y="1"/>
                  </a:moveTo>
                  <a:cubicBezTo>
                    <a:pt x="693" y="1"/>
                    <a:pt x="1" y="693"/>
                    <a:pt x="1" y="1539"/>
                  </a:cubicBezTo>
                  <a:cubicBezTo>
                    <a:pt x="1" y="2401"/>
                    <a:pt x="693" y="3094"/>
                    <a:pt x="1556" y="3094"/>
                  </a:cubicBezTo>
                  <a:lnTo>
                    <a:pt x="22533" y="3094"/>
                  </a:lnTo>
                  <a:cubicBezTo>
                    <a:pt x="23395" y="3094"/>
                    <a:pt x="24088" y="2401"/>
                    <a:pt x="24088" y="1539"/>
                  </a:cubicBezTo>
                  <a:cubicBezTo>
                    <a:pt x="24088" y="693"/>
                    <a:pt x="23395" y="1"/>
                    <a:pt x="22533" y="1"/>
                  </a:cubicBezTo>
                  <a:close/>
                </a:path>
              </a:pathLst>
            </a:custGeom>
            <a:solidFill>
              <a:schemeClr val="accent6"/>
            </a:solidFill>
            <a:ln>
              <a:noFill/>
            </a:ln>
            <a:effectLst>
              <a:outerShdw blurRad="57150" dist="19050" dir="5400000" algn="bl" rotWithShape="0">
                <a:schemeClr val="dk1">
                  <a:alpha val="18000"/>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64"/>
            <p:cNvSpPr/>
            <p:nvPr/>
          </p:nvSpPr>
          <p:spPr>
            <a:xfrm>
              <a:off x="7748407" y="2279690"/>
              <a:ext cx="292783" cy="37607"/>
            </a:xfrm>
            <a:custGeom>
              <a:avLst/>
              <a:gdLst/>
              <a:ahLst/>
              <a:cxnLst/>
              <a:rect l="l" t="t" r="r" b="b"/>
              <a:pathLst>
                <a:path w="24088" h="3094" extrusionOk="0">
                  <a:moveTo>
                    <a:pt x="1556" y="0"/>
                  </a:moveTo>
                  <a:cubicBezTo>
                    <a:pt x="693" y="0"/>
                    <a:pt x="1" y="693"/>
                    <a:pt x="1" y="1538"/>
                  </a:cubicBezTo>
                  <a:cubicBezTo>
                    <a:pt x="1" y="2401"/>
                    <a:pt x="693" y="3093"/>
                    <a:pt x="1556" y="3093"/>
                  </a:cubicBezTo>
                  <a:lnTo>
                    <a:pt x="22533" y="3093"/>
                  </a:lnTo>
                  <a:cubicBezTo>
                    <a:pt x="23395" y="3093"/>
                    <a:pt x="24088" y="2401"/>
                    <a:pt x="24088" y="1538"/>
                  </a:cubicBezTo>
                  <a:cubicBezTo>
                    <a:pt x="24088" y="693"/>
                    <a:pt x="23395" y="0"/>
                    <a:pt x="22533" y="0"/>
                  </a:cubicBezTo>
                  <a:close/>
                </a:path>
              </a:pathLst>
            </a:custGeom>
            <a:solidFill>
              <a:schemeClr val="accent6"/>
            </a:solidFill>
            <a:ln>
              <a:noFill/>
            </a:ln>
            <a:effectLst>
              <a:outerShdw blurRad="57150" dist="19050" dir="5400000" algn="bl" rotWithShape="0">
                <a:schemeClr val="dk1">
                  <a:alpha val="18000"/>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64"/>
            <p:cNvSpPr/>
            <p:nvPr/>
          </p:nvSpPr>
          <p:spPr>
            <a:xfrm>
              <a:off x="7748407" y="2374618"/>
              <a:ext cx="169097" cy="37595"/>
            </a:xfrm>
            <a:custGeom>
              <a:avLst/>
              <a:gdLst/>
              <a:ahLst/>
              <a:cxnLst/>
              <a:rect l="l" t="t" r="r" b="b"/>
              <a:pathLst>
                <a:path w="13912" h="3093" extrusionOk="0">
                  <a:moveTo>
                    <a:pt x="1556" y="0"/>
                  </a:moveTo>
                  <a:cubicBezTo>
                    <a:pt x="693" y="0"/>
                    <a:pt x="1" y="692"/>
                    <a:pt x="1" y="1538"/>
                  </a:cubicBezTo>
                  <a:cubicBezTo>
                    <a:pt x="1" y="2400"/>
                    <a:pt x="693" y="3093"/>
                    <a:pt x="1556" y="3093"/>
                  </a:cubicBezTo>
                  <a:lnTo>
                    <a:pt x="12357" y="3093"/>
                  </a:lnTo>
                  <a:cubicBezTo>
                    <a:pt x="13219" y="3093"/>
                    <a:pt x="13912" y="2400"/>
                    <a:pt x="13912" y="1538"/>
                  </a:cubicBezTo>
                  <a:cubicBezTo>
                    <a:pt x="13912" y="692"/>
                    <a:pt x="13219" y="0"/>
                    <a:pt x="12357" y="0"/>
                  </a:cubicBezTo>
                  <a:close/>
                </a:path>
              </a:pathLst>
            </a:custGeom>
            <a:solidFill>
              <a:schemeClr val="accent6"/>
            </a:solidFill>
            <a:ln>
              <a:noFill/>
            </a:ln>
            <a:effectLst>
              <a:outerShdw blurRad="57150" dist="19050" dir="5400000" algn="bl" rotWithShape="0">
                <a:schemeClr val="dk1">
                  <a:alpha val="18000"/>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64"/>
            <p:cNvSpPr/>
            <p:nvPr/>
          </p:nvSpPr>
          <p:spPr>
            <a:xfrm>
              <a:off x="7275637" y="2514738"/>
              <a:ext cx="392026" cy="289708"/>
            </a:xfrm>
            <a:custGeom>
              <a:avLst/>
              <a:gdLst/>
              <a:ahLst/>
              <a:cxnLst/>
              <a:rect l="l" t="t" r="r" b="b"/>
              <a:pathLst>
                <a:path w="32253" h="23835" extrusionOk="0">
                  <a:moveTo>
                    <a:pt x="3095" y="0"/>
                  </a:moveTo>
                  <a:cubicBezTo>
                    <a:pt x="1387" y="0"/>
                    <a:pt x="1" y="1387"/>
                    <a:pt x="1" y="3093"/>
                  </a:cubicBezTo>
                  <a:lnTo>
                    <a:pt x="1" y="20741"/>
                  </a:lnTo>
                  <a:cubicBezTo>
                    <a:pt x="1" y="22449"/>
                    <a:pt x="1387" y="23835"/>
                    <a:pt x="3095" y="23835"/>
                  </a:cubicBezTo>
                  <a:lnTo>
                    <a:pt x="29160" y="23835"/>
                  </a:lnTo>
                  <a:cubicBezTo>
                    <a:pt x="30867" y="23835"/>
                    <a:pt x="32253" y="22449"/>
                    <a:pt x="32253" y="20741"/>
                  </a:cubicBezTo>
                  <a:lnTo>
                    <a:pt x="32253" y="3093"/>
                  </a:lnTo>
                  <a:cubicBezTo>
                    <a:pt x="32253" y="1387"/>
                    <a:pt x="30867" y="0"/>
                    <a:pt x="29160" y="0"/>
                  </a:cubicBezTo>
                  <a:close/>
                </a:path>
              </a:pathLst>
            </a:custGeom>
            <a:solidFill>
              <a:schemeClr val="accent6"/>
            </a:solidFill>
            <a:ln>
              <a:noFill/>
            </a:ln>
            <a:effectLst>
              <a:outerShdw blurRad="57150" dist="19050" dir="5400000" algn="bl" rotWithShape="0">
                <a:schemeClr val="dk1">
                  <a:alpha val="18000"/>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64"/>
            <p:cNvSpPr/>
            <p:nvPr/>
          </p:nvSpPr>
          <p:spPr>
            <a:xfrm>
              <a:off x="7748407" y="2545757"/>
              <a:ext cx="292783" cy="37813"/>
            </a:xfrm>
            <a:custGeom>
              <a:avLst/>
              <a:gdLst/>
              <a:ahLst/>
              <a:cxnLst/>
              <a:rect l="l" t="t" r="r" b="b"/>
              <a:pathLst>
                <a:path w="24088" h="3111" extrusionOk="0">
                  <a:moveTo>
                    <a:pt x="1556" y="0"/>
                  </a:moveTo>
                  <a:cubicBezTo>
                    <a:pt x="693" y="0"/>
                    <a:pt x="1" y="694"/>
                    <a:pt x="1" y="1555"/>
                  </a:cubicBezTo>
                  <a:cubicBezTo>
                    <a:pt x="1" y="2418"/>
                    <a:pt x="693" y="3110"/>
                    <a:pt x="1556" y="3110"/>
                  </a:cubicBezTo>
                  <a:lnTo>
                    <a:pt x="22533" y="3110"/>
                  </a:lnTo>
                  <a:cubicBezTo>
                    <a:pt x="23395" y="3110"/>
                    <a:pt x="24088" y="2418"/>
                    <a:pt x="24088" y="1555"/>
                  </a:cubicBezTo>
                  <a:cubicBezTo>
                    <a:pt x="24088" y="694"/>
                    <a:pt x="23395" y="0"/>
                    <a:pt x="22533" y="0"/>
                  </a:cubicBezTo>
                  <a:close/>
                </a:path>
              </a:pathLst>
            </a:custGeom>
            <a:solidFill>
              <a:schemeClr val="accent6"/>
            </a:solidFill>
            <a:ln>
              <a:noFill/>
            </a:ln>
            <a:effectLst>
              <a:outerShdw blurRad="57150" dist="19050" dir="5400000" algn="bl" rotWithShape="0">
                <a:schemeClr val="dk1">
                  <a:alpha val="18000"/>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64"/>
            <p:cNvSpPr/>
            <p:nvPr/>
          </p:nvSpPr>
          <p:spPr>
            <a:xfrm>
              <a:off x="7748407" y="2640673"/>
              <a:ext cx="292783" cy="37825"/>
            </a:xfrm>
            <a:custGeom>
              <a:avLst/>
              <a:gdLst/>
              <a:ahLst/>
              <a:cxnLst/>
              <a:rect l="l" t="t" r="r" b="b"/>
              <a:pathLst>
                <a:path w="24088" h="3112" extrusionOk="0">
                  <a:moveTo>
                    <a:pt x="1556" y="1"/>
                  </a:moveTo>
                  <a:cubicBezTo>
                    <a:pt x="693" y="1"/>
                    <a:pt x="1" y="694"/>
                    <a:pt x="1" y="1556"/>
                  </a:cubicBezTo>
                  <a:cubicBezTo>
                    <a:pt x="1" y="2419"/>
                    <a:pt x="693" y="3111"/>
                    <a:pt x="1556" y="3111"/>
                  </a:cubicBezTo>
                  <a:lnTo>
                    <a:pt x="22533" y="3111"/>
                  </a:lnTo>
                  <a:cubicBezTo>
                    <a:pt x="23395" y="3111"/>
                    <a:pt x="24088" y="2419"/>
                    <a:pt x="24088" y="1556"/>
                  </a:cubicBezTo>
                  <a:cubicBezTo>
                    <a:pt x="24088" y="694"/>
                    <a:pt x="23395" y="1"/>
                    <a:pt x="22533" y="1"/>
                  </a:cubicBezTo>
                  <a:close/>
                </a:path>
              </a:pathLst>
            </a:custGeom>
            <a:solidFill>
              <a:schemeClr val="accent6"/>
            </a:solidFill>
            <a:ln>
              <a:noFill/>
            </a:ln>
            <a:effectLst>
              <a:outerShdw blurRad="57150" dist="19050" dir="5400000" algn="bl" rotWithShape="0">
                <a:schemeClr val="dk1">
                  <a:alpha val="18000"/>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64"/>
            <p:cNvSpPr/>
            <p:nvPr/>
          </p:nvSpPr>
          <p:spPr>
            <a:xfrm>
              <a:off x="7748407" y="2735601"/>
              <a:ext cx="169097" cy="37813"/>
            </a:xfrm>
            <a:custGeom>
              <a:avLst/>
              <a:gdLst/>
              <a:ahLst/>
              <a:cxnLst/>
              <a:rect l="l" t="t" r="r" b="b"/>
              <a:pathLst>
                <a:path w="13912" h="3111" extrusionOk="0">
                  <a:moveTo>
                    <a:pt x="1556" y="0"/>
                  </a:moveTo>
                  <a:cubicBezTo>
                    <a:pt x="693" y="0"/>
                    <a:pt x="1" y="694"/>
                    <a:pt x="1" y="1555"/>
                  </a:cubicBezTo>
                  <a:cubicBezTo>
                    <a:pt x="1" y="2418"/>
                    <a:pt x="693" y="3111"/>
                    <a:pt x="1556" y="3111"/>
                  </a:cubicBezTo>
                  <a:lnTo>
                    <a:pt x="12357" y="3111"/>
                  </a:lnTo>
                  <a:cubicBezTo>
                    <a:pt x="13219" y="3111"/>
                    <a:pt x="13912" y="2418"/>
                    <a:pt x="13912" y="1555"/>
                  </a:cubicBezTo>
                  <a:cubicBezTo>
                    <a:pt x="13912" y="694"/>
                    <a:pt x="13219" y="0"/>
                    <a:pt x="12357" y="0"/>
                  </a:cubicBezTo>
                  <a:close/>
                </a:path>
              </a:pathLst>
            </a:custGeom>
            <a:solidFill>
              <a:schemeClr val="accent6"/>
            </a:solidFill>
            <a:ln>
              <a:noFill/>
            </a:ln>
            <a:effectLst>
              <a:outerShdw blurRad="57150" dist="19050" dir="5400000" algn="bl" rotWithShape="0">
                <a:schemeClr val="dk1">
                  <a:alpha val="18000"/>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64"/>
            <p:cNvSpPr/>
            <p:nvPr/>
          </p:nvSpPr>
          <p:spPr>
            <a:xfrm>
              <a:off x="7275637" y="2875940"/>
              <a:ext cx="392026" cy="289708"/>
            </a:xfrm>
            <a:custGeom>
              <a:avLst/>
              <a:gdLst/>
              <a:ahLst/>
              <a:cxnLst/>
              <a:rect l="l" t="t" r="r" b="b"/>
              <a:pathLst>
                <a:path w="32253" h="23835" extrusionOk="0">
                  <a:moveTo>
                    <a:pt x="3095" y="0"/>
                  </a:moveTo>
                  <a:cubicBezTo>
                    <a:pt x="1387" y="0"/>
                    <a:pt x="1" y="1386"/>
                    <a:pt x="1" y="3093"/>
                  </a:cubicBezTo>
                  <a:lnTo>
                    <a:pt x="1" y="20740"/>
                  </a:lnTo>
                  <a:cubicBezTo>
                    <a:pt x="1" y="22448"/>
                    <a:pt x="1387" y="23835"/>
                    <a:pt x="3095" y="23835"/>
                  </a:cubicBezTo>
                  <a:lnTo>
                    <a:pt x="29160" y="23835"/>
                  </a:lnTo>
                  <a:cubicBezTo>
                    <a:pt x="30867" y="23835"/>
                    <a:pt x="32253" y="22448"/>
                    <a:pt x="32253" y="20740"/>
                  </a:cubicBezTo>
                  <a:lnTo>
                    <a:pt x="32253" y="3093"/>
                  </a:lnTo>
                  <a:cubicBezTo>
                    <a:pt x="32253" y="1386"/>
                    <a:pt x="30867" y="0"/>
                    <a:pt x="29160" y="0"/>
                  </a:cubicBezTo>
                  <a:close/>
                </a:path>
              </a:pathLst>
            </a:custGeom>
            <a:solidFill>
              <a:srgbClr val="FFFFFF"/>
            </a:solidFill>
            <a:ln>
              <a:noFill/>
            </a:ln>
            <a:effectLst>
              <a:outerShdw blurRad="57150" dist="19050" dir="5400000" algn="bl" rotWithShape="0">
                <a:schemeClr val="dk1">
                  <a:alpha val="18000"/>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64"/>
            <p:cNvSpPr/>
            <p:nvPr/>
          </p:nvSpPr>
          <p:spPr>
            <a:xfrm>
              <a:off x="7748407" y="2906959"/>
              <a:ext cx="292783" cy="37619"/>
            </a:xfrm>
            <a:custGeom>
              <a:avLst/>
              <a:gdLst/>
              <a:ahLst/>
              <a:cxnLst/>
              <a:rect l="l" t="t" r="r" b="b"/>
              <a:pathLst>
                <a:path w="24088" h="3095" extrusionOk="0">
                  <a:moveTo>
                    <a:pt x="1556" y="0"/>
                  </a:moveTo>
                  <a:cubicBezTo>
                    <a:pt x="693" y="0"/>
                    <a:pt x="1" y="694"/>
                    <a:pt x="1" y="1555"/>
                  </a:cubicBezTo>
                  <a:cubicBezTo>
                    <a:pt x="1" y="2400"/>
                    <a:pt x="693" y="3094"/>
                    <a:pt x="1556" y="3094"/>
                  </a:cubicBezTo>
                  <a:lnTo>
                    <a:pt x="22533" y="3094"/>
                  </a:lnTo>
                  <a:cubicBezTo>
                    <a:pt x="23395" y="3094"/>
                    <a:pt x="24088" y="2400"/>
                    <a:pt x="24088" y="1555"/>
                  </a:cubicBezTo>
                  <a:cubicBezTo>
                    <a:pt x="24088" y="694"/>
                    <a:pt x="23395" y="0"/>
                    <a:pt x="22533" y="0"/>
                  </a:cubicBezTo>
                  <a:close/>
                </a:path>
              </a:pathLst>
            </a:custGeom>
            <a:solidFill>
              <a:schemeClr val="accent6"/>
            </a:solidFill>
            <a:ln>
              <a:noFill/>
            </a:ln>
            <a:effectLst>
              <a:outerShdw blurRad="57150" dist="19050" dir="5400000" algn="bl" rotWithShape="0">
                <a:schemeClr val="dk1">
                  <a:alpha val="18000"/>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64"/>
            <p:cNvSpPr/>
            <p:nvPr/>
          </p:nvSpPr>
          <p:spPr>
            <a:xfrm>
              <a:off x="7748407" y="3001875"/>
              <a:ext cx="292783" cy="37619"/>
            </a:xfrm>
            <a:custGeom>
              <a:avLst/>
              <a:gdLst/>
              <a:ahLst/>
              <a:cxnLst/>
              <a:rect l="l" t="t" r="r" b="b"/>
              <a:pathLst>
                <a:path w="24088" h="3095" extrusionOk="0">
                  <a:moveTo>
                    <a:pt x="1556" y="1"/>
                  </a:moveTo>
                  <a:cubicBezTo>
                    <a:pt x="693" y="1"/>
                    <a:pt x="1" y="694"/>
                    <a:pt x="1" y="1556"/>
                  </a:cubicBezTo>
                  <a:cubicBezTo>
                    <a:pt x="1" y="2401"/>
                    <a:pt x="693" y="3095"/>
                    <a:pt x="1556" y="3095"/>
                  </a:cubicBezTo>
                  <a:lnTo>
                    <a:pt x="22533" y="3095"/>
                  </a:lnTo>
                  <a:cubicBezTo>
                    <a:pt x="23395" y="3095"/>
                    <a:pt x="24088" y="2401"/>
                    <a:pt x="24088" y="1556"/>
                  </a:cubicBezTo>
                  <a:cubicBezTo>
                    <a:pt x="24088" y="694"/>
                    <a:pt x="23395" y="1"/>
                    <a:pt x="22533" y="1"/>
                  </a:cubicBezTo>
                  <a:close/>
                </a:path>
              </a:pathLst>
            </a:custGeom>
            <a:solidFill>
              <a:schemeClr val="accent6"/>
            </a:solidFill>
            <a:ln>
              <a:noFill/>
            </a:ln>
            <a:effectLst>
              <a:outerShdw blurRad="57150" dist="19050" dir="5400000" algn="bl" rotWithShape="0">
                <a:schemeClr val="dk1">
                  <a:alpha val="18000"/>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64"/>
            <p:cNvSpPr/>
            <p:nvPr/>
          </p:nvSpPr>
          <p:spPr>
            <a:xfrm>
              <a:off x="7748407" y="3096803"/>
              <a:ext cx="169097" cy="37619"/>
            </a:xfrm>
            <a:custGeom>
              <a:avLst/>
              <a:gdLst/>
              <a:ahLst/>
              <a:cxnLst/>
              <a:rect l="l" t="t" r="r" b="b"/>
              <a:pathLst>
                <a:path w="13912" h="3095" extrusionOk="0">
                  <a:moveTo>
                    <a:pt x="1556" y="0"/>
                  </a:moveTo>
                  <a:cubicBezTo>
                    <a:pt x="693" y="0"/>
                    <a:pt x="1" y="694"/>
                    <a:pt x="1" y="1555"/>
                  </a:cubicBezTo>
                  <a:cubicBezTo>
                    <a:pt x="1" y="2400"/>
                    <a:pt x="693" y="3094"/>
                    <a:pt x="1556" y="3094"/>
                  </a:cubicBezTo>
                  <a:lnTo>
                    <a:pt x="12357" y="3094"/>
                  </a:lnTo>
                  <a:cubicBezTo>
                    <a:pt x="13219" y="3094"/>
                    <a:pt x="13912" y="2400"/>
                    <a:pt x="13912" y="1555"/>
                  </a:cubicBezTo>
                  <a:cubicBezTo>
                    <a:pt x="13912" y="694"/>
                    <a:pt x="13219" y="0"/>
                    <a:pt x="12357" y="0"/>
                  </a:cubicBezTo>
                  <a:close/>
                </a:path>
              </a:pathLst>
            </a:custGeom>
            <a:solidFill>
              <a:schemeClr val="accent6"/>
            </a:solidFill>
            <a:ln>
              <a:noFill/>
            </a:ln>
            <a:effectLst>
              <a:outerShdw blurRad="57150" dist="19050" dir="5400000" algn="bl" rotWithShape="0">
                <a:schemeClr val="dk1">
                  <a:alpha val="18000"/>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64"/>
            <p:cNvSpPr/>
            <p:nvPr/>
          </p:nvSpPr>
          <p:spPr>
            <a:xfrm>
              <a:off x="5920835" y="3483481"/>
              <a:ext cx="99863" cy="100070"/>
            </a:xfrm>
            <a:custGeom>
              <a:avLst/>
              <a:gdLst/>
              <a:ahLst/>
              <a:cxnLst/>
              <a:rect l="l" t="t" r="r" b="b"/>
              <a:pathLst>
                <a:path w="8216" h="8233" extrusionOk="0">
                  <a:moveTo>
                    <a:pt x="4109" y="0"/>
                  </a:moveTo>
                  <a:cubicBezTo>
                    <a:pt x="1844" y="0"/>
                    <a:pt x="0" y="1843"/>
                    <a:pt x="0" y="4108"/>
                  </a:cubicBezTo>
                  <a:cubicBezTo>
                    <a:pt x="0" y="6373"/>
                    <a:pt x="1844" y="8233"/>
                    <a:pt x="4109" y="8233"/>
                  </a:cubicBezTo>
                  <a:cubicBezTo>
                    <a:pt x="6374" y="8233"/>
                    <a:pt x="8216" y="6373"/>
                    <a:pt x="8216" y="4108"/>
                  </a:cubicBezTo>
                  <a:cubicBezTo>
                    <a:pt x="8216" y="1843"/>
                    <a:pt x="6374" y="0"/>
                    <a:pt x="4109" y="0"/>
                  </a:cubicBezTo>
                  <a:close/>
                </a:path>
              </a:pathLst>
            </a:custGeom>
            <a:solidFill>
              <a:schemeClr val="dk2"/>
            </a:solidFill>
            <a:ln>
              <a:noFill/>
            </a:ln>
            <a:effectLst>
              <a:outerShdw blurRad="57150" dist="19050" dir="5400000" algn="bl" rotWithShape="0">
                <a:schemeClr val="dk1">
                  <a:alpha val="18000"/>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64"/>
            <p:cNvSpPr/>
            <p:nvPr/>
          </p:nvSpPr>
          <p:spPr>
            <a:xfrm>
              <a:off x="6613861" y="1706048"/>
              <a:ext cx="1714363" cy="373126"/>
            </a:xfrm>
            <a:custGeom>
              <a:avLst/>
              <a:gdLst/>
              <a:ahLst/>
              <a:cxnLst/>
              <a:rect l="l" t="t" r="r" b="b"/>
              <a:pathLst>
                <a:path w="141045" h="30698" extrusionOk="0">
                  <a:moveTo>
                    <a:pt x="2924" y="0"/>
                  </a:moveTo>
                  <a:cubicBezTo>
                    <a:pt x="1386" y="0"/>
                    <a:pt x="0" y="1386"/>
                    <a:pt x="0" y="3093"/>
                  </a:cubicBezTo>
                  <a:lnTo>
                    <a:pt x="0" y="27603"/>
                  </a:lnTo>
                  <a:cubicBezTo>
                    <a:pt x="0" y="29311"/>
                    <a:pt x="1386" y="30697"/>
                    <a:pt x="3093" y="30697"/>
                  </a:cubicBezTo>
                  <a:lnTo>
                    <a:pt x="137951" y="30697"/>
                  </a:lnTo>
                  <a:cubicBezTo>
                    <a:pt x="139659" y="30697"/>
                    <a:pt x="141045" y="29311"/>
                    <a:pt x="141045" y="27603"/>
                  </a:cubicBezTo>
                  <a:lnTo>
                    <a:pt x="141045" y="3093"/>
                  </a:lnTo>
                  <a:cubicBezTo>
                    <a:pt x="141045" y="1386"/>
                    <a:pt x="139659" y="0"/>
                    <a:pt x="137782" y="0"/>
                  </a:cubicBezTo>
                  <a:close/>
                </a:path>
              </a:pathLst>
            </a:custGeom>
            <a:solidFill>
              <a:srgbClr val="A97FFF"/>
            </a:solidFill>
            <a:ln>
              <a:noFill/>
            </a:ln>
            <a:effectLst>
              <a:outerShdw blurRad="57150" dist="19050" dir="5400000" algn="bl" rotWithShape="0">
                <a:schemeClr val="dk1">
                  <a:alpha val="18000"/>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64"/>
            <p:cNvSpPr/>
            <p:nvPr/>
          </p:nvSpPr>
          <p:spPr>
            <a:xfrm>
              <a:off x="6617556" y="1709743"/>
              <a:ext cx="1706973" cy="365736"/>
            </a:xfrm>
            <a:custGeom>
              <a:avLst/>
              <a:gdLst/>
              <a:ahLst/>
              <a:cxnLst/>
              <a:rect l="l" t="t" r="r" b="b"/>
              <a:pathLst>
                <a:path w="140437" h="30090" extrusionOk="0">
                  <a:moveTo>
                    <a:pt x="2789" y="0"/>
                  </a:moveTo>
                  <a:cubicBezTo>
                    <a:pt x="1251" y="0"/>
                    <a:pt x="1" y="1251"/>
                    <a:pt x="1" y="2789"/>
                  </a:cubicBezTo>
                  <a:lnTo>
                    <a:pt x="1" y="27299"/>
                  </a:lnTo>
                  <a:cubicBezTo>
                    <a:pt x="1" y="28838"/>
                    <a:pt x="1251" y="30089"/>
                    <a:pt x="2789" y="30089"/>
                  </a:cubicBezTo>
                  <a:lnTo>
                    <a:pt x="137647" y="30089"/>
                  </a:lnTo>
                  <a:cubicBezTo>
                    <a:pt x="139186" y="30089"/>
                    <a:pt x="140437" y="28838"/>
                    <a:pt x="140437" y="27299"/>
                  </a:cubicBezTo>
                  <a:lnTo>
                    <a:pt x="140437" y="2789"/>
                  </a:lnTo>
                  <a:cubicBezTo>
                    <a:pt x="140437" y="1251"/>
                    <a:pt x="139186" y="0"/>
                    <a:pt x="137647" y="0"/>
                  </a:cubicBezTo>
                  <a:close/>
                </a:path>
              </a:pathLst>
            </a:custGeom>
            <a:solidFill>
              <a:schemeClr val="accent2"/>
            </a:solidFill>
            <a:ln>
              <a:noFill/>
            </a:ln>
            <a:effectLst>
              <a:outerShdw blurRad="57150" dist="19050" dir="5400000" algn="bl" rotWithShape="0">
                <a:schemeClr val="dk1">
                  <a:alpha val="18000"/>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64"/>
            <p:cNvSpPr/>
            <p:nvPr/>
          </p:nvSpPr>
          <p:spPr>
            <a:xfrm>
              <a:off x="6703441" y="1776095"/>
              <a:ext cx="233006" cy="233006"/>
            </a:xfrm>
            <a:custGeom>
              <a:avLst/>
              <a:gdLst/>
              <a:ahLst/>
              <a:cxnLst/>
              <a:rect l="l" t="t" r="r" b="b"/>
              <a:pathLst>
                <a:path w="19170" h="19170" extrusionOk="0">
                  <a:moveTo>
                    <a:pt x="9584" y="1"/>
                  </a:moveTo>
                  <a:cubicBezTo>
                    <a:pt x="4294" y="1"/>
                    <a:pt x="0" y="4294"/>
                    <a:pt x="0" y="9586"/>
                  </a:cubicBezTo>
                  <a:cubicBezTo>
                    <a:pt x="0" y="14876"/>
                    <a:pt x="4294" y="19170"/>
                    <a:pt x="9584" y="19170"/>
                  </a:cubicBezTo>
                  <a:cubicBezTo>
                    <a:pt x="14876" y="19170"/>
                    <a:pt x="19169" y="14876"/>
                    <a:pt x="19169" y="9586"/>
                  </a:cubicBezTo>
                  <a:cubicBezTo>
                    <a:pt x="19169" y="4294"/>
                    <a:pt x="14876" y="1"/>
                    <a:pt x="9584" y="1"/>
                  </a:cubicBezTo>
                  <a:close/>
                </a:path>
              </a:pathLst>
            </a:custGeom>
            <a:gradFill>
              <a:gsLst>
                <a:gs pos="0">
                  <a:srgbClr val="81EEEB"/>
                </a:gs>
                <a:gs pos="100000">
                  <a:srgbClr val="3AE4DF"/>
                </a:gs>
              </a:gsLst>
              <a:lin ang="8099331" scaled="0"/>
            </a:gradFill>
            <a:ln>
              <a:noFill/>
            </a:ln>
            <a:effectLst>
              <a:outerShdw blurRad="57150" dist="19050" dir="5400000" algn="bl" rotWithShape="0">
                <a:schemeClr val="dk1">
                  <a:alpha val="18000"/>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64"/>
            <p:cNvSpPr/>
            <p:nvPr/>
          </p:nvSpPr>
          <p:spPr>
            <a:xfrm>
              <a:off x="7036480" y="1829515"/>
              <a:ext cx="674952" cy="37619"/>
            </a:xfrm>
            <a:custGeom>
              <a:avLst/>
              <a:gdLst/>
              <a:ahLst/>
              <a:cxnLst/>
              <a:rect l="l" t="t" r="r" b="b"/>
              <a:pathLst>
                <a:path w="55530" h="3095" extrusionOk="0">
                  <a:moveTo>
                    <a:pt x="1556" y="1"/>
                  </a:moveTo>
                  <a:cubicBezTo>
                    <a:pt x="694" y="1"/>
                    <a:pt x="1" y="694"/>
                    <a:pt x="1" y="1540"/>
                  </a:cubicBezTo>
                  <a:cubicBezTo>
                    <a:pt x="1" y="2401"/>
                    <a:pt x="694" y="3095"/>
                    <a:pt x="1556" y="3095"/>
                  </a:cubicBezTo>
                  <a:lnTo>
                    <a:pt x="53975" y="3095"/>
                  </a:lnTo>
                  <a:cubicBezTo>
                    <a:pt x="54836" y="3095"/>
                    <a:pt x="55530" y="2401"/>
                    <a:pt x="55530" y="1540"/>
                  </a:cubicBezTo>
                  <a:cubicBezTo>
                    <a:pt x="55530" y="694"/>
                    <a:pt x="54836" y="1"/>
                    <a:pt x="53975" y="1"/>
                  </a:cubicBezTo>
                  <a:close/>
                </a:path>
              </a:pathLst>
            </a:custGeom>
            <a:solidFill>
              <a:srgbClr val="FFFFFF"/>
            </a:solidFill>
            <a:ln>
              <a:noFill/>
            </a:ln>
            <a:effectLst>
              <a:outerShdw blurRad="57150" dist="19050" dir="5400000" algn="bl" rotWithShape="0">
                <a:schemeClr val="dk1">
                  <a:alpha val="18000"/>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64"/>
            <p:cNvSpPr/>
            <p:nvPr/>
          </p:nvSpPr>
          <p:spPr>
            <a:xfrm>
              <a:off x="7759285" y="1829515"/>
              <a:ext cx="477304" cy="37619"/>
            </a:xfrm>
            <a:custGeom>
              <a:avLst/>
              <a:gdLst/>
              <a:ahLst/>
              <a:cxnLst/>
              <a:rect l="l" t="t" r="r" b="b"/>
              <a:pathLst>
                <a:path w="39269" h="3095" extrusionOk="0">
                  <a:moveTo>
                    <a:pt x="1540" y="1"/>
                  </a:moveTo>
                  <a:cubicBezTo>
                    <a:pt x="695" y="1"/>
                    <a:pt x="1" y="694"/>
                    <a:pt x="1" y="1540"/>
                  </a:cubicBezTo>
                  <a:cubicBezTo>
                    <a:pt x="1" y="2401"/>
                    <a:pt x="695" y="3095"/>
                    <a:pt x="1540" y="3095"/>
                  </a:cubicBezTo>
                  <a:lnTo>
                    <a:pt x="37714" y="3095"/>
                  </a:lnTo>
                  <a:cubicBezTo>
                    <a:pt x="38575" y="3095"/>
                    <a:pt x="39269" y="2401"/>
                    <a:pt x="39269" y="1540"/>
                  </a:cubicBezTo>
                  <a:cubicBezTo>
                    <a:pt x="39269" y="694"/>
                    <a:pt x="38575" y="1"/>
                    <a:pt x="37714" y="1"/>
                  </a:cubicBezTo>
                  <a:close/>
                </a:path>
              </a:pathLst>
            </a:custGeom>
            <a:solidFill>
              <a:srgbClr val="FFFFFF"/>
            </a:solidFill>
            <a:ln>
              <a:noFill/>
            </a:ln>
            <a:effectLst>
              <a:outerShdw blurRad="57150" dist="19050" dir="5400000" algn="bl" rotWithShape="0">
                <a:schemeClr val="dk1">
                  <a:alpha val="18000"/>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64"/>
            <p:cNvSpPr/>
            <p:nvPr/>
          </p:nvSpPr>
          <p:spPr>
            <a:xfrm>
              <a:off x="7036480" y="1924444"/>
              <a:ext cx="265058" cy="37619"/>
            </a:xfrm>
            <a:custGeom>
              <a:avLst/>
              <a:gdLst/>
              <a:ahLst/>
              <a:cxnLst/>
              <a:rect l="l" t="t" r="r" b="b"/>
              <a:pathLst>
                <a:path w="21807" h="3095" extrusionOk="0">
                  <a:moveTo>
                    <a:pt x="1556" y="0"/>
                  </a:moveTo>
                  <a:cubicBezTo>
                    <a:pt x="694" y="0"/>
                    <a:pt x="1" y="694"/>
                    <a:pt x="1" y="1539"/>
                  </a:cubicBezTo>
                  <a:cubicBezTo>
                    <a:pt x="1" y="2401"/>
                    <a:pt x="694" y="3094"/>
                    <a:pt x="1556" y="3094"/>
                  </a:cubicBezTo>
                  <a:lnTo>
                    <a:pt x="20269" y="3094"/>
                  </a:lnTo>
                  <a:cubicBezTo>
                    <a:pt x="21114" y="3094"/>
                    <a:pt x="21806" y="2401"/>
                    <a:pt x="21806" y="1539"/>
                  </a:cubicBezTo>
                  <a:cubicBezTo>
                    <a:pt x="21806" y="694"/>
                    <a:pt x="21114" y="0"/>
                    <a:pt x="20269" y="0"/>
                  </a:cubicBezTo>
                  <a:close/>
                </a:path>
              </a:pathLst>
            </a:custGeom>
            <a:solidFill>
              <a:srgbClr val="FFFFFF"/>
            </a:solidFill>
            <a:ln>
              <a:noFill/>
            </a:ln>
            <a:effectLst>
              <a:outerShdw blurRad="57150" dist="19050" dir="5400000" algn="bl" rotWithShape="0">
                <a:schemeClr val="dk1">
                  <a:alpha val="18000"/>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64"/>
            <p:cNvSpPr/>
            <p:nvPr/>
          </p:nvSpPr>
          <p:spPr>
            <a:xfrm>
              <a:off x="5673267" y="1457228"/>
              <a:ext cx="459825" cy="389778"/>
            </a:xfrm>
            <a:custGeom>
              <a:avLst/>
              <a:gdLst/>
              <a:ahLst/>
              <a:cxnLst/>
              <a:rect l="l" t="t" r="r" b="b"/>
              <a:pathLst>
                <a:path w="37831" h="32068" extrusionOk="0">
                  <a:moveTo>
                    <a:pt x="4445" y="0"/>
                  </a:moveTo>
                  <a:cubicBezTo>
                    <a:pt x="1995" y="0"/>
                    <a:pt x="0" y="1995"/>
                    <a:pt x="0" y="4446"/>
                  </a:cubicBezTo>
                  <a:lnTo>
                    <a:pt x="0" y="23868"/>
                  </a:lnTo>
                  <a:cubicBezTo>
                    <a:pt x="0" y="26320"/>
                    <a:pt x="1995" y="28314"/>
                    <a:pt x="4445" y="28314"/>
                  </a:cubicBezTo>
                  <a:lnTo>
                    <a:pt x="15162" y="28314"/>
                  </a:lnTo>
                  <a:lnTo>
                    <a:pt x="18915" y="32067"/>
                  </a:lnTo>
                  <a:lnTo>
                    <a:pt x="22667" y="28314"/>
                  </a:lnTo>
                  <a:lnTo>
                    <a:pt x="33384" y="28314"/>
                  </a:lnTo>
                  <a:cubicBezTo>
                    <a:pt x="35836" y="28314"/>
                    <a:pt x="37831" y="26320"/>
                    <a:pt x="37831" y="23868"/>
                  </a:cubicBezTo>
                  <a:lnTo>
                    <a:pt x="37831" y="4446"/>
                  </a:lnTo>
                  <a:cubicBezTo>
                    <a:pt x="37831" y="1995"/>
                    <a:pt x="35836" y="0"/>
                    <a:pt x="33384" y="0"/>
                  </a:cubicBezTo>
                  <a:close/>
                </a:path>
              </a:pathLst>
            </a:custGeom>
            <a:gradFill>
              <a:gsLst>
                <a:gs pos="0">
                  <a:srgbClr val="81EEEB"/>
                </a:gs>
                <a:gs pos="100000">
                  <a:srgbClr val="3AE4DF"/>
                </a:gs>
              </a:gsLst>
              <a:lin ang="8099331" scaled="0"/>
            </a:gradFill>
            <a:ln>
              <a:noFill/>
            </a:ln>
            <a:effectLst>
              <a:outerShdw blurRad="57150" dist="19050" dir="5400000" algn="bl" rotWithShape="0">
                <a:schemeClr val="dk1">
                  <a:alpha val="18000"/>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64"/>
            <p:cNvSpPr/>
            <p:nvPr/>
          </p:nvSpPr>
          <p:spPr>
            <a:xfrm>
              <a:off x="5817909" y="1559948"/>
              <a:ext cx="170543" cy="138710"/>
            </a:xfrm>
            <a:custGeom>
              <a:avLst/>
              <a:gdLst/>
              <a:ahLst/>
              <a:cxnLst/>
              <a:rect l="l" t="t" r="r" b="b"/>
              <a:pathLst>
                <a:path w="14031" h="11412" extrusionOk="0">
                  <a:moveTo>
                    <a:pt x="3685" y="1"/>
                  </a:moveTo>
                  <a:cubicBezTo>
                    <a:pt x="1657" y="1"/>
                    <a:pt x="0" y="1641"/>
                    <a:pt x="0" y="3686"/>
                  </a:cubicBezTo>
                  <a:cubicBezTo>
                    <a:pt x="0" y="4565"/>
                    <a:pt x="0" y="6881"/>
                    <a:pt x="5004" y="10109"/>
                  </a:cubicBezTo>
                  <a:lnTo>
                    <a:pt x="7015" y="11412"/>
                  </a:lnTo>
                  <a:lnTo>
                    <a:pt x="9027" y="10109"/>
                  </a:lnTo>
                  <a:cubicBezTo>
                    <a:pt x="14030" y="6881"/>
                    <a:pt x="14030" y="4565"/>
                    <a:pt x="14030" y="3686"/>
                  </a:cubicBezTo>
                  <a:cubicBezTo>
                    <a:pt x="14030" y="1641"/>
                    <a:pt x="12390" y="1"/>
                    <a:pt x="10345" y="1"/>
                  </a:cubicBezTo>
                  <a:cubicBezTo>
                    <a:pt x="8874" y="1"/>
                    <a:pt x="7623" y="846"/>
                    <a:pt x="7015" y="2081"/>
                  </a:cubicBezTo>
                  <a:cubicBezTo>
                    <a:pt x="6424" y="846"/>
                    <a:pt x="5155" y="1"/>
                    <a:pt x="3685" y="1"/>
                  </a:cubicBezTo>
                  <a:close/>
                </a:path>
              </a:pathLst>
            </a:custGeom>
            <a:solidFill>
              <a:schemeClr val="lt1"/>
            </a:solidFill>
            <a:ln>
              <a:noFill/>
            </a:ln>
            <a:effectLst>
              <a:outerShdw blurRad="57150" dist="19050" dir="5400000" algn="bl" rotWithShape="0">
                <a:schemeClr val="dk1">
                  <a:alpha val="25000"/>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64"/>
            <p:cNvSpPr/>
            <p:nvPr/>
          </p:nvSpPr>
          <p:spPr>
            <a:xfrm>
              <a:off x="5300175" y="2956587"/>
              <a:ext cx="436622" cy="284980"/>
            </a:xfrm>
            <a:custGeom>
              <a:avLst/>
              <a:gdLst/>
              <a:ahLst/>
              <a:cxnLst/>
              <a:rect l="l" t="t" r="r" b="b"/>
              <a:pathLst>
                <a:path w="35922" h="23446" extrusionOk="0">
                  <a:moveTo>
                    <a:pt x="3448" y="1"/>
                  </a:moveTo>
                  <a:cubicBezTo>
                    <a:pt x="1555" y="1"/>
                    <a:pt x="0" y="1538"/>
                    <a:pt x="0" y="3432"/>
                  </a:cubicBezTo>
                  <a:lnTo>
                    <a:pt x="0" y="15552"/>
                  </a:lnTo>
                  <a:cubicBezTo>
                    <a:pt x="0" y="17446"/>
                    <a:pt x="1555" y="18983"/>
                    <a:pt x="3448" y="18983"/>
                  </a:cubicBezTo>
                  <a:lnTo>
                    <a:pt x="24950" y="18983"/>
                  </a:lnTo>
                  <a:lnTo>
                    <a:pt x="29074" y="23446"/>
                  </a:lnTo>
                  <a:lnTo>
                    <a:pt x="29074" y="18983"/>
                  </a:lnTo>
                  <a:lnTo>
                    <a:pt x="32473" y="18983"/>
                  </a:lnTo>
                  <a:cubicBezTo>
                    <a:pt x="34382" y="18983"/>
                    <a:pt x="35921" y="17446"/>
                    <a:pt x="35921" y="15552"/>
                  </a:cubicBezTo>
                  <a:lnTo>
                    <a:pt x="35921" y="3432"/>
                  </a:lnTo>
                  <a:cubicBezTo>
                    <a:pt x="35921" y="1538"/>
                    <a:pt x="34382" y="1"/>
                    <a:pt x="32473" y="1"/>
                  </a:cubicBezTo>
                  <a:close/>
                </a:path>
              </a:pathLst>
            </a:custGeom>
            <a:gradFill>
              <a:gsLst>
                <a:gs pos="0">
                  <a:srgbClr val="81EEEB"/>
                </a:gs>
                <a:gs pos="100000">
                  <a:srgbClr val="3AE4DF"/>
                </a:gs>
              </a:gsLst>
              <a:lin ang="8099331" scaled="0"/>
            </a:gradFill>
            <a:ln>
              <a:noFill/>
            </a:ln>
            <a:effectLst>
              <a:outerShdw blurRad="57150" dist="19050" dir="5400000" algn="bl" rotWithShape="0">
                <a:schemeClr val="dk1">
                  <a:alpha val="18000"/>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64"/>
            <p:cNvSpPr/>
            <p:nvPr/>
          </p:nvSpPr>
          <p:spPr>
            <a:xfrm>
              <a:off x="5374951" y="3039798"/>
              <a:ext cx="287058" cy="60822"/>
            </a:xfrm>
            <a:custGeom>
              <a:avLst/>
              <a:gdLst/>
              <a:ahLst/>
              <a:cxnLst/>
              <a:rect l="l" t="t" r="r" b="b"/>
              <a:pathLst>
                <a:path w="23617" h="5004" extrusionOk="0">
                  <a:moveTo>
                    <a:pt x="2503" y="0"/>
                  </a:moveTo>
                  <a:cubicBezTo>
                    <a:pt x="1117" y="0"/>
                    <a:pt x="1" y="1116"/>
                    <a:pt x="1" y="2502"/>
                  </a:cubicBezTo>
                  <a:cubicBezTo>
                    <a:pt x="1" y="3888"/>
                    <a:pt x="1117" y="5004"/>
                    <a:pt x="2503" y="5004"/>
                  </a:cubicBezTo>
                  <a:cubicBezTo>
                    <a:pt x="3873" y="5004"/>
                    <a:pt x="4988" y="3888"/>
                    <a:pt x="4988" y="2502"/>
                  </a:cubicBezTo>
                  <a:cubicBezTo>
                    <a:pt x="4988" y="1116"/>
                    <a:pt x="3873" y="0"/>
                    <a:pt x="2503" y="0"/>
                  </a:cubicBezTo>
                  <a:close/>
                  <a:moveTo>
                    <a:pt x="11817" y="0"/>
                  </a:moveTo>
                  <a:cubicBezTo>
                    <a:pt x="10431" y="0"/>
                    <a:pt x="9316" y="1116"/>
                    <a:pt x="9316" y="2502"/>
                  </a:cubicBezTo>
                  <a:cubicBezTo>
                    <a:pt x="9316" y="3888"/>
                    <a:pt x="10431" y="5004"/>
                    <a:pt x="11817" y="5004"/>
                  </a:cubicBezTo>
                  <a:cubicBezTo>
                    <a:pt x="13186" y="5004"/>
                    <a:pt x="14301" y="3888"/>
                    <a:pt x="14301" y="2502"/>
                  </a:cubicBezTo>
                  <a:cubicBezTo>
                    <a:pt x="14301" y="1116"/>
                    <a:pt x="13186" y="0"/>
                    <a:pt x="11817" y="0"/>
                  </a:cubicBezTo>
                  <a:close/>
                  <a:moveTo>
                    <a:pt x="21131" y="0"/>
                  </a:moveTo>
                  <a:cubicBezTo>
                    <a:pt x="19744" y="0"/>
                    <a:pt x="18629" y="1116"/>
                    <a:pt x="18629" y="2502"/>
                  </a:cubicBezTo>
                  <a:cubicBezTo>
                    <a:pt x="18629" y="3888"/>
                    <a:pt x="19744" y="5004"/>
                    <a:pt x="21131" y="5004"/>
                  </a:cubicBezTo>
                  <a:cubicBezTo>
                    <a:pt x="22500" y="5004"/>
                    <a:pt x="23616" y="3888"/>
                    <a:pt x="23616" y="2502"/>
                  </a:cubicBezTo>
                  <a:cubicBezTo>
                    <a:pt x="23616" y="1116"/>
                    <a:pt x="22500" y="0"/>
                    <a:pt x="21131" y="0"/>
                  </a:cubicBezTo>
                  <a:close/>
                </a:path>
              </a:pathLst>
            </a:custGeom>
            <a:solidFill>
              <a:schemeClr val="accent6"/>
            </a:solidFill>
            <a:ln>
              <a:noFill/>
            </a:ln>
            <a:effectLst>
              <a:outerShdw blurRad="57150" dist="19050" dir="5400000" algn="bl" rotWithShape="0">
                <a:schemeClr val="dk1">
                  <a:alpha val="18000"/>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64"/>
            <p:cNvSpPr/>
            <p:nvPr/>
          </p:nvSpPr>
          <p:spPr>
            <a:xfrm>
              <a:off x="7782513" y="1481684"/>
              <a:ext cx="269993" cy="269981"/>
            </a:xfrm>
            <a:custGeom>
              <a:avLst/>
              <a:gdLst/>
              <a:ahLst/>
              <a:cxnLst/>
              <a:rect l="l" t="t" r="r" b="b"/>
              <a:pathLst>
                <a:path w="22213" h="22212" extrusionOk="0">
                  <a:moveTo>
                    <a:pt x="11106" y="0"/>
                  </a:moveTo>
                  <a:cubicBezTo>
                    <a:pt x="4987" y="0"/>
                    <a:pt x="1" y="4986"/>
                    <a:pt x="1" y="11105"/>
                  </a:cubicBezTo>
                  <a:cubicBezTo>
                    <a:pt x="1" y="17242"/>
                    <a:pt x="4987" y="22212"/>
                    <a:pt x="11106" y="22212"/>
                  </a:cubicBezTo>
                  <a:cubicBezTo>
                    <a:pt x="17225" y="22212"/>
                    <a:pt x="22212" y="17242"/>
                    <a:pt x="22212" y="11105"/>
                  </a:cubicBezTo>
                  <a:cubicBezTo>
                    <a:pt x="22212" y="4986"/>
                    <a:pt x="17225" y="0"/>
                    <a:pt x="11106" y="0"/>
                  </a:cubicBezTo>
                  <a:close/>
                </a:path>
              </a:pathLst>
            </a:custGeom>
            <a:solidFill>
              <a:schemeClr val="lt2"/>
            </a:solidFill>
            <a:ln>
              <a:noFill/>
            </a:ln>
            <a:effectLst>
              <a:outerShdw blurRad="57150" dist="19050" dir="5400000" algn="bl" rotWithShape="0">
                <a:schemeClr val="dk1">
                  <a:alpha val="18000"/>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64"/>
            <p:cNvSpPr/>
            <p:nvPr/>
          </p:nvSpPr>
          <p:spPr>
            <a:xfrm>
              <a:off x="7870039" y="1520494"/>
              <a:ext cx="97189" cy="96192"/>
            </a:xfrm>
            <a:custGeom>
              <a:avLst/>
              <a:gdLst/>
              <a:ahLst/>
              <a:cxnLst/>
              <a:rect l="l" t="t" r="r" b="b"/>
              <a:pathLst>
                <a:path w="7996" h="7914" extrusionOk="0">
                  <a:moveTo>
                    <a:pt x="4011" y="1"/>
                  </a:moveTo>
                  <a:cubicBezTo>
                    <a:pt x="1859" y="1"/>
                    <a:pt x="84" y="1730"/>
                    <a:pt x="51" y="3889"/>
                  </a:cubicBezTo>
                  <a:cubicBezTo>
                    <a:pt x="1" y="6070"/>
                    <a:pt x="1741" y="7879"/>
                    <a:pt x="3922" y="7912"/>
                  </a:cubicBezTo>
                  <a:cubicBezTo>
                    <a:pt x="3954" y="7913"/>
                    <a:pt x="3986" y="7913"/>
                    <a:pt x="4017" y="7913"/>
                  </a:cubicBezTo>
                  <a:cubicBezTo>
                    <a:pt x="6171" y="7913"/>
                    <a:pt x="7912" y="6191"/>
                    <a:pt x="7962" y="4042"/>
                  </a:cubicBezTo>
                  <a:cubicBezTo>
                    <a:pt x="7995" y="1861"/>
                    <a:pt x="6255" y="53"/>
                    <a:pt x="4074" y="1"/>
                  </a:cubicBezTo>
                  <a:cubicBezTo>
                    <a:pt x="4053" y="1"/>
                    <a:pt x="4032" y="1"/>
                    <a:pt x="4011" y="1"/>
                  </a:cubicBezTo>
                  <a:close/>
                </a:path>
              </a:pathLst>
            </a:custGeom>
            <a:solidFill>
              <a:schemeClr val="lt1"/>
            </a:solidFill>
            <a:ln>
              <a:noFill/>
            </a:ln>
            <a:effectLst>
              <a:outerShdw blurRad="57150" dist="19050" dir="5400000" algn="bl" rotWithShape="0">
                <a:schemeClr val="dk1">
                  <a:alpha val="18000"/>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64"/>
            <p:cNvSpPr/>
            <p:nvPr/>
          </p:nvSpPr>
          <p:spPr>
            <a:xfrm>
              <a:off x="7823803" y="1637592"/>
              <a:ext cx="184727" cy="105673"/>
            </a:xfrm>
            <a:custGeom>
              <a:avLst/>
              <a:gdLst/>
              <a:ahLst/>
              <a:cxnLst/>
              <a:rect l="l" t="t" r="r" b="b"/>
              <a:pathLst>
                <a:path w="15198" h="8694" extrusionOk="0">
                  <a:moveTo>
                    <a:pt x="7551" y="1"/>
                  </a:moveTo>
                  <a:cubicBezTo>
                    <a:pt x="4102" y="1"/>
                    <a:pt x="1150" y="2179"/>
                    <a:pt x="1" y="5243"/>
                  </a:cubicBezTo>
                  <a:cubicBezTo>
                    <a:pt x="1860" y="7305"/>
                    <a:pt x="4531" y="8641"/>
                    <a:pt x="7540" y="8691"/>
                  </a:cubicBezTo>
                  <a:cubicBezTo>
                    <a:pt x="7618" y="8693"/>
                    <a:pt x="7697" y="8694"/>
                    <a:pt x="7775" y="8694"/>
                  </a:cubicBezTo>
                  <a:cubicBezTo>
                    <a:pt x="10690" y="8694"/>
                    <a:pt x="13321" y="7473"/>
                    <a:pt x="15198" y="5531"/>
                  </a:cubicBezTo>
                  <a:cubicBezTo>
                    <a:pt x="14150" y="2369"/>
                    <a:pt x="11208" y="54"/>
                    <a:pt x="7709" y="3"/>
                  </a:cubicBezTo>
                  <a:cubicBezTo>
                    <a:pt x="7656" y="2"/>
                    <a:pt x="7603" y="1"/>
                    <a:pt x="7551" y="1"/>
                  </a:cubicBezTo>
                  <a:close/>
                </a:path>
              </a:pathLst>
            </a:custGeom>
            <a:solidFill>
              <a:schemeClr val="lt1"/>
            </a:solidFill>
            <a:ln>
              <a:noFill/>
            </a:ln>
            <a:effectLst>
              <a:outerShdw blurRad="57150" dist="19050" dir="5400000" algn="bl" rotWithShape="0">
                <a:schemeClr val="dk1">
                  <a:alpha val="18000"/>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00" name="Google Shape;1000;p64"/>
            <p:cNvGrpSpPr/>
            <p:nvPr/>
          </p:nvGrpSpPr>
          <p:grpSpPr>
            <a:xfrm>
              <a:off x="5306560" y="1715806"/>
              <a:ext cx="454888" cy="454888"/>
              <a:chOff x="5289166" y="402821"/>
              <a:chExt cx="801000" cy="801000"/>
            </a:xfrm>
          </p:grpSpPr>
          <p:sp>
            <p:nvSpPr>
              <p:cNvPr id="1001" name="Google Shape;1001;p64"/>
              <p:cNvSpPr/>
              <p:nvPr/>
            </p:nvSpPr>
            <p:spPr>
              <a:xfrm>
                <a:off x="5289166" y="402821"/>
                <a:ext cx="801000" cy="801000"/>
              </a:xfrm>
              <a:prstGeom prst="blockArc">
                <a:avLst>
                  <a:gd name="adj1" fmla="val 10800000"/>
                  <a:gd name="adj2" fmla="val 0"/>
                  <a:gd name="adj3" fmla="val 25000"/>
                </a:avLst>
              </a:prstGeom>
              <a:solidFill>
                <a:schemeClr val="lt1"/>
              </a:solidFill>
              <a:ln>
                <a:noFill/>
              </a:ln>
              <a:effectLst>
                <a:outerShdw blurRad="485775" dist="114300" dir="2940000" algn="bl" rotWithShape="0">
                  <a:schemeClr val="dk1">
                    <a:alpha val="67000"/>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64"/>
              <p:cNvSpPr/>
              <p:nvPr/>
            </p:nvSpPr>
            <p:spPr>
              <a:xfrm rot="10800000" flipH="1">
                <a:off x="5289166" y="402821"/>
                <a:ext cx="801000" cy="801000"/>
              </a:xfrm>
              <a:prstGeom prst="blockArc">
                <a:avLst>
                  <a:gd name="adj1" fmla="val 10800000"/>
                  <a:gd name="adj2" fmla="val 0"/>
                  <a:gd name="adj3" fmla="val 25000"/>
                </a:avLst>
              </a:prstGeom>
              <a:solidFill>
                <a:schemeClr val="dk2"/>
              </a:solidFill>
              <a:ln>
                <a:noFill/>
              </a:ln>
              <a:effectLst>
                <a:outerShdw blurRad="485775" dist="114300" dir="2940000" algn="bl" rotWithShape="0">
                  <a:schemeClr val="dk1">
                    <a:alpha val="67000"/>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03" name="Google Shape;1003;p64"/>
            <p:cNvSpPr/>
            <p:nvPr/>
          </p:nvSpPr>
          <p:spPr>
            <a:xfrm>
              <a:off x="8072364" y="2213821"/>
              <a:ext cx="292491" cy="292491"/>
            </a:xfrm>
            <a:prstGeom prst="ellipse">
              <a:avLst/>
            </a:prstGeom>
            <a:solidFill>
              <a:schemeClr val="accent3"/>
            </a:solidFill>
            <a:ln>
              <a:noFill/>
            </a:ln>
            <a:effectLst>
              <a:outerShdw blurRad="157163" dist="85725" dir="5400000" algn="bl" rotWithShape="0">
                <a:schemeClr val="dk1">
                  <a:alpha val="38000"/>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04" name="Google Shape;1004;p64"/>
            <p:cNvGrpSpPr/>
            <p:nvPr/>
          </p:nvGrpSpPr>
          <p:grpSpPr>
            <a:xfrm>
              <a:off x="6387030" y="2729646"/>
              <a:ext cx="995046" cy="816206"/>
              <a:chOff x="6710430" y="2844909"/>
              <a:chExt cx="995046" cy="816206"/>
            </a:xfrm>
          </p:grpSpPr>
          <p:sp>
            <p:nvSpPr>
              <p:cNvPr id="1005" name="Google Shape;1005;p64"/>
              <p:cNvSpPr/>
              <p:nvPr/>
            </p:nvSpPr>
            <p:spPr>
              <a:xfrm>
                <a:off x="6710430" y="2844909"/>
                <a:ext cx="995046" cy="655225"/>
              </a:xfrm>
              <a:custGeom>
                <a:avLst/>
                <a:gdLst/>
                <a:ahLst/>
                <a:cxnLst/>
                <a:rect l="l" t="t" r="r" b="b"/>
                <a:pathLst>
                  <a:path w="81865" h="53907" extrusionOk="0">
                    <a:moveTo>
                      <a:pt x="3110" y="0"/>
                    </a:moveTo>
                    <a:cubicBezTo>
                      <a:pt x="1386" y="0"/>
                      <a:pt x="0" y="1386"/>
                      <a:pt x="0" y="3094"/>
                    </a:cubicBezTo>
                    <a:lnTo>
                      <a:pt x="0" y="50813"/>
                    </a:lnTo>
                    <a:cubicBezTo>
                      <a:pt x="0" y="52521"/>
                      <a:pt x="1386" y="53907"/>
                      <a:pt x="3110" y="53907"/>
                    </a:cubicBezTo>
                    <a:lnTo>
                      <a:pt x="78771" y="53907"/>
                    </a:lnTo>
                    <a:cubicBezTo>
                      <a:pt x="80478" y="53907"/>
                      <a:pt x="81864" y="52521"/>
                      <a:pt x="81864" y="50813"/>
                    </a:cubicBezTo>
                    <a:lnTo>
                      <a:pt x="81864" y="3094"/>
                    </a:lnTo>
                    <a:cubicBezTo>
                      <a:pt x="81864" y="1386"/>
                      <a:pt x="80478" y="0"/>
                      <a:pt x="78771" y="0"/>
                    </a:cubicBezTo>
                    <a:close/>
                  </a:path>
                </a:pathLst>
              </a:custGeom>
              <a:solidFill>
                <a:schemeClr val="lt1"/>
              </a:solidFill>
              <a:ln>
                <a:noFill/>
              </a:ln>
              <a:effectLst>
                <a:outerShdw blurRad="57150" dist="19050" dir="5400000" algn="bl" rotWithShape="0">
                  <a:schemeClr val="dk1">
                    <a:alpha val="18000"/>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64"/>
              <p:cNvSpPr/>
              <p:nvPr/>
            </p:nvSpPr>
            <p:spPr>
              <a:xfrm>
                <a:off x="6748231" y="2882515"/>
                <a:ext cx="919672" cy="580024"/>
              </a:xfrm>
              <a:custGeom>
                <a:avLst/>
                <a:gdLst/>
                <a:ahLst/>
                <a:cxnLst/>
                <a:rect l="l" t="t" r="r" b="b"/>
                <a:pathLst>
                  <a:path w="75662" h="47719" extrusionOk="0">
                    <a:moveTo>
                      <a:pt x="0" y="0"/>
                    </a:moveTo>
                    <a:lnTo>
                      <a:pt x="0" y="47719"/>
                    </a:lnTo>
                    <a:lnTo>
                      <a:pt x="75661" y="47719"/>
                    </a:lnTo>
                    <a:lnTo>
                      <a:pt x="75661" y="0"/>
                    </a:lnTo>
                    <a:close/>
                  </a:path>
                </a:pathLst>
              </a:custGeom>
              <a:solidFill>
                <a:schemeClr val="dk2"/>
              </a:solidFill>
              <a:ln>
                <a:noFill/>
              </a:ln>
              <a:effectLst>
                <a:outerShdw blurRad="57150" dist="19050" dir="5400000" algn="bl" rotWithShape="0">
                  <a:schemeClr val="dk1">
                    <a:alpha val="18000"/>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64"/>
              <p:cNvSpPr/>
              <p:nvPr/>
            </p:nvSpPr>
            <p:spPr>
              <a:xfrm>
                <a:off x="6748231" y="3005570"/>
                <a:ext cx="919672" cy="456967"/>
              </a:xfrm>
              <a:custGeom>
                <a:avLst/>
                <a:gdLst/>
                <a:ahLst/>
                <a:cxnLst/>
                <a:rect l="l" t="t" r="r" b="b"/>
                <a:pathLst>
                  <a:path w="75662" h="37595" extrusionOk="0">
                    <a:moveTo>
                      <a:pt x="23395" y="1"/>
                    </a:moveTo>
                    <a:lnTo>
                      <a:pt x="0" y="33200"/>
                    </a:lnTo>
                    <a:lnTo>
                      <a:pt x="0" y="37595"/>
                    </a:lnTo>
                    <a:lnTo>
                      <a:pt x="75661" y="37595"/>
                    </a:lnTo>
                    <a:lnTo>
                      <a:pt x="57946" y="12442"/>
                    </a:lnTo>
                    <a:lnTo>
                      <a:pt x="49089" y="25018"/>
                    </a:lnTo>
                    <a:lnTo>
                      <a:pt x="45048" y="30749"/>
                    </a:lnTo>
                    <a:lnTo>
                      <a:pt x="36630" y="18798"/>
                    </a:lnTo>
                    <a:lnTo>
                      <a:pt x="23395" y="1"/>
                    </a:lnTo>
                    <a:close/>
                  </a:path>
                </a:pathLst>
              </a:custGeom>
              <a:solidFill>
                <a:schemeClr val="dk1"/>
              </a:solidFill>
              <a:ln>
                <a:noFill/>
              </a:ln>
              <a:effectLst>
                <a:outerShdw blurRad="57150" dist="19050" dir="5400000" algn="bl" rotWithShape="0">
                  <a:schemeClr val="dk1">
                    <a:alpha val="18000"/>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64"/>
              <p:cNvSpPr/>
              <p:nvPr/>
            </p:nvSpPr>
            <p:spPr>
              <a:xfrm>
                <a:off x="7225498" y="2979486"/>
                <a:ext cx="140560" cy="140548"/>
              </a:xfrm>
              <a:custGeom>
                <a:avLst/>
                <a:gdLst/>
                <a:ahLst/>
                <a:cxnLst/>
                <a:rect l="l" t="t" r="r" b="b"/>
                <a:pathLst>
                  <a:path w="11564" h="11563" extrusionOk="0">
                    <a:moveTo>
                      <a:pt x="5782" y="1"/>
                    </a:moveTo>
                    <a:cubicBezTo>
                      <a:pt x="2588" y="1"/>
                      <a:pt x="1" y="2586"/>
                      <a:pt x="1" y="5782"/>
                    </a:cubicBezTo>
                    <a:cubicBezTo>
                      <a:pt x="1" y="8976"/>
                      <a:pt x="2588" y="11563"/>
                      <a:pt x="5782" y="11563"/>
                    </a:cubicBezTo>
                    <a:cubicBezTo>
                      <a:pt x="8978" y="11563"/>
                      <a:pt x="11563" y="8976"/>
                      <a:pt x="11563" y="5782"/>
                    </a:cubicBezTo>
                    <a:cubicBezTo>
                      <a:pt x="11563" y="2586"/>
                      <a:pt x="8978" y="1"/>
                      <a:pt x="5782" y="1"/>
                    </a:cubicBezTo>
                    <a:close/>
                  </a:path>
                </a:pathLst>
              </a:custGeom>
              <a:solidFill>
                <a:schemeClr val="lt1"/>
              </a:solidFill>
              <a:ln>
                <a:noFill/>
              </a:ln>
              <a:effectLst>
                <a:outerShdw blurRad="57150" dist="19050" dir="5400000" algn="bl" rotWithShape="0">
                  <a:schemeClr val="dk1">
                    <a:alpha val="18000"/>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64"/>
              <p:cNvSpPr/>
              <p:nvPr/>
            </p:nvSpPr>
            <p:spPr>
              <a:xfrm>
                <a:off x="7321087" y="3433715"/>
                <a:ext cx="227400" cy="227400"/>
              </a:xfrm>
              <a:prstGeom prst="ellipse">
                <a:avLst/>
              </a:prstGeom>
              <a:gradFill>
                <a:gsLst>
                  <a:gs pos="0">
                    <a:srgbClr val="81EEEB"/>
                  </a:gs>
                  <a:gs pos="100000">
                    <a:srgbClr val="3AE4DF"/>
                  </a:gs>
                </a:gsLst>
                <a:lin ang="8100019" scaled="0"/>
              </a:gradFill>
              <a:ln>
                <a:noFill/>
              </a:ln>
              <a:effectLst>
                <a:outerShdw blurRad="157163" dist="85725" dir="5400000" algn="bl" rotWithShape="0">
                  <a:schemeClr val="dk1">
                    <a:alpha val="38000"/>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10" name="Google Shape;1010;p64"/>
            <p:cNvSpPr/>
            <p:nvPr/>
          </p:nvSpPr>
          <p:spPr>
            <a:xfrm>
              <a:off x="6878913" y="3637361"/>
              <a:ext cx="48910" cy="48910"/>
            </a:xfrm>
            <a:prstGeom prst="ellipse">
              <a:avLst/>
            </a:prstGeom>
            <a:solidFill>
              <a:schemeClr val="lt1"/>
            </a:solidFill>
            <a:ln>
              <a:noFill/>
            </a:ln>
            <a:effectLst>
              <a:outerShdw blurRad="157163" dist="85725" dir="5400000" algn="bl" rotWithShape="0">
                <a:schemeClr val="dk1">
                  <a:alpha val="38000"/>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64"/>
            <p:cNvSpPr/>
            <p:nvPr/>
          </p:nvSpPr>
          <p:spPr>
            <a:xfrm>
              <a:off x="8364857" y="2484292"/>
              <a:ext cx="48910" cy="48910"/>
            </a:xfrm>
            <a:prstGeom prst="ellipse">
              <a:avLst/>
            </a:prstGeom>
            <a:solidFill>
              <a:schemeClr val="lt1"/>
            </a:solidFill>
            <a:ln>
              <a:noFill/>
            </a:ln>
            <a:effectLst>
              <a:outerShdw blurRad="157163" dist="85725" dir="5400000" algn="bl" rotWithShape="0">
                <a:schemeClr val="dk1">
                  <a:alpha val="38000"/>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64"/>
            <p:cNvSpPr/>
            <p:nvPr/>
          </p:nvSpPr>
          <p:spPr>
            <a:xfrm>
              <a:off x="7170539" y="1473072"/>
              <a:ext cx="48910" cy="48910"/>
            </a:xfrm>
            <a:prstGeom prst="ellipse">
              <a:avLst/>
            </a:prstGeom>
            <a:solidFill>
              <a:schemeClr val="lt1"/>
            </a:solidFill>
            <a:ln>
              <a:noFill/>
            </a:ln>
            <a:effectLst>
              <a:outerShdw blurRad="157163" dist="85725" dir="5400000" algn="bl" rotWithShape="0">
                <a:schemeClr val="dk1">
                  <a:alpha val="38000"/>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64"/>
            <p:cNvSpPr/>
            <p:nvPr/>
          </p:nvSpPr>
          <p:spPr>
            <a:xfrm>
              <a:off x="5226503" y="2396433"/>
              <a:ext cx="48910" cy="48910"/>
            </a:xfrm>
            <a:prstGeom prst="ellipse">
              <a:avLst/>
            </a:prstGeom>
            <a:solidFill>
              <a:schemeClr val="lt1"/>
            </a:solidFill>
            <a:ln>
              <a:noFill/>
            </a:ln>
            <a:effectLst>
              <a:outerShdw blurRad="157163" dist="85725" dir="5400000" algn="bl" rotWithShape="0">
                <a:schemeClr val="dk1">
                  <a:alpha val="38000"/>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64"/>
            <p:cNvSpPr/>
            <p:nvPr/>
          </p:nvSpPr>
          <p:spPr>
            <a:xfrm>
              <a:off x="5029270" y="2748958"/>
              <a:ext cx="270900" cy="270900"/>
            </a:xfrm>
            <a:prstGeom prst="ellipse">
              <a:avLst/>
            </a:prstGeom>
            <a:solidFill>
              <a:schemeClr val="accent3"/>
            </a:solidFill>
            <a:ln>
              <a:noFill/>
            </a:ln>
            <a:effectLst>
              <a:outerShdw blurRad="157163" dist="85725" dir="5400000" algn="bl" rotWithShape="0">
                <a:schemeClr val="dk1">
                  <a:alpha val="38000"/>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96"/>
        <p:cNvGrpSpPr/>
        <p:nvPr/>
      </p:nvGrpSpPr>
      <p:grpSpPr>
        <a:xfrm>
          <a:off x="0" y="0"/>
          <a:ext cx="0" cy="0"/>
          <a:chOff x="0" y="0"/>
          <a:chExt cx="0" cy="0"/>
        </a:xfrm>
      </p:grpSpPr>
      <p:sp>
        <p:nvSpPr>
          <p:cNvPr id="1197" name="Google Shape;1197;p70"/>
          <p:cNvSpPr txBox="1">
            <a:spLocks noGrp="1"/>
          </p:cNvSpPr>
          <p:nvPr>
            <p:ph type="title"/>
          </p:nvPr>
        </p:nvSpPr>
        <p:spPr>
          <a:xfrm>
            <a:off x="4946827" y="557354"/>
            <a:ext cx="3846169" cy="604513"/>
          </a:xfrm>
          <a:prstGeom prst="rect">
            <a:avLst/>
          </a:prstGeom>
        </p:spPr>
        <p:txBody>
          <a:bodyPr spcFirstLastPara="1" wrap="square" lIns="91425" tIns="91425" rIns="91425" bIns="91425" anchor="ctr" anchorCtr="0">
            <a:noAutofit/>
          </a:bodyPr>
          <a:lstStyle/>
          <a:p>
            <a:r>
              <a:rPr lang="en-US" sz="3200" dirty="0"/>
              <a:t>sombre tableaux</a:t>
            </a:r>
            <a:endParaRPr sz="3200" dirty="0"/>
          </a:p>
        </p:txBody>
      </p:sp>
      <p:sp>
        <p:nvSpPr>
          <p:cNvPr id="1255" name="Google Shape;1255;p70"/>
          <p:cNvSpPr/>
          <p:nvPr/>
        </p:nvSpPr>
        <p:spPr>
          <a:xfrm rot="5400000">
            <a:off x="62125" y="2453700"/>
            <a:ext cx="963600" cy="23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70">
            <a:hlinkClick r:id="" action="ppaction://hlinkshowjump?jump=previousslide"/>
          </p:cNvPr>
          <p:cNvSpPr/>
          <p:nvPr/>
        </p:nvSpPr>
        <p:spPr>
          <a:xfrm>
            <a:off x="465662" y="2271250"/>
            <a:ext cx="156300" cy="135300"/>
          </a:xfrm>
          <a:prstGeom prst="triangle">
            <a:avLst>
              <a:gd name="adj" fmla="val 50000"/>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70">
            <a:hlinkClick r:id="" action="ppaction://hlinkshowjump?jump=nextslide"/>
          </p:cNvPr>
          <p:cNvSpPr/>
          <p:nvPr/>
        </p:nvSpPr>
        <p:spPr>
          <a:xfrm rot="10800000" flipH="1">
            <a:off x="465315" y="2737050"/>
            <a:ext cx="157200" cy="135600"/>
          </a:xfrm>
          <a:prstGeom prst="triangle">
            <a:avLst>
              <a:gd name="adj" fmla="val 50000"/>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70">
            <a:hlinkClick r:id="rId3" action="ppaction://hlinksldjump"/>
          </p:cNvPr>
          <p:cNvSpPr/>
          <p:nvPr/>
        </p:nvSpPr>
        <p:spPr>
          <a:xfrm rot="5400000">
            <a:off x="465301" y="2493168"/>
            <a:ext cx="157103" cy="157157"/>
          </a:xfrm>
          <a:custGeom>
            <a:avLst/>
            <a:gdLst/>
            <a:ahLst/>
            <a:cxnLst/>
            <a:rect l="l" t="t" r="r" b="b"/>
            <a:pathLst>
              <a:path w="21411" h="21411" extrusionOk="0">
                <a:moveTo>
                  <a:pt x="10568" y="6574"/>
                </a:moveTo>
                <a:cubicBezTo>
                  <a:pt x="12851" y="6574"/>
                  <a:pt x="14563" y="8560"/>
                  <a:pt x="14563" y="10842"/>
                </a:cubicBezTo>
                <a:cubicBezTo>
                  <a:pt x="14563" y="12851"/>
                  <a:pt x="12851" y="14837"/>
                  <a:pt x="10568" y="14837"/>
                </a:cubicBezTo>
                <a:cubicBezTo>
                  <a:pt x="8286" y="14837"/>
                  <a:pt x="6574" y="12851"/>
                  <a:pt x="6574" y="10842"/>
                </a:cubicBezTo>
                <a:cubicBezTo>
                  <a:pt x="6574" y="8560"/>
                  <a:pt x="8286" y="6574"/>
                  <a:pt x="10568" y="6574"/>
                </a:cubicBezTo>
                <a:close/>
                <a:moveTo>
                  <a:pt x="8560" y="0"/>
                </a:moveTo>
                <a:lnTo>
                  <a:pt x="8560" y="2009"/>
                </a:lnTo>
                <a:cubicBezTo>
                  <a:pt x="7715" y="2283"/>
                  <a:pt x="6848" y="2580"/>
                  <a:pt x="6003" y="3150"/>
                </a:cubicBezTo>
                <a:lnTo>
                  <a:pt x="4565" y="1712"/>
                </a:lnTo>
                <a:lnTo>
                  <a:pt x="1712" y="4565"/>
                </a:lnTo>
                <a:lnTo>
                  <a:pt x="3150" y="6277"/>
                </a:lnTo>
                <a:cubicBezTo>
                  <a:pt x="2580" y="6848"/>
                  <a:pt x="2283" y="7715"/>
                  <a:pt x="2009" y="8560"/>
                </a:cubicBezTo>
                <a:lnTo>
                  <a:pt x="0" y="8560"/>
                </a:lnTo>
                <a:lnTo>
                  <a:pt x="0" y="12851"/>
                </a:lnTo>
                <a:lnTo>
                  <a:pt x="2009" y="12851"/>
                </a:lnTo>
                <a:cubicBezTo>
                  <a:pt x="2283" y="13695"/>
                  <a:pt x="2580" y="14563"/>
                  <a:pt x="3150" y="15407"/>
                </a:cubicBezTo>
                <a:lnTo>
                  <a:pt x="1712" y="16845"/>
                </a:lnTo>
                <a:lnTo>
                  <a:pt x="4565" y="19698"/>
                </a:lnTo>
                <a:lnTo>
                  <a:pt x="6003" y="18260"/>
                </a:lnTo>
                <a:cubicBezTo>
                  <a:pt x="6848" y="18831"/>
                  <a:pt x="7715" y="19128"/>
                  <a:pt x="8560" y="19402"/>
                </a:cubicBezTo>
                <a:lnTo>
                  <a:pt x="8560" y="21410"/>
                </a:lnTo>
                <a:lnTo>
                  <a:pt x="12554" y="21410"/>
                </a:lnTo>
                <a:lnTo>
                  <a:pt x="12851" y="19402"/>
                </a:lnTo>
                <a:cubicBezTo>
                  <a:pt x="13696" y="19128"/>
                  <a:pt x="14563" y="18831"/>
                  <a:pt x="15134" y="18260"/>
                </a:cubicBezTo>
                <a:lnTo>
                  <a:pt x="16845" y="19698"/>
                </a:lnTo>
                <a:lnTo>
                  <a:pt x="19699" y="16845"/>
                </a:lnTo>
                <a:lnTo>
                  <a:pt x="18261" y="15407"/>
                </a:lnTo>
                <a:cubicBezTo>
                  <a:pt x="18831" y="14563"/>
                  <a:pt x="19128" y="13695"/>
                  <a:pt x="19128" y="12851"/>
                </a:cubicBezTo>
                <a:lnTo>
                  <a:pt x="21410" y="12851"/>
                </a:lnTo>
                <a:lnTo>
                  <a:pt x="21410" y="8560"/>
                </a:lnTo>
                <a:lnTo>
                  <a:pt x="19128" y="8560"/>
                </a:lnTo>
                <a:cubicBezTo>
                  <a:pt x="19128" y="7715"/>
                  <a:pt x="18831" y="6848"/>
                  <a:pt x="18261" y="6277"/>
                </a:cubicBezTo>
                <a:lnTo>
                  <a:pt x="19699" y="4565"/>
                </a:lnTo>
                <a:lnTo>
                  <a:pt x="16845" y="1712"/>
                </a:lnTo>
                <a:lnTo>
                  <a:pt x="15134" y="3150"/>
                </a:lnTo>
                <a:cubicBezTo>
                  <a:pt x="14563" y="2580"/>
                  <a:pt x="13696" y="2283"/>
                  <a:pt x="12851" y="2009"/>
                </a:cubicBezTo>
                <a:lnTo>
                  <a:pt x="12554" y="0"/>
                </a:lnTo>
                <a:close/>
              </a:path>
            </a:pathLst>
          </a:custGeom>
          <a:solidFill>
            <a:schemeClr val="lt1"/>
          </a:solidFill>
          <a:ln>
            <a:noFill/>
          </a:ln>
          <a:effectLst>
            <a:outerShdw blurRad="57150" dist="19050" dir="5400000" algn="bl" rotWithShape="0">
              <a:schemeClr val="dk1">
                <a:alpha val="52000"/>
              </a:schemeClr>
            </a:outerShdw>
            <a:reflection stA="4000" endPos="54000" dist="47625"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Arc 9">
            <a:extLst>
              <a:ext uri="{FF2B5EF4-FFF2-40B4-BE49-F238E27FC236}">
                <a16:creationId xmlns:a16="http://schemas.microsoft.com/office/drawing/2014/main" id="{546E8116-63FC-7F6F-A1D4-A41696CD3ABA}"/>
              </a:ext>
            </a:extLst>
          </p:cNvPr>
          <p:cNvSpPr/>
          <p:nvPr/>
        </p:nvSpPr>
        <p:spPr>
          <a:xfrm>
            <a:off x="632105" y="1442492"/>
            <a:ext cx="5559624" cy="2258516"/>
          </a:xfrm>
          <a:prstGeom prst="arc">
            <a:avLst/>
          </a:prstGeom>
        </p:spPr>
        <p:style>
          <a:lnRef idx="3">
            <a:schemeClr val="accent3"/>
          </a:lnRef>
          <a:fillRef idx="0">
            <a:schemeClr val="accent3"/>
          </a:fillRef>
          <a:effectRef idx="2">
            <a:schemeClr val="accent3"/>
          </a:effectRef>
          <a:fontRef idx="minor">
            <a:schemeClr val="tx1"/>
          </a:fontRef>
        </p:style>
        <p:txBody>
          <a:bodyPr rtlCol="0" anchor="ctr"/>
          <a:lstStyle/>
          <a:p>
            <a:pPr algn="ctr"/>
            <a:endParaRPr lang="en-US" dirty="0"/>
          </a:p>
        </p:txBody>
      </p:sp>
      <p:sp>
        <p:nvSpPr>
          <p:cNvPr id="11" name="Triangle isocèle 10">
            <a:extLst>
              <a:ext uri="{FF2B5EF4-FFF2-40B4-BE49-F238E27FC236}">
                <a16:creationId xmlns:a16="http://schemas.microsoft.com/office/drawing/2014/main" id="{325B5DA1-F7F0-1B7C-58EF-7F03B59A4376}"/>
              </a:ext>
            </a:extLst>
          </p:cNvPr>
          <p:cNvSpPr/>
          <p:nvPr/>
        </p:nvSpPr>
        <p:spPr>
          <a:xfrm rot="20848477" flipV="1">
            <a:off x="6121946" y="2457290"/>
            <a:ext cx="196357" cy="279033"/>
          </a:xfrm>
          <a:prstGeom prst="triangle">
            <a:avLst/>
          </a:prstGeom>
          <a:solidFill>
            <a:srgbClr val="FFC3D0"/>
          </a:solidFill>
          <a:ln>
            <a:solidFill>
              <a:srgbClr val="FFC3D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accent3">
                    <a:lumMod val="25000"/>
                  </a:schemeClr>
                </a:solidFill>
              </a:ln>
              <a:solidFill>
                <a:srgbClr val="FFC3D0"/>
              </a:solidFill>
            </a:endParaRPr>
          </a:p>
        </p:txBody>
      </p:sp>
      <p:pic>
        <p:nvPicPr>
          <p:cNvPr id="2" name="Image 1">
            <a:extLst>
              <a:ext uri="{FF2B5EF4-FFF2-40B4-BE49-F238E27FC236}">
                <a16:creationId xmlns:a16="http://schemas.microsoft.com/office/drawing/2014/main" id="{07786A3F-95FB-60F8-4DC5-ED9A286A018F}"/>
              </a:ext>
            </a:extLst>
          </p:cNvPr>
          <p:cNvPicPr>
            <a:picLocks noChangeAspect="1"/>
          </p:cNvPicPr>
          <p:nvPr/>
        </p:nvPicPr>
        <p:blipFill>
          <a:blip r:embed="rId4"/>
          <a:stretch>
            <a:fillRect/>
          </a:stretch>
        </p:blipFill>
        <p:spPr>
          <a:xfrm>
            <a:off x="385616" y="1267855"/>
            <a:ext cx="4308063" cy="537713"/>
          </a:xfrm>
          <a:prstGeom prst="rect">
            <a:avLst/>
          </a:prstGeom>
        </p:spPr>
      </p:pic>
      <p:pic>
        <p:nvPicPr>
          <p:cNvPr id="4" name="Image 3">
            <a:extLst>
              <a:ext uri="{FF2B5EF4-FFF2-40B4-BE49-F238E27FC236}">
                <a16:creationId xmlns:a16="http://schemas.microsoft.com/office/drawing/2014/main" id="{FACAFB17-1E8D-37E2-42DC-F3CBD93D46AD}"/>
              </a:ext>
            </a:extLst>
          </p:cNvPr>
          <p:cNvPicPr>
            <a:picLocks noChangeAspect="1"/>
          </p:cNvPicPr>
          <p:nvPr/>
        </p:nvPicPr>
        <p:blipFill rotWithShape="1">
          <a:blip r:embed="rId5"/>
          <a:srcRect l="2991" t="16320" r="3635"/>
          <a:stretch/>
        </p:blipFill>
        <p:spPr>
          <a:xfrm>
            <a:off x="3927765" y="3086099"/>
            <a:ext cx="4862945" cy="1548599"/>
          </a:xfrm>
          <a:prstGeom prst="rect">
            <a:avLst/>
          </a:prstGeom>
        </p:spPr>
      </p:pic>
    </p:spTree>
    <p:extLst>
      <p:ext uri="{BB962C8B-B14F-4D97-AF65-F5344CB8AC3E}">
        <p14:creationId xmlns:p14="http://schemas.microsoft.com/office/powerpoint/2010/main" val="16198468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96"/>
        <p:cNvGrpSpPr/>
        <p:nvPr/>
      </p:nvGrpSpPr>
      <p:grpSpPr>
        <a:xfrm>
          <a:off x="0" y="0"/>
          <a:ext cx="0" cy="0"/>
          <a:chOff x="0" y="0"/>
          <a:chExt cx="0" cy="0"/>
        </a:xfrm>
      </p:grpSpPr>
      <p:sp>
        <p:nvSpPr>
          <p:cNvPr id="1197" name="Google Shape;1197;p70"/>
          <p:cNvSpPr txBox="1">
            <a:spLocks noGrp="1"/>
          </p:cNvSpPr>
          <p:nvPr>
            <p:ph type="title"/>
          </p:nvPr>
        </p:nvSpPr>
        <p:spPr>
          <a:xfrm>
            <a:off x="4394464" y="496938"/>
            <a:ext cx="4398516" cy="604513"/>
          </a:xfrm>
          <a:prstGeom prst="rect">
            <a:avLst/>
          </a:prstGeom>
        </p:spPr>
        <p:txBody>
          <a:bodyPr spcFirstLastPara="1" wrap="square" lIns="91425" tIns="91425" rIns="91425" bIns="91425" anchor="ctr" anchorCtr="0">
            <a:noAutofit/>
          </a:bodyPr>
          <a:lstStyle/>
          <a:p>
            <a:pPr algn="l"/>
            <a:r>
              <a:rPr lang="en-US" sz="3200" dirty="0"/>
              <a:t>Table head options</a:t>
            </a:r>
            <a:endParaRPr sz="3200" dirty="0"/>
          </a:p>
        </p:txBody>
      </p:sp>
      <p:sp>
        <p:nvSpPr>
          <p:cNvPr id="1255" name="Google Shape;1255;p70"/>
          <p:cNvSpPr/>
          <p:nvPr/>
        </p:nvSpPr>
        <p:spPr>
          <a:xfrm rot="5400000">
            <a:off x="62125" y="2453700"/>
            <a:ext cx="963600" cy="23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70">
            <a:hlinkClick r:id="" action="ppaction://hlinkshowjump?jump=previousslide"/>
          </p:cNvPr>
          <p:cNvSpPr/>
          <p:nvPr/>
        </p:nvSpPr>
        <p:spPr>
          <a:xfrm>
            <a:off x="465662" y="2271250"/>
            <a:ext cx="156300" cy="135300"/>
          </a:xfrm>
          <a:prstGeom prst="triangle">
            <a:avLst>
              <a:gd name="adj" fmla="val 50000"/>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70">
            <a:hlinkClick r:id="" action="ppaction://hlinkshowjump?jump=nextslide"/>
          </p:cNvPr>
          <p:cNvSpPr/>
          <p:nvPr/>
        </p:nvSpPr>
        <p:spPr>
          <a:xfrm rot="10800000" flipH="1">
            <a:off x="465315" y="2737050"/>
            <a:ext cx="157200" cy="135600"/>
          </a:xfrm>
          <a:prstGeom prst="triangle">
            <a:avLst>
              <a:gd name="adj" fmla="val 50000"/>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70">
            <a:hlinkClick r:id="rId3" action="ppaction://hlinksldjump"/>
          </p:cNvPr>
          <p:cNvSpPr/>
          <p:nvPr/>
        </p:nvSpPr>
        <p:spPr>
          <a:xfrm rot="5400000">
            <a:off x="465301" y="2493168"/>
            <a:ext cx="157103" cy="157157"/>
          </a:xfrm>
          <a:custGeom>
            <a:avLst/>
            <a:gdLst/>
            <a:ahLst/>
            <a:cxnLst/>
            <a:rect l="l" t="t" r="r" b="b"/>
            <a:pathLst>
              <a:path w="21411" h="21411" extrusionOk="0">
                <a:moveTo>
                  <a:pt x="10568" y="6574"/>
                </a:moveTo>
                <a:cubicBezTo>
                  <a:pt x="12851" y="6574"/>
                  <a:pt x="14563" y="8560"/>
                  <a:pt x="14563" y="10842"/>
                </a:cubicBezTo>
                <a:cubicBezTo>
                  <a:pt x="14563" y="12851"/>
                  <a:pt x="12851" y="14837"/>
                  <a:pt x="10568" y="14837"/>
                </a:cubicBezTo>
                <a:cubicBezTo>
                  <a:pt x="8286" y="14837"/>
                  <a:pt x="6574" y="12851"/>
                  <a:pt x="6574" y="10842"/>
                </a:cubicBezTo>
                <a:cubicBezTo>
                  <a:pt x="6574" y="8560"/>
                  <a:pt x="8286" y="6574"/>
                  <a:pt x="10568" y="6574"/>
                </a:cubicBezTo>
                <a:close/>
                <a:moveTo>
                  <a:pt x="8560" y="0"/>
                </a:moveTo>
                <a:lnTo>
                  <a:pt x="8560" y="2009"/>
                </a:lnTo>
                <a:cubicBezTo>
                  <a:pt x="7715" y="2283"/>
                  <a:pt x="6848" y="2580"/>
                  <a:pt x="6003" y="3150"/>
                </a:cubicBezTo>
                <a:lnTo>
                  <a:pt x="4565" y="1712"/>
                </a:lnTo>
                <a:lnTo>
                  <a:pt x="1712" y="4565"/>
                </a:lnTo>
                <a:lnTo>
                  <a:pt x="3150" y="6277"/>
                </a:lnTo>
                <a:cubicBezTo>
                  <a:pt x="2580" y="6848"/>
                  <a:pt x="2283" y="7715"/>
                  <a:pt x="2009" y="8560"/>
                </a:cubicBezTo>
                <a:lnTo>
                  <a:pt x="0" y="8560"/>
                </a:lnTo>
                <a:lnTo>
                  <a:pt x="0" y="12851"/>
                </a:lnTo>
                <a:lnTo>
                  <a:pt x="2009" y="12851"/>
                </a:lnTo>
                <a:cubicBezTo>
                  <a:pt x="2283" y="13695"/>
                  <a:pt x="2580" y="14563"/>
                  <a:pt x="3150" y="15407"/>
                </a:cubicBezTo>
                <a:lnTo>
                  <a:pt x="1712" y="16845"/>
                </a:lnTo>
                <a:lnTo>
                  <a:pt x="4565" y="19698"/>
                </a:lnTo>
                <a:lnTo>
                  <a:pt x="6003" y="18260"/>
                </a:lnTo>
                <a:cubicBezTo>
                  <a:pt x="6848" y="18831"/>
                  <a:pt x="7715" y="19128"/>
                  <a:pt x="8560" y="19402"/>
                </a:cubicBezTo>
                <a:lnTo>
                  <a:pt x="8560" y="21410"/>
                </a:lnTo>
                <a:lnTo>
                  <a:pt x="12554" y="21410"/>
                </a:lnTo>
                <a:lnTo>
                  <a:pt x="12851" y="19402"/>
                </a:lnTo>
                <a:cubicBezTo>
                  <a:pt x="13696" y="19128"/>
                  <a:pt x="14563" y="18831"/>
                  <a:pt x="15134" y="18260"/>
                </a:cubicBezTo>
                <a:lnTo>
                  <a:pt x="16845" y="19698"/>
                </a:lnTo>
                <a:lnTo>
                  <a:pt x="19699" y="16845"/>
                </a:lnTo>
                <a:lnTo>
                  <a:pt x="18261" y="15407"/>
                </a:lnTo>
                <a:cubicBezTo>
                  <a:pt x="18831" y="14563"/>
                  <a:pt x="19128" y="13695"/>
                  <a:pt x="19128" y="12851"/>
                </a:cubicBezTo>
                <a:lnTo>
                  <a:pt x="21410" y="12851"/>
                </a:lnTo>
                <a:lnTo>
                  <a:pt x="21410" y="8560"/>
                </a:lnTo>
                <a:lnTo>
                  <a:pt x="19128" y="8560"/>
                </a:lnTo>
                <a:cubicBezTo>
                  <a:pt x="19128" y="7715"/>
                  <a:pt x="18831" y="6848"/>
                  <a:pt x="18261" y="6277"/>
                </a:cubicBezTo>
                <a:lnTo>
                  <a:pt x="19699" y="4565"/>
                </a:lnTo>
                <a:lnTo>
                  <a:pt x="16845" y="1712"/>
                </a:lnTo>
                <a:lnTo>
                  <a:pt x="15134" y="3150"/>
                </a:lnTo>
                <a:cubicBezTo>
                  <a:pt x="14563" y="2580"/>
                  <a:pt x="13696" y="2283"/>
                  <a:pt x="12851" y="2009"/>
                </a:cubicBezTo>
                <a:lnTo>
                  <a:pt x="12554" y="0"/>
                </a:lnTo>
                <a:close/>
              </a:path>
            </a:pathLst>
          </a:custGeom>
          <a:solidFill>
            <a:schemeClr val="lt1"/>
          </a:solidFill>
          <a:ln>
            <a:noFill/>
          </a:ln>
          <a:effectLst>
            <a:outerShdw blurRad="57150" dist="19050" dir="5400000" algn="bl" rotWithShape="0">
              <a:schemeClr val="dk1">
                <a:alpha val="52000"/>
              </a:schemeClr>
            </a:outerShdw>
            <a:reflection stA="4000" endPos="54000" dist="47625"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Arc 9">
            <a:extLst>
              <a:ext uri="{FF2B5EF4-FFF2-40B4-BE49-F238E27FC236}">
                <a16:creationId xmlns:a16="http://schemas.microsoft.com/office/drawing/2014/main" id="{546E8116-63FC-7F6F-A1D4-A41696CD3ABA}"/>
              </a:ext>
            </a:extLst>
          </p:cNvPr>
          <p:cNvSpPr/>
          <p:nvPr/>
        </p:nvSpPr>
        <p:spPr>
          <a:xfrm>
            <a:off x="621962" y="1442492"/>
            <a:ext cx="5559624" cy="2258516"/>
          </a:xfrm>
          <a:prstGeom prst="arc">
            <a:avLst/>
          </a:prstGeom>
        </p:spPr>
        <p:style>
          <a:lnRef idx="3">
            <a:schemeClr val="accent3"/>
          </a:lnRef>
          <a:fillRef idx="0">
            <a:schemeClr val="accent3"/>
          </a:fillRef>
          <a:effectRef idx="2">
            <a:schemeClr val="accent3"/>
          </a:effectRef>
          <a:fontRef idx="minor">
            <a:schemeClr val="tx1"/>
          </a:fontRef>
        </p:style>
        <p:txBody>
          <a:bodyPr rtlCol="0" anchor="ctr"/>
          <a:lstStyle/>
          <a:p>
            <a:pPr algn="ctr"/>
            <a:endParaRPr lang="en-US" dirty="0"/>
          </a:p>
        </p:txBody>
      </p:sp>
      <p:sp>
        <p:nvSpPr>
          <p:cNvPr id="11" name="Triangle isocèle 10">
            <a:extLst>
              <a:ext uri="{FF2B5EF4-FFF2-40B4-BE49-F238E27FC236}">
                <a16:creationId xmlns:a16="http://schemas.microsoft.com/office/drawing/2014/main" id="{325B5DA1-F7F0-1B7C-58EF-7F03B59A4376}"/>
              </a:ext>
            </a:extLst>
          </p:cNvPr>
          <p:cNvSpPr/>
          <p:nvPr/>
        </p:nvSpPr>
        <p:spPr>
          <a:xfrm rot="20848477" flipV="1">
            <a:off x="6111803" y="2457290"/>
            <a:ext cx="196357" cy="279033"/>
          </a:xfrm>
          <a:prstGeom prst="triangle">
            <a:avLst/>
          </a:prstGeom>
          <a:solidFill>
            <a:srgbClr val="FFC3D0"/>
          </a:solidFill>
          <a:ln>
            <a:solidFill>
              <a:srgbClr val="FFC3D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accent3">
                    <a:lumMod val="25000"/>
                  </a:schemeClr>
                </a:solidFill>
              </a:ln>
              <a:solidFill>
                <a:srgbClr val="FFC3D0"/>
              </a:solidFill>
            </a:endParaRPr>
          </a:p>
        </p:txBody>
      </p:sp>
      <p:pic>
        <p:nvPicPr>
          <p:cNvPr id="14" name="Image 13">
            <a:extLst>
              <a:ext uri="{FF2B5EF4-FFF2-40B4-BE49-F238E27FC236}">
                <a16:creationId xmlns:a16="http://schemas.microsoft.com/office/drawing/2014/main" id="{F0771FDF-0707-5E29-39F7-7832331EC455}"/>
              </a:ext>
            </a:extLst>
          </p:cNvPr>
          <p:cNvPicPr>
            <a:picLocks noChangeAspect="1"/>
          </p:cNvPicPr>
          <p:nvPr/>
        </p:nvPicPr>
        <p:blipFill>
          <a:blip r:embed="rId4"/>
          <a:stretch>
            <a:fillRect/>
          </a:stretch>
        </p:blipFill>
        <p:spPr>
          <a:xfrm>
            <a:off x="537332" y="1199231"/>
            <a:ext cx="3758495" cy="604513"/>
          </a:xfrm>
          <a:prstGeom prst="rect">
            <a:avLst/>
          </a:prstGeom>
        </p:spPr>
      </p:pic>
      <p:pic>
        <p:nvPicPr>
          <p:cNvPr id="3" name="Image 2">
            <a:extLst>
              <a:ext uri="{FF2B5EF4-FFF2-40B4-BE49-F238E27FC236}">
                <a16:creationId xmlns:a16="http://schemas.microsoft.com/office/drawing/2014/main" id="{CF311F86-487A-12C7-0DA4-775F948EBCA6}"/>
              </a:ext>
            </a:extLst>
          </p:cNvPr>
          <p:cNvPicPr>
            <a:picLocks noChangeAspect="1"/>
          </p:cNvPicPr>
          <p:nvPr/>
        </p:nvPicPr>
        <p:blipFill>
          <a:blip r:embed="rId5"/>
          <a:stretch>
            <a:fillRect/>
          </a:stretch>
        </p:blipFill>
        <p:spPr>
          <a:xfrm>
            <a:off x="3584863" y="2803057"/>
            <a:ext cx="5208117" cy="1896128"/>
          </a:xfrm>
          <a:prstGeom prst="rect">
            <a:avLst/>
          </a:prstGeom>
        </p:spPr>
      </p:pic>
    </p:spTree>
    <p:extLst>
      <p:ext uri="{BB962C8B-B14F-4D97-AF65-F5344CB8AC3E}">
        <p14:creationId xmlns:p14="http://schemas.microsoft.com/office/powerpoint/2010/main" val="10086470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96"/>
        <p:cNvGrpSpPr/>
        <p:nvPr/>
      </p:nvGrpSpPr>
      <p:grpSpPr>
        <a:xfrm>
          <a:off x="0" y="0"/>
          <a:ext cx="0" cy="0"/>
          <a:chOff x="0" y="0"/>
          <a:chExt cx="0" cy="0"/>
        </a:xfrm>
      </p:grpSpPr>
      <p:sp>
        <p:nvSpPr>
          <p:cNvPr id="1197" name="Google Shape;1197;p70"/>
          <p:cNvSpPr txBox="1">
            <a:spLocks noGrp="1"/>
          </p:cNvSpPr>
          <p:nvPr>
            <p:ph type="title"/>
          </p:nvPr>
        </p:nvSpPr>
        <p:spPr>
          <a:xfrm>
            <a:off x="5297831" y="557354"/>
            <a:ext cx="3846169" cy="604513"/>
          </a:xfrm>
          <a:prstGeom prst="rect">
            <a:avLst/>
          </a:prstGeom>
        </p:spPr>
        <p:txBody>
          <a:bodyPr spcFirstLastPara="1" wrap="square" lIns="91425" tIns="91425" rIns="91425" bIns="91425" anchor="ctr" anchorCtr="0">
            <a:noAutofit/>
          </a:bodyPr>
          <a:lstStyle/>
          <a:p>
            <a:r>
              <a:rPr lang="en-US" sz="3200" dirty="0"/>
              <a:t>Striped rows</a:t>
            </a:r>
          </a:p>
        </p:txBody>
      </p:sp>
      <p:sp>
        <p:nvSpPr>
          <p:cNvPr id="1255" name="Google Shape;1255;p70"/>
          <p:cNvSpPr/>
          <p:nvPr/>
        </p:nvSpPr>
        <p:spPr>
          <a:xfrm rot="5400000">
            <a:off x="62125" y="2453700"/>
            <a:ext cx="963600" cy="23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70">
            <a:hlinkClick r:id="" action="ppaction://hlinkshowjump?jump=previousslide"/>
          </p:cNvPr>
          <p:cNvSpPr/>
          <p:nvPr/>
        </p:nvSpPr>
        <p:spPr>
          <a:xfrm>
            <a:off x="465662" y="2271250"/>
            <a:ext cx="156300" cy="135300"/>
          </a:xfrm>
          <a:prstGeom prst="triangle">
            <a:avLst>
              <a:gd name="adj" fmla="val 50000"/>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70">
            <a:hlinkClick r:id="" action="ppaction://hlinkshowjump?jump=nextslide"/>
          </p:cNvPr>
          <p:cNvSpPr/>
          <p:nvPr/>
        </p:nvSpPr>
        <p:spPr>
          <a:xfrm rot="10800000" flipH="1">
            <a:off x="465315" y="2737050"/>
            <a:ext cx="157200" cy="135600"/>
          </a:xfrm>
          <a:prstGeom prst="triangle">
            <a:avLst>
              <a:gd name="adj" fmla="val 50000"/>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70">
            <a:hlinkClick r:id="rId3" action="ppaction://hlinksldjump"/>
          </p:cNvPr>
          <p:cNvSpPr/>
          <p:nvPr/>
        </p:nvSpPr>
        <p:spPr>
          <a:xfrm rot="5400000">
            <a:off x="465301" y="2493168"/>
            <a:ext cx="157103" cy="157157"/>
          </a:xfrm>
          <a:custGeom>
            <a:avLst/>
            <a:gdLst/>
            <a:ahLst/>
            <a:cxnLst/>
            <a:rect l="l" t="t" r="r" b="b"/>
            <a:pathLst>
              <a:path w="21411" h="21411" extrusionOk="0">
                <a:moveTo>
                  <a:pt x="10568" y="6574"/>
                </a:moveTo>
                <a:cubicBezTo>
                  <a:pt x="12851" y="6574"/>
                  <a:pt x="14563" y="8560"/>
                  <a:pt x="14563" y="10842"/>
                </a:cubicBezTo>
                <a:cubicBezTo>
                  <a:pt x="14563" y="12851"/>
                  <a:pt x="12851" y="14837"/>
                  <a:pt x="10568" y="14837"/>
                </a:cubicBezTo>
                <a:cubicBezTo>
                  <a:pt x="8286" y="14837"/>
                  <a:pt x="6574" y="12851"/>
                  <a:pt x="6574" y="10842"/>
                </a:cubicBezTo>
                <a:cubicBezTo>
                  <a:pt x="6574" y="8560"/>
                  <a:pt x="8286" y="6574"/>
                  <a:pt x="10568" y="6574"/>
                </a:cubicBezTo>
                <a:close/>
                <a:moveTo>
                  <a:pt x="8560" y="0"/>
                </a:moveTo>
                <a:lnTo>
                  <a:pt x="8560" y="2009"/>
                </a:lnTo>
                <a:cubicBezTo>
                  <a:pt x="7715" y="2283"/>
                  <a:pt x="6848" y="2580"/>
                  <a:pt x="6003" y="3150"/>
                </a:cubicBezTo>
                <a:lnTo>
                  <a:pt x="4565" y="1712"/>
                </a:lnTo>
                <a:lnTo>
                  <a:pt x="1712" y="4565"/>
                </a:lnTo>
                <a:lnTo>
                  <a:pt x="3150" y="6277"/>
                </a:lnTo>
                <a:cubicBezTo>
                  <a:pt x="2580" y="6848"/>
                  <a:pt x="2283" y="7715"/>
                  <a:pt x="2009" y="8560"/>
                </a:cubicBezTo>
                <a:lnTo>
                  <a:pt x="0" y="8560"/>
                </a:lnTo>
                <a:lnTo>
                  <a:pt x="0" y="12851"/>
                </a:lnTo>
                <a:lnTo>
                  <a:pt x="2009" y="12851"/>
                </a:lnTo>
                <a:cubicBezTo>
                  <a:pt x="2283" y="13695"/>
                  <a:pt x="2580" y="14563"/>
                  <a:pt x="3150" y="15407"/>
                </a:cubicBezTo>
                <a:lnTo>
                  <a:pt x="1712" y="16845"/>
                </a:lnTo>
                <a:lnTo>
                  <a:pt x="4565" y="19698"/>
                </a:lnTo>
                <a:lnTo>
                  <a:pt x="6003" y="18260"/>
                </a:lnTo>
                <a:cubicBezTo>
                  <a:pt x="6848" y="18831"/>
                  <a:pt x="7715" y="19128"/>
                  <a:pt x="8560" y="19402"/>
                </a:cubicBezTo>
                <a:lnTo>
                  <a:pt x="8560" y="21410"/>
                </a:lnTo>
                <a:lnTo>
                  <a:pt x="12554" y="21410"/>
                </a:lnTo>
                <a:lnTo>
                  <a:pt x="12851" y="19402"/>
                </a:lnTo>
                <a:cubicBezTo>
                  <a:pt x="13696" y="19128"/>
                  <a:pt x="14563" y="18831"/>
                  <a:pt x="15134" y="18260"/>
                </a:cubicBezTo>
                <a:lnTo>
                  <a:pt x="16845" y="19698"/>
                </a:lnTo>
                <a:lnTo>
                  <a:pt x="19699" y="16845"/>
                </a:lnTo>
                <a:lnTo>
                  <a:pt x="18261" y="15407"/>
                </a:lnTo>
                <a:cubicBezTo>
                  <a:pt x="18831" y="14563"/>
                  <a:pt x="19128" y="13695"/>
                  <a:pt x="19128" y="12851"/>
                </a:cubicBezTo>
                <a:lnTo>
                  <a:pt x="21410" y="12851"/>
                </a:lnTo>
                <a:lnTo>
                  <a:pt x="21410" y="8560"/>
                </a:lnTo>
                <a:lnTo>
                  <a:pt x="19128" y="8560"/>
                </a:lnTo>
                <a:cubicBezTo>
                  <a:pt x="19128" y="7715"/>
                  <a:pt x="18831" y="6848"/>
                  <a:pt x="18261" y="6277"/>
                </a:cubicBezTo>
                <a:lnTo>
                  <a:pt x="19699" y="4565"/>
                </a:lnTo>
                <a:lnTo>
                  <a:pt x="16845" y="1712"/>
                </a:lnTo>
                <a:lnTo>
                  <a:pt x="15134" y="3150"/>
                </a:lnTo>
                <a:cubicBezTo>
                  <a:pt x="14563" y="2580"/>
                  <a:pt x="13696" y="2283"/>
                  <a:pt x="12851" y="2009"/>
                </a:cubicBezTo>
                <a:lnTo>
                  <a:pt x="12554" y="0"/>
                </a:lnTo>
                <a:close/>
              </a:path>
            </a:pathLst>
          </a:custGeom>
          <a:solidFill>
            <a:schemeClr val="lt1"/>
          </a:solidFill>
          <a:ln>
            <a:noFill/>
          </a:ln>
          <a:effectLst>
            <a:outerShdw blurRad="57150" dist="19050" dir="5400000" algn="bl" rotWithShape="0">
              <a:schemeClr val="dk1">
                <a:alpha val="52000"/>
              </a:schemeClr>
            </a:outerShdw>
            <a:reflection stA="4000" endPos="54000" dist="47625"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Arc 9">
            <a:extLst>
              <a:ext uri="{FF2B5EF4-FFF2-40B4-BE49-F238E27FC236}">
                <a16:creationId xmlns:a16="http://schemas.microsoft.com/office/drawing/2014/main" id="{546E8116-63FC-7F6F-A1D4-A41696CD3ABA}"/>
              </a:ext>
            </a:extLst>
          </p:cNvPr>
          <p:cNvSpPr/>
          <p:nvPr/>
        </p:nvSpPr>
        <p:spPr>
          <a:xfrm>
            <a:off x="632105" y="1442492"/>
            <a:ext cx="5559624" cy="2258516"/>
          </a:xfrm>
          <a:prstGeom prst="arc">
            <a:avLst/>
          </a:prstGeom>
        </p:spPr>
        <p:style>
          <a:lnRef idx="3">
            <a:schemeClr val="accent3"/>
          </a:lnRef>
          <a:fillRef idx="0">
            <a:schemeClr val="accent3"/>
          </a:fillRef>
          <a:effectRef idx="2">
            <a:schemeClr val="accent3"/>
          </a:effectRef>
          <a:fontRef idx="minor">
            <a:schemeClr val="tx1"/>
          </a:fontRef>
        </p:style>
        <p:txBody>
          <a:bodyPr rtlCol="0" anchor="ctr"/>
          <a:lstStyle/>
          <a:p>
            <a:pPr algn="ctr"/>
            <a:endParaRPr lang="en-US" dirty="0"/>
          </a:p>
        </p:txBody>
      </p:sp>
      <p:sp>
        <p:nvSpPr>
          <p:cNvPr id="11" name="Triangle isocèle 10">
            <a:extLst>
              <a:ext uri="{FF2B5EF4-FFF2-40B4-BE49-F238E27FC236}">
                <a16:creationId xmlns:a16="http://schemas.microsoft.com/office/drawing/2014/main" id="{325B5DA1-F7F0-1B7C-58EF-7F03B59A4376}"/>
              </a:ext>
            </a:extLst>
          </p:cNvPr>
          <p:cNvSpPr/>
          <p:nvPr/>
        </p:nvSpPr>
        <p:spPr>
          <a:xfrm rot="20848477" flipV="1">
            <a:off x="6121946" y="2457290"/>
            <a:ext cx="196357" cy="279033"/>
          </a:xfrm>
          <a:prstGeom prst="triangle">
            <a:avLst/>
          </a:prstGeom>
          <a:solidFill>
            <a:srgbClr val="FFC3D0"/>
          </a:solidFill>
          <a:ln>
            <a:solidFill>
              <a:srgbClr val="FFC3D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accent3">
                    <a:lumMod val="25000"/>
                  </a:schemeClr>
                </a:solidFill>
              </a:ln>
              <a:solidFill>
                <a:srgbClr val="FFC3D0"/>
              </a:solidFill>
            </a:endParaRPr>
          </a:p>
        </p:txBody>
      </p:sp>
      <p:pic>
        <p:nvPicPr>
          <p:cNvPr id="7" name="Image 6">
            <a:extLst>
              <a:ext uri="{FF2B5EF4-FFF2-40B4-BE49-F238E27FC236}">
                <a16:creationId xmlns:a16="http://schemas.microsoft.com/office/drawing/2014/main" id="{4D7DC3F4-5C16-9AA6-2942-2D522C19342D}"/>
              </a:ext>
            </a:extLst>
          </p:cNvPr>
          <p:cNvPicPr>
            <a:picLocks noChangeAspect="1"/>
          </p:cNvPicPr>
          <p:nvPr/>
        </p:nvPicPr>
        <p:blipFill>
          <a:blip r:embed="rId4"/>
          <a:stretch>
            <a:fillRect/>
          </a:stretch>
        </p:blipFill>
        <p:spPr>
          <a:xfrm>
            <a:off x="311577" y="1244434"/>
            <a:ext cx="4410586" cy="571490"/>
          </a:xfrm>
          <a:prstGeom prst="rect">
            <a:avLst/>
          </a:prstGeom>
        </p:spPr>
      </p:pic>
      <p:pic>
        <p:nvPicPr>
          <p:cNvPr id="12" name="Image 11">
            <a:extLst>
              <a:ext uri="{FF2B5EF4-FFF2-40B4-BE49-F238E27FC236}">
                <a16:creationId xmlns:a16="http://schemas.microsoft.com/office/drawing/2014/main" id="{C710B47F-28E3-9D6A-D30D-43ABA9040280}"/>
              </a:ext>
            </a:extLst>
          </p:cNvPr>
          <p:cNvPicPr>
            <a:picLocks noChangeAspect="1"/>
          </p:cNvPicPr>
          <p:nvPr/>
        </p:nvPicPr>
        <p:blipFill>
          <a:blip r:embed="rId5"/>
          <a:stretch>
            <a:fillRect/>
          </a:stretch>
        </p:blipFill>
        <p:spPr>
          <a:xfrm>
            <a:off x="3834244" y="2884418"/>
            <a:ext cx="4958751" cy="1701728"/>
          </a:xfrm>
          <a:prstGeom prst="rect">
            <a:avLst/>
          </a:prstGeom>
        </p:spPr>
      </p:pic>
    </p:spTree>
    <p:extLst>
      <p:ext uri="{BB962C8B-B14F-4D97-AF65-F5344CB8AC3E}">
        <p14:creationId xmlns:p14="http://schemas.microsoft.com/office/powerpoint/2010/main" val="8298002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96"/>
        <p:cNvGrpSpPr/>
        <p:nvPr/>
      </p:nvGrpSpPr>
      <p:grpSpPr>
        <a:xfrm>
          <a:off x="0" y="0"/>
          <a:ext cx="0" cy="0"/>
          <a:chOff x="0" y="0"/>
          <a:chExt cx="0" cy="0"/>
        </a:xfrm>
      </p:grpSpPr>
      <p:sp>
        <p:nvSpPr>
          <p:cNvPr id="1197" name="Google Shape;1197;p70"/>
          <p:cNvSpPr txBox="1">
            <a:spLocks noGrp="1"/>
          </p:cNvSpPr>
          <p:nvPr>
            <p:ph type="title"/>
          </p:nvPr>
        </p:nvSpPr>
        <p:spPr>
          <a:xfrm>
            <a:off x="5121186" y="504059"/>
            <a:ext cx="3846169" cy="604513"/>
          </a:xfrm>
          <a:prstGeom prst="rect">
            <a:avLst/>
          </a:prstGeom>
        </p:spPr>
        <p:txBody>
          <a:bodyPr spcFirstLastPara="1" wrap="square" lIns="91425" tIns="91425" rIns="91425" bIns="91425" anchor="ctr" anchorCtr="0">
            <a:noAutofit/>
          </a:bodyPr>
          <a:lstStyle/>
          <a:p>
            <a:pPr algn="l"/>
            <a:r>
              <a:rPr lang="en-US" sz="3200" dirty="0"/>
              <a:t>Bordered table</a:t>
            </a:r>
          </a:p>
        </p:txBody>
      </p:sp>
      <p:sp>
        <p:nvSpPr>
          <p:cNvPr id="1255" name="Google Shape;1255;p70"/>
          <p:cNvSpPr/>
          <p:nvPr/>
        </p:nvSpPr>
        <p:spPr>
          <a:xfrm rot="5400000">
            <a:off x="62125" y="2453700"/>
            <a:ext cx="963600" cy="23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70">
            <a:hlinkClick r:id="" action="ppaction://hlinkshowjump?jump=previousslide"/>
          </p:cNvPr>
          <p:cNvSpPr/>
          <p:nvPr/>
        </p:nvSpPr>
        <p:spPr>
          <a:xfrm>
            <a:off x="465662" y="2271250"/>
            <a:ext cx="156300" cy="135300"/>
          </a:xfrm>
          <a:prstGeom prst="triangle">
            <a:avLst>
              <a:gd name="adj" fmla="val 50000"/>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70">
            <a:hlinkClick r:id="" action="ppaction://hlinkshowjump?jump=nextslide"/>
          </p:cNvPr>
          <p:cNvSpPr/>
          <p:nvPr/>
        </p:nvSpPr>
        <p:spPr>
          <a:xfrm rot="10800000" flipH="1">
            <a:off x="465315" y="2737050"/>
            <a:ext cx="157200" cy="135600"/>
          </a:xfrm>
          <a:prstGeom prst="triangle">
            <a:avLst>
              <a:gd name="adj" fmla="val 50000"/>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70">
            <a:hlinkClick r:id="rId3" action="ppaction://hlinksldjump"/>
          </p:cNvPr>
          <p:cNvSpPr/>
          <p:nvPr/>
        </p:nvSpPr>
        <p:spPr>
          <a:xfrm rot="5400000">
            <a:off x="465301" y="2493168"/>
            <a:ext cx="157103" cy="157157"/>
          </a:xfrm>
          <a:custGeom>
            <a:avLst/>
            <a:gdLst/>
            <a:ahLst/>
            <a:cxnLst/>
            <a:rect l="l" t="t" r="r" b="b"/>
            <a:pathLst>
              <a:path w="21411" h="21411" extrusionOk="0">
                <a:moveTo>
                  <a:pt x="10568" y="6574"/>
                </a:moveTo>
                <a:cubicBezTo>
                  <a:pt x="12851" y="6574"/>
                  <a:pt x="14563" y="8560"/>
                  <a:pt x="14563" y="10842"/>
                </a:cubicBezTo>
                <a:cubicBezTo>
                  <a:pt x="14563" y="12851"/>
                  <a:pt x="12851" y="14837"/>
                  <a:pt x="10568" y="14837"/>
                </a:cubicBezTo>
                <a:cubicBezTo>
                  <a:pt x="8286" y="14837"/>
                  <a:pt x="6574" y="12851"/>
                  <a:pt x="6574" y="10842"/>
                </a:cubicBezTo>
                <a:cubicBezTo>
                  <a:pt x="6574" y="8560"/>
                  <a:pt x="8286" y="6574"/>
                  <a:pt x="10568" y="6574"/>
                </a:cubicBezTo>
                <a:close/>
                <a:moveTo>
                  <a:pt x="8560" y="0"/>
                </a:moveTo>
                <a:lnTo>
                  <a:pt x="8560" y="2009"/>
                </a:lnTo>
                <a:cubicBezTo>
                  <a:pt x="7715" y="2283"/>
                  <a:pt x="6848" y="2580"/>
                  <a:pt x="6003" y="3150"/>
                </a:cubicBezTo>
                <a:lnTo>
                  <a:pt x="4565" y="1712"/>
                </a:lnTo>
                <a:lnTo>
                  <a:pt x="1712" y="4565"/>
                </a:lnTo>
                <a:lnTo>
                  <a:pt x="3150" y="6277"/>
                </a:lnTo>
                <a:cubicBezTo>
                  <a:pt x="2580" y="6848"/>
                  <a:pt x="2283" y="7715"/>
                  <a:pt x="2009" y="8560"/>
                </a:cubicBezTo>
                <a:lnTo>
                  <a:pt x="0" y="8560"/>
                </a:lnTo>
                <a:lnTo>
                  <a:pt x="0" y="12851"/>
                </a:lnTo>
                <a:lnTo>
                  <a:pt x="2009" y="12851"/>
                </a:lnTo>
                <a:cubicBezTo>
                  <a:pt x="2283" y="13695"/>
                  <a:pt x="2580" y="14563"/>
                  <a:pt x="3150" y="15407"/>
                </a:cubicBezTo>
                <a:lnTo>
                  <a:pt x="1712" y="16845"/>
                </a:lnTo>
                <a:lnTo>
                  <a:pt x="4565" y="19698"/>
                </a:lnTo>
                <a:lnTo>
                  <a:pt x="6003" y="18260"/>
                </a:lnTo>
                <a:cubicBezTo>
                  <a:pt x="6848" y="18831"/>
                  <a:pt x="7715" y="19128"/>
                  <a:pt x="8560" y="19402"/>
                </a:cubicBezTo>
                <a:lnTo>
                  <a:pt x="8560" y="21410"/>
                </a:lnTo>
                <a:lnTo>
                  <a:pt x="12554" y="21410"/>
                </a:lnTo>
                <a:lnTo>
                  <a:pt x="12851" y="19402"/>
                </a:lnTo>
                <a:cubicBezTo>
                  <a:pt x="13696" y="19128"/>
                  <a:pt x="14563" y="18831"/>
                  <a:pt x="15134" y="18260"/>
                </a:cubicBezTo>
                <a:lnTo>
                  <a:pt x="16845" y="19698"/>
                </a:lnTo>
                <a:lnTo>
                  <a:pt x="19699" y="16845"/>
                </a:lnTo>
                <a:lnTo>
                  <a:pt x="18261" y="15407"/>
                </a:lnTo>
                <a:cubicBezTo>
                  <a:pt x="18831" y="14563"/>
                  <a:pt x="19128" y="13695"/>
                  <a:pt x="19128" y="12851"/>
                </a:cubicBezTo>
                <a:lnTo>
                  <a:pt x="21410" y="12851"/>
                </a:lnTo>
                <a:lnTo>
                  <a:pt x="21410" y="8560"/>
                </a:lnTo>
                <a:lnTo>
                  <a:pt x="19128" y="8560"/>
                </a:lnTo>
                <a:cubicBezTo>
                  <a:pt x="19128" y="7715"/>
                  <a:pt x="18831" y="6848"/>
                  <a:pt x="18261" y="6277"/>
                </a:cubicBezTo>
                <a:lnTo>
                  <a:pt x="19699" y="4565"/>
                </a:lnTo>
                <a:lnTo>
                  <a:pt x="16845" y="1712"/>
                </a:lnTo>
                <a:lnTo>
                  <a:pt x="15134" y="3150"/>
                </a:lnTo>
                <a:cubicBezTo>
                  <a:pt x="14563" y="2580"/>
                  <a:pt x="13696" y="2283"/>
                  <a:pt x="12851" y="2009"/>
                </a:cubicBezTo>
                <a:lnTo>
                  <a:pt x="12554" y="0"/>
                </a:lnTo>
                <a:close/>
              </a:path>
            </a:pathLst>
          </a:custGeom>
          <a:solidFill>
            <a:schemeClr val="lt1"/>
          </a:solidFill>
          <a:ln>
            <a:noFill/>
          </a:ln>
          <a:effectLst>
            <a:outerShdw blurRad="57150" dist="19050" dir="5400000" algn="bl" rotWithShape="0">
              <a:schemeClr val="dk1">
                <a:alpha val="52000"/>
              </a:schemeClr>
            </a:outerShdw>
            <a:reflection stA="4000" endPos="54000" dist="47625"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Arc 9">
            <a:extLst>
              <a:ext uri="{FF2B5EF4-FFF2-40B4-BE49-F238E27FC236}">
                <a16:creationId xmlns:a16="http://schemas.microsoft.com/office/drawing/2014/main" id="{546E8116-63FC-7F6F-A1D4-A41696CD3ABA}"/>
              </a:ext>
            </a:extLst>
          </p:cNvPr>
          <p:cNvSpPr/>
          <p:nvPr/>
        </p:nvSpPr>
        <p:spPr>
          <a:xfrm>
            <a:off x="632105" y="1442492"/>
            <a:ext cx="5559624" cy="2258516"/>
          </a:xfrm>
          <a:prstGeom prst="arc">
            <a:avLst/>
          </a:prstGeom>
        </p:spPr>
        <p:style>
          <a:lnRef idx="3">
            <a:schemeClr val="accent3"/>
          </a:lnRef>
          <a:fillRef idx="0">
            <a:schemeClr val="accent3"/>
          </a:fillRef>
          <a:effectRef idx="2">
            <a:schemeClr val="accent3"/>
          </a:effectRef>
          <a:fontRef idx="minor">
            <a:schemeClr val="tx1"/>
          </a:fontRef>
        </p:style>
        <p:txBody>
          <a:bodyPr rtlCol="0" anchor="ctr"/>
          <a:lstStyle/>
          <a:p>
            <a:pPr algn="ctr"/>
            <a:endParaRPr lang="en-US" dirty="0"/>
          </a:p>
        </p:txBody>
      </p:sp>
      <p:sp>
        <p:nvSpPr>
          <p:cNvPr id="11" name="Triangle isocèle 10">
            <a:extLst>
              <a:ext uri="{FF2B5EF4-FFF2-40B4-BE49-F238E27FC236}">
                <a16:creationId xmlns:a16="http://schemas.microsoft.com/office/drawing/2014/main" id="{325B5DA1-F7F0-1B7C-58EF-7F03B59A4376}"/>
              </a:ext>
            </a:extLst>
          </p:cNvPr>
          <p:cNvSpPr/>
          <p:nvPr/>
        </p:nvSpPr>
        <p:spPr>
          <a:xfrm rot="20848477" flipV="1">
            <a:off x="6121946" y="2457290"/>
            <a:ext cx="196357" cy="279033"/>
          </a:xfrm>
          <a:prstGeom prst="triangle">
            <a:avLst/>
          </a:prstGeom>
          <a:solidFill>
            <a:srgbClr val="FFC3D0"/>
          </a:solidFill>
          <a:ln>
            <a:solidFill>
              <a:srgbClr val="FFC3D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accent3">
                    <a:lumMod val="25000"/>
                  </a:schemeClr>
                </a:solidFill>
              </a:ln>
              <a:solidFill>
                <a:srgbClr val="FFC3D0"/>
              </a:solidFill>
            </a:endParaRPr>
          </a:p>
        </p:txBody>
      </p:sp>
      <p:pic>
        <p:nvPicPr>
          <p:cNvPr id="3" name="Image 2">
            <a:extLst>
              <a:ext uri="{FF2B5EF4-FFF2-40B4-BE49-F238E27FC236}">
                <a16:creationId xmlns:a16="http://schemas.microsoft.com/office/drawing/2014/main" id="{2F8D8891-D7DD-B812-8549-8B71345DA63D}"/>
              </a:ext>
            </a:extLst>
          </p:cNvPr>
          <p:cNvPicPr>
            <a:picLocks noChangeAspect="1"/>
          </p:cNvPicPr>
          <p:nvPr/>
        </p:nvPicPr>
        <p:blipFill>
          <a:blip r:embed="rId4"/>
          <a:stretch>
            <a:fillRect/>
          </a:stretch>
        </p:blipFill>
        <p:spPr>
          <a:xfrm>
            <a:off x="3866848" y="2872650"/>
            <a:ext cx="4958751" cy="1825183"/>
          </a:xfrm>
          <a:prstGeom prst="rect">
            <a:avLst/>
          </a:prstGeom>
        </p:spPr>
      </p:pic>
      <p:pic>
        <p:nvPicPr>
          <p:cNvPr id="5" name="Image 4">
            <a:extLst>
              <a:ext uri="{FF2B5EF4-FFF2-40B4-BE49-F238E27FC236}">
                <a16:creationId xmlns:a16="http://schemas.microsoft.com/office/drawing/2014/main" id="{4AFCA91C-7423-D882-5A50-F019C3A16355}"/>
              </a:ext>
            </a:extLst>
          </p:cNvPr>
          <p:cNvPicPr>
            <a:picLocks noChangeAspect="1"/>
          </p:cNvPicPr>
          <p:nvPr/>
        </p:nvPicPr>
        <p:blipFill>
          <a:blip r:embed="rId5"/>
          <a:stretch>
            <a:fillRect/>
          </a:stretch>
        </p:blipFill>
        <p:spPr>
          <a:xfrm>
            <a:off x="425875" y="1254058"/>
            <a:ext cx="3722262" cy="556930"/>
          </a:xfrm>
          <a:prstGeom prst="rect">
            <a:avLst/>
          </a:prstGeom>
        </p:spPr>
      </p:pic>
    </p:spTree>
    <p:extLst>
      <p:ext uri="{BB962C8B-B14F-4D97-AF65-F5344CB8AC3E}">
        <p14:creationId xmlns:p14="http://schemas.microsoft.com/office/powerpoint/2010/main" val="15906423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96"/>
        <p:cNvGrpSpPr/>
        <p:nvPr/>
      </p:nvGrpSpPr>
      <p:grpSpPr>
        <a:xfrm>
          <a:off x="0" y="0"/>
          <a:ext cx="0" cy="0"/>
          <a:chOff x="0" y="0"/>
          <a:chExt cx="0" cy="0"/>
        </a:xfrm>
      </p:grpSpPr>
      <p:sp>
        <p:nvSpPr>
          <p:cNvPr id="1197" name="Google Shape;1197;p70"/>
          <p:cNvSpPr txBox="1">
            <a:spLocks noGrp="1"/>
          </p:cNvSpPr>
          <p:nvPr>
            <p:ph type="title"/>
          </p:nvPr>
        </p:nvSpPr>
        <p:spPr>
          <a:xfrm>
            <a:off x="5121186" y="445667"/>
            <a:ext cx="3846169" cy="604513"/>
          </a:xfrm>
          <a:prstGeom prst="rect">
            <a:avLst/>
          </a:prstGeom>
        </p:spPr>
        <p:txBody>
          <a:bodyPr spcFirstLastPara="1" wrap="square" lIns="91425" tIns="91425" rIns="91425" bIns="91425" anchor="ctr" anchorCtr="0">
            <a:noAutofit/>
          </a:bodyPr>
          <a:lstStyle/>
          <a:p>
            <a:pPr algn="l"/>
            <a:r>
              <a:rPr lang="en-US" sz="3200" dirty="0"/>
              <a:t>Hoverable rows</a:t>
            </a:r>
          </a:p>
        </p:txBody>
      </p:sp>
      <p:sp>
        <p:nvSpPr>
          <p:cNvPr id="1255" name="Google Shape;1255;p70"/>
          <p:cNvSpPr/>
          <p:nvPr/>
        </p:nvSpPr>
        <p:spPr>
          <a:xfrm rot="5400000">
            <a:off x="62125" y="2453700"/>
            <a:ext cx="963600" cy="23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70">
            <a:hlinkClick r:id="" action="ppaction://hlinkshowjump?jump=previousslide"/>
          </p:cNvPr>
          <p:cNvSpPr/>
          <p:nvPr/>
        </p:nvSpPr>
        <p:spPr>
          <a:xfrm>
            <a:off x="465662" y="2271250"/>
            <a:ext cx="156300" cy="135300"/>
          </a:xfrm>
          <a:prstGeom prst="triangle">
            <a:avLst>
              <a:gd name="adj" fmla="val 50000"/>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70">
            <a:hlinkClick r:id="" action="ppaction://hlinkshowjump?jump=nextslide"/>
          </p:cNvPr>
          <p:cNvSpPr/>
          <p:nvPr/>
        </p:nvSpPr>
        <p:spPr>
          <a:xfrm rot="10800000" flipH="1">
            <a:off x="465315" y="2737050"/>
            <a:ext cx="157200" cy="135600"/>
          </a:xfrm>
          <a:prstGeom prst="triangle">
            <a:avLst>
              <a:gd name="adj" fmla="val 50000"/>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70">
            <a:hlinkClick r:id="rId3" action="ppaction://hlinksldjump"/>
          </p:cNvPr>
          <p:cNvSpPr/>
          <p:nvPr/>
        </p:nvSpPr>
        <p:spPr>
          <a:xfrm rot="5400000">
            <a:off x="465301" y="2493168"/>
            <a:ext cx="157103" cy="157157"/>
          </a:xfrm>
          <a:custGeom>
            <a:avLst/>
            <a:gdLst/>
            <a:ahLst/>
            <a:cxnLst/>
            <a:rect l="l" t="t" r="r" b="b"/>
            <a:pathLst>
              <a:path w="21411" h="21411" extrusionOk="0">
                <a:moveTo>
                  <a:pt x="10568" y="6574"/>
                </a:moveTo>
                <a:cubicBezTo>
                  <a:pt x="12851" y="6574"/>
                  <a:pt x="14563" y="8560"/>
                  <a:pt x="14563" y="10842"/>
                </a:cubicBezTo>
                <a:cubicBezTo>
                  <a:pt x="14563" y="12851"/>
                  <a:pt x="12851" y="14837"/>
                  <a:pt x="10568" y="14837"/>
                </a:cubicBezTo>
                <a:cubicBezTo>
                  <a:pt x="8286" y="14837"/>
                  <a:pt x="6574" y="12851"/>
                  <a:pt x="6574" y="10842"/>
                </a:cubicBezTo>
                <a:cubicBezTo>
                  <a:pt x="6574" y="8560"/>
                  <a:pt x="8286" y="6574"/>
                  <a:pt x="10568" y="6574"/>
                </a:cubicBezTo>
                <a:close/>
                <a:moveTo>
                  <a:pt x="8560" y="0"/>
                </a:moveTo>
                <a:lnTo>
                  <a:pt x="8560" y="2009"/>
                </a:lnTo>
                <a:cubicBezTo>
                  <a:pt x="7715" y="2283"/>
                  <a:pt x="6848" y="2580"/>
                  <a:pt x="6003" y="3150"/>
                </a:cubicBezTo>
                <a:lnTo>
                  <a:pt x="4565" y="1712"/>
                </a:lnTo>
                <a:lnTo>
                  <a:pt x="1712" y="4565"/>
                </a:lnTo>
                <a:lnTo>
                  <a:pt x="3150" y="6277"/>
                </a:lnTo>
                <a:cubicBezTo>
                  <a:pt x="2580" y="6848"/>
                  <a:pt x="2283" y="7715"/>
                  <a:pt x="2009" y="8560"/>
                </a:cubicBezTo>
                <a:lnTo>
                  <a:pt x="0" y="8560"/>
                </a:lnTo>
                <a:lnTo>
                  <a:pt x="0" y="12851"/>
                </a:lnTo>
                <a:lnTo>
                  <a:pt x="2009" y="12851"/>
                </a:lnTo>
                <a:cubicBezTo>
                  <a:pt x="2283" y="13695"/>
                  <a:pt x="2580" y="14563"/>
                  <a:pt x="3150" y="15407"/>
                </a:cubicBezTo>
                <a:lnTo>
                  <a:pt x="1712" y="16845"/>
                </a:lnTo>
                <a:lnTo>
                  <a:pt x="4565" y="19698"/>
                </a:lnTo>
                <a:lnTo>
                  <a:pt x="6003" y="18260"/>
                </a:lnTo>
                <a:cubicBezTo>
                  <a:pt x="6848" y="18831"/>
                  <a:pt x="7715" y="19128"/>
                  <a:pt x="8560" y="19402"/>
                </a:cubicBezTo>
                <a:lnTo>
                  <a:pt x="8560" y="21410"/>
                </a:lnTo>
                <a:lnTo>
                  <a:pt x="12554" y="21410"/>
                </a:lnTo>
                <a:lnTo>
                  <a:pt x="12851" y="19402"/>
                </a:lnTo>
                <a:cubicBezTo>
                  <a:pt x="13696" y="19128"/>
                  <a:pt x="14563" y="18831"/>
                  <a:pt x="15134" y="18260"/>
                </a:cubicBezTo>
                <a:lnTo>
                  <a:pt x="16845" y="19698"/>
                </a:lnTo>
                <a:lnTo>
                  <a:pt x="19699" y="16845"/>
                </a:lnTo>
                <a:lnTo>
                  <a:pt x="18261" y="15407"/>
                </a:lnTo>
                <a:cubicBezTo>
                  <a:pt x="18831" y="14563"/>
                  <a:pt x="19128" y="13695"/>
                  <a:pt x="19128" y="12851"/>
                </a:cubicBezTo>
                <a:lnTo>
                  <a:pt x="21410" y="12851"/>
                </a:lnTo>
                <a:lnTo>
                  <a:pt x="21410" y="8560"/>
                </a:lnTo>
                <a:lnTo>
                  <a:pt x="19128" y="8560"/>
                </a:lnTo>
                <a:cubicBezTo>
                  <a:pt x="19128" y="7715"/>
                  <a:pt x="18831" y="6848"/>
                  <a:pt x="18261" y="6277"/>
                </a:cubicBezTo>
                <a:lnTo>
                  <a:pt x="19699" y="4565"/>
                </a:lnTo>
                <a:lnTo>
                  <a:pt x="16845" y="1712"/>
                </a:lnTo>
                <a:lnTo>
                  <a:pt x="15134" y="3150"/>
                </a:lnTo>
                <a:cubicBezTo>
                  <a:pt x="14563" y="2580"/>
                  <a:pt x="13696" y="2283"/>
                  <a:pt x="12851" y="2009"/>
                </a:cubicBezTo>
                <a:lnTo>
                  <a:pt x="12554" y="0"/>
                </a:lnTo>
                <a:close/>
              </a:path>
            </a:pathLst>
          </a:custGeom>
          <a:solidFill>
            <a:schemeClr val="lt1"/>
          </a:solidFill>
          <a:ln>
            <a:noFill/>
          </a:ln>
          <a:effectLst>
            <a:outerShdw blurRad="57150" dist="19050" dir="5400000" algn="bl" rotWithShape="0">
              <a:schemeClr val="dk1">
                <a:alpha val="52000"/>
              </a:schemeClr>
            </a:outerShdw>
            <a:reflection stA="4000" endPos="54000" dist="47625"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Arc 9">
            <a:extLst>
              <a:ext uri="{FF2B5EF4-FFF2-40B4-BE49-F238E27FC236}">
                <a16:creationId xmlns:a16="http://schemas.microsoft.com/office/drawing/2014/main" id="{546E8116-63FC-7F6F-A1D4-A41696CD3ABA}"/>
              </a:ext>
            </a:extLst>
          </p:cNvPr>
          <p:cNvSpPr/>
          <p:nvPr/>
        </p:nvSpPr>
        <p:spPr>
          <a:xfrm>
            <a:off x="632105" y="1442492"/>
            <a:ext cx="5559624" cy="2258516"/>
          </a:xfrm>
          <a:prstGeom prst="arc">
            <a:avLst/>
          </a:prstGeom>
        </p:spPr>
        <p:style>
          <a:lnRef idx="3">
            <a:schemeClr val="accent3"/>
          </a:lnRef>
          <a:fillRef idx="0">
            <a:schemeClr val="accent3"/>
          </a:fillRef>
          <a:effectRef idx="2">
            <a:schemeClr val="accent3"/>
          </a:effectRef>
          <a:fontRef idx="minor">
            <a:schemeClr val="tx1"/>
          </a:fontRef>
        </p:style>
        <p:txBody>
          <a:bodyPr rtlCol="0" anchor="ctr"/>
          <a:lstStyle/>
          <a:p>
            <a:pPr algn="ctr"/>
            <a:endParaRPr lang="en-US" dirty="0"/>
          </a:p>
        </p:txBody>
      </p:sp>
      <p:sp>
        <p:nvSpPr>
          <p:cNvPr id="11" name="Triangle isocèle 10">
            <a:extLst>
              <a:ext uri="{FF2B5EF4-FFF2-40B4-BE49-F238E27FC236}">
                <a16:creationId xmlns:a16="http://schemas.microsoft.com/office/drawing/2014/main" id="{325B5DA1-F7F0-1B7C-58EF-7F03B59A4376}"/>
              </a:ext>
            </a:extLst>
          </p:cNvPr>
          <p:cNvSpPr/>
          <p:nvPr/>
        </p:nvSpPr>
        <p:spPr>
          <a:xfrm rot="20848477" flipV="1">
            <a:off x="6121946" y="2457290"/>
            <a:ext cx="196357" cy="279033"/>
          </a:xfrm>
          <a:prstGeom prst="triangle">
            <a:avLst/>
          </a:prstGeom>
          <a:solidFill>
            <a:srgbClr val="FFC3D0"/>
          </a:solidFill>
          <a:ln>
            <a:solidFill>
              <a:srgbClr val="FFC3D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accent3">
                    <a:lumMod val="25000"/>
                  </a:schemeClr>
                </a:solidFill>
              </a:ln>
              <a:solidFill>
                <a:srgbClr val="FFC3D0"/>
              </a:solidFill>
            </a:endParaRPr>
          </a:p>
        </p:txBody>
      </p:sp>
      <p:pic>
        <p:nvPicPr>
          <p:cNvPr id="4" name="Image 3">
            <a:extLst>
              <a:ext uri="{FF2B5EF4-FFF2-40B4-BE49-F238E27FC236}">
                <a16:creationId xmlns:a16="http://schemas.microsoft.com/office/drawing/2014/main" id="{D1B1BE20-971C-2BC9-7225-9E9F09BC260D}"/>
              </a:ext>
            </a:extLst>
          </p:cNvPr>
          <p:cNvPicPr>
            <a:picLocks noChangeAspect="1"/>
          </p:cNvPicPr>
          <p:nvPr/>
        </p:nvPicPr>
        <p:blipFill>
          <a:blip r:embed="rId4"/>
          <a:stretch>
            <a:fillRect/>
          </a:stretch>
        </p:blipFill>
        <p:spPr>
          <a:xfrm>
            <a:off x="314572" y="1274425"/>
            <a:ext cx="4257428" cy="415216"/>
          </a:xfrm>
          <a:prstGeom prst="rect">
            <a:avLst/>
          </a:prstGeom>
        </p:spPr>
      </p:pic>
      <p:pic>
        <p:nvPicPr>
          <p:cNvPr id="7" name="Image 6">
            <a:extLst>
              <a:ext uri="{FF2B5EF4-FFF2-40B4-BE49-F238E27FC236}">
                <a16:creationId xmlns:a16="http://schemas.microsoft.com/office/drawing/2014/main" id="{025B15BE-E3E6-491F-4B71-7627FA019AF4}"/>
              </a:ext>
            </a:extLst>
          </p:cNvPr>
          <p:cNvPicPr>
            <a:picLocks noChangeAspect="1"/>
          </p:cNvPicPr>
          <p:nvPr/>
        </p:nvPicPr>
        <p:blipFill>
          <a:blip r:embed="rId5"/>
          <a:stretch>
            <a:fillRect/>
          </a:stretch>
        </p:blipFill>
        <p:spPr>
          <a:xfrm>
            <a:off x="3613648" y="2799655"/>
            <a:ext cx="5156162" cy="1881838"/>
          </a:xfrm>
          <a:prstGeom prst="rect">
            <a:avLst/>
          </a:prstGeom>
        </p:spPr>
      </p:pic>
    </p:spTree>
    <p:extLst>
      <p:ext uri="{BB962C8B-B14F-4D97-AF65-F5344CB8AC3E}">
        <p14:creationId xmlns:p14="http://schemas.microsoft.com/office/powerpoint/2010/main" val="27566794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196"/>
        <p:cNvGrpSpPr/>
        <p:nvPr/>
      </p:nvGrpSpPr>
      <p:grpSpPr>
        <a:xfrm>
          <a:off x="0" y="0"/>
          <a:ext cx="0" cy="0"/>
          <a:chOff x="0" y="0"/>
          <a:chExt cx="0" cy="0"/>
        </a:xfrm>
      </p:grpSpPr>
      <p:sp>
        <p:nvSpPr>
          <p:cNvPr id="1197" name="Google Shape;1197;p70"/>
          <p:cNvSpPr txBox="1">
            <a:spLocks noGrp="1"/>
          </p:cNvSpPr>
          <p:nvPr>
            <p:ph type="title"/>
          </p:nvPr>
        </p:nvSpPr>
        <p:spPr>
          <a:xfrm>
            <a:off x="5609559" y="513043"/>
            <a:ext cx="3846169" cy="604513"/>
          </a:xfrm>
          <a:prstGeom prst="rect">
            <a:avLst/>
          </a:prstGeom>
        </p:spPr>
        <p:txBody>
          <a:bodyPr spcFirstLastPara="1" wrap="square" lIns="91425" tIns="91425" rIns="91425" bIns="91425" anchor="ctr" anchorCtr="0">
            <a:noAutofit/>
          </a:bodyPr>
          <a:lstStyle/>
          <a:p>
            <a:pPr algn="l"/>
            <a:r>
              <a:rPr lang="en-US" sz="3200" dirty="0"/>
              <a:t>Small table</a:t>
            </a:r>
          </a:p>
        </p:txBody>
      </p:sp>
      <p:sp>
        <p:nvSpPr>
          <p:cNvPr id="1255" name="Google Shape;1255;p70"/>
          <p:cNvSpPr/>
          <p:nvPr/>
        </p:nvSpPr>
        <p:spPr>
          <a:xfrm rot="5400000">
            <a:off x="62125" y="2453700"/>
            <a:ext cx="963600" cy="23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70">
            <a:hlinkClick r:id="" action="ppaction://hlinkshowjump?jump=previousslide"/>
          </p:cNvPr>
          <p:cNvSpPr/>
          <p:nvPr/>
        </p:nvSpPr>
        <p:spPr>
          <a:xfrm>
            <a:off x="465662" y="2271250"/>
            <a:ext cx="156300" cy="135300"/>
          </a:xfrm>
          <a:prstGeom prst="triangle">
            <a:avLst>
              <a:gd name="adj" fmla="val 50000"/>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70">
            <a:hlinkClick r:id="" action="ppaction://hlinkshowjump?jump=nextslide"/>
          </p:cNvPr>
          <p:cNvSpPr/>
          <p:nvPr/>
        </p:nvSpPr>
        <p:spPr>
          <a:xfrm rot="10800000" flipH="1">
            <a:off x="465315" y="2737050"/>
            <a:ext cx="157200" cy="135600"/>
          </a:xfrm>
          <a:prstGeom prst="triangle">
            <a:avLst>
              <a:gd name="adj" fmla="val 50000"/>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70">
            <a:hlinkClick r:id="rId3" action="ppaction://hlinksldjump"/>
          </p:cNvPr>
          <p:cNvSpPr/>
          <p:nvPr/>
        </p:nvSpPr>
        <p:spPr>
          <a:xfrm rot="5400000">
            <a:off x="465301" y="2493168"/>
            <a:ext cx="157103" cy="157157"/>
          </a:xfrm>
          <a:custGeom>
            <a:avLst/>
            <a:gdLst/>
            <a:ahLst/>
            <a:cxnLst/>
            <a:rect l="l" t="t" r="r" b="b"/>
            <a:pathLst>
              <a:path w="21411" h="21411" extrusionOk="0">
                <a:moveTo>
                  <a:pt x="10568" y="6574"/>
                </a:moveTo>
                <a:cubicBezTo>
                  <a:pt x="12851" y="6574"/>
                  <a:pt x="14563" y="8560"/>
                  <a:pt x="14563" y="10842"/>
                </a:cubicBezTo>
                <a:cubicBezTo>
                  <a:pt x="14563" y="12851"/>
                  <a:pt x="12851" y="14837"/>
                  <a:pt x="10568" y="14837"/>
                </a:cubicBezTo>
                <a:cubicBezTo>
                  <a:pt x="8286" y="14837"/>
                  <a:pt x="6574" y="12851"/>
                  <a:pt x="6574" y="10842"/>
                </a:cubicBezTo>
                <a:cubicBezTo>
                  <a:pt x="6574" y="8560"/>
                  <a:pt x="8286" y="6574"/>
                  <a:pt x="10568" y="6574"/>
                </a:cubicBezTo>
                <a:close/>
                <a:moveTo>
                  <a:pt x="8560" y="0"/>
                </a:moveTo>
                <a:lnTo>
                  <a:pt x="8560" y="2009"/>
                </a:lnTo>
                <a:cubicBezTo>
                  <a:pt x="7715" y="2283"/>
                  <a:pt x="6848" y="2580"/>
                  <a:pt x="6003" y="3150"/>
                </a:cubicBezTo>
                <a:lnTo>
                  <a:pt x="4565" y="1712"/>
                </a:lnTo>
                <a:lnTo>
                  <a:pt x="1712" y="4565"/>
                </a:lnTo>
                <a:lnTo>
                  <a:pt x="3150" y="6277"/>
                </a:lnTo>
                <a:cubicBezTo>
                  <a:pt x="2580" y="6848"/>
                  <a:pt x="2283" y="7715"/>
                  <a:pt x="2009" y="8560"/>
                </a:cubicBezTo>
                <a:lnTo>
                  <a:pt x="0" y="8560"/>
                </a:lnTo>
                <a:lnTo>
                  <a:pt x="0" y="12851"/>
                </a:lnTo>
                <a:lnTo>
                  <a:pt x="2009" y="12851"/>
                </a:lnTo>
                <a:cubicBezTo>
                  <a:pt x="2283" y="13695"/>
                  <a:pt x="2580" y="14563"/>
                  <a:pt x="3150" y="15407"/>
                </a:cubicBezTo>
                <a:lnTo>
                  <a:pt x="1712" y="16845"/>
                </a:lnTo>
                <a:lnTo>
                  <a:pt x="4565" y="19698"/>
                </a:lnTo>
                <a:lnTo>
                  <a:pt x="6003" y="18260"/>
                </a:lnTo>
                <a:cubicBezTo>
                  <a:pt x="6848" y="18831"/>
                  <a:pt x="7715" y="19128"/>
                  <a:pt x="8560" y="19402"/>
                </a:cubicBezTo>
                <a:lnTo>
                  <a:pt x="8560" y="21410"/>
                </a:lnTo>
                <a:lnTo>
                  <a:pt x="12554" y="21410"/>
                </a:lnTo>
                <a:lnTo>
                  <a:pt x="12851" y="19402"/>
                </a:lnTo>
                <a:cubicBezTo>
                  <a:pt x="13696" y="19128"/>
                  <a:pt x="14563" y="18831"/>
                  <a:pt x="15134" y="18260"/>
                </a:cubicBezTo>
                <a:lnTo>
                  <a:pt x="16845" y="19698"/>
                </a:lnTo>
                <a:lnTo>
                  <a:pt x="19699" y="16845"/>
                </a:lnTo>
                <a:lnTo>
                  <a:pt x="18261" y="15407"/>
                </a:lnTo>
                <a:cubicBezTo>
                  <a:pt x="18831" y="14563"/>
                  <a:pt x="19128" y="13695"/>
                  <a:pt x="19128" y="12851"/>
                </a:cubicBezTo>
                <a:lnTo>
                  <a:pt x="21410" y="12851"/>
                </a:lnTo>
                <a:lnTo>
                  <a:pt x="21410" y="8560"/>
                </a:lnTo>
                <a:lnTo>
                  <a:pt x="19128" y="8560"/>
                </a:lnTo>
                <a:cubicBezTo>
                  <a:pt x="19128" y="7715"/>
                  <a:pt x="18831" y="6848"/>
                  <a:pt x="18261" y="6277"/>
                </a:cubicBezTo>
                <a:lnTo>
                  <a:pt x="19699" y="4565"/>
                </a:lnTo>
                <a:lnTo>
                  <a:pt x="16845" y="1712"/>
                </a:lnTo>
                <a:lnTo>
                  <a:pt x="15134" y="3150"/>
                </a:lnTo>
                <a:cubicBezTo>
                  <a:pt x="14563" y="2580"/>
                  <a:pt x="13696" y="2283"/>
                  <a:pt x="12851" y="2009"/>
                </a:cubicBezTo>
                <a:lnTo>
                  <a:pt x="12554" y="0"/>
                </a:lnTo>
                <a:close/>
              </a:path>
            </a:pathLst>
          </a:custGeom>
          <a:solidFill>
            <a:schemeClr val="lt1"/>
          </a:solidFill>
          <a:ln>
            <a:noFill/>
          </a:ln>
          <a:effectLst>
            <a:outerShdw blurRad="57150" dist="19050" dir="5400000" algn="bl" rotWithShape="0">
              <a:schemeClr val="dk1">
                <a:alpha val="52000"/>
              </a:schemeClr>
            </a:outerShdw>
            <a:reflection stA="4000" endPos="54000" dist="47625"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Arc 9">
            <a:extLst>
              <a:ext uri="{FF2B5EF4-FFF2-40B4-BE49-F238E27FC236}">
                <a16:creationId xmlns:a16="http://schemas.microsoft.com/office/drawing/2014/main" id="{546E8116-63FC-7F6F-A1D4-A41696CD3ABA}"/>
              </a:ext>
            </a:extLst>
          </p:cNvPr>
          <p:cNvSpPr/>
          <p:nvPr/>
        </p:nvSpPr>
        <p:spPr>
          <a:xfrm>
            <a:off x="632105" y="1442492"/>
            <a:ext cx="5559624" cy="2258516"/>
          </a:xfrm>
          <a:prstGeom prst="arc">
            <a:avLst/>
          </a:prstGeom>
        </p:spPr>
        <p:style>
          <a:lnRef idx="3">
            <a:schemeClr val="accent3"/>
          </a:lnRef>
          <a:fillRef idx="0">
            <a:schemeClr val="accent3"/>
          </a:fillRef>
          <a:effectRef idx="2">
            <a:schemeClr val="accent3"/>
          </a:effectRef>
          <a:fontRef idx="minor">
            <a:schemeClr val="tx1"/>
          </a:fontRef>
        </p:style>
        <p:txBody>
          <a:bodyPr rtlCol="0" anchor="ctr"/>
          <a:lstStyle/>
          <a:p>
            <a:pPr algn="ctr"/>
            <a:endParaRPr lang="en-US" dirty="0"/>
          </a:p>
        </p:txBody>
      </p:sp>
      <p:sp>
        <p:nvSpPr>
          <p:cNvPr id="11" name="Triangle isocèle 10">
            <a:extLst>
              <a:ext uri="{FF2B5EF4-FFF2-40B4-BE49-F238E27FC236}">
                <a16:creationId xmlns:a16="http://schemas.microsoft.com/office/drawing/2014/main" id="{325B5DA1-F7F0-1B7C-58EF-7F03B59A4376}"/>
              </a:ext>
            </a:extLst>
          </p:cNvPr>
          <p:cNvSpPr/>
          <p:nvPr/>
        </p:nvSpPr>
        <p:spPr>
          <a:xfrm rot="20848477" flipV="1">
            <a:off x="6121946" y="2457290"/>
            <a:ext cx="196357" cy="279033"/>
          </a:xfrm>
          <a:prstGeom prst="triangle">
            <a:avLst/>
          </a:prstGeom>
          <a:solidFill>
            <a:srgbClr val="FFC3D0"/>
          </a:solidFill>
          <a:ln>
            <a:solidFill>
              <a:srgbClr val="FFC3D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accent3">
                    <a:lumMod val="25000"/>
                  </a:schemeClr>
                </a:solidFill>
              </a:ln>
              <a:solidFill>
                <a:srgbClr val="FFC3D0"/>
              </a:solidFill>
            </a:endParaRPr>
          </a:p>
        </p:txBody>
      </p:sp>
      <p:pic>
        <p:nvPicPr>
          <p:cNvPr id="3" name="Image 2">
            <a:extLst>
              <a:ext uri="{FF2B5EF4-FFF2-40B4-BE49-F238E27FC236}">
                <a16:creationId xmlns:a16="http://schemas.microsoft.com/office/drawing/2014/main" id="{CF6AAE64-C304-8310-9504-B29C8B188621}"/>
              </a:ext>
            </a:extLst>
          </p:cNvPr>
          <p:cNvPicPr>
            <a:picLocks noChangeAspect="1"/>
          </p:cNvPicPr>
          <p:nvPr/>
        </p:nvPicPr>
        <p:blipFill>
          <a:blip r:embed="rId4"/>
          <a:stretch>
            <a:fillRect/>
          </a:stretch>
        </p:blipFill>
        <p:spPr>
          <a:xfrm>
            <a:off x="425875" y="1245962"/>
            <a:ext cx="3979045" cy="447757"/>
          </a:xfrm>
          <a:prstGeom prst="rect">
            <a:avLst/>
          </a:prstGeom>
        </p:spPr>
      </p:pic>
      <p:pic>
        <p:nvPicPr>
          <p:cNvPr id="6" name="Image 5">
            <a:extLst>
              <a:ext uri="{FF2B5EF4-FFF2-40B4-BE49-F238E27FC236}">
                <a16:creationId xmlns:a16="http://schemas.microsoft.com/office/drawing/2014/main" id="{2C81FC5E-6E01-21CC-9E51-09571ED52A7F}"/>
              </a:ext>
            </a:extLst>
          </p:cNvPr>
          <p:cNvPicPr>
            <a:picLocks noChangeAspect="1"/>
          </p:cNvPicPr>
          <p:nvPr/>
        </p:nvPicPr>
        <p:blipFill>
          <a:blip r:embed="rId5"/>
          <a:stretch>
            <a:fillRect/>
          </a:stretch>
        </p:blipFill>
        <p:spPr>
          <a:xfrm>
            <a:off x="3868934" y="3179618"/>
            <a:ext cx="4836405" cy="898820"/>
          </a:xfrm>
          <a:prstGeom prst="rect">
            <a:avLst/>
          </a:prstGeom>
        </p:spPr>
      </p:pic>
    </p:spTree>
    <p:extLst>
      <p:ext uri="{BB962C8B-B14F-4D97-AF65-F5344CB8AC3E}">
        <p14:creationId xmlns:p14="http://schemas.microsoft.com/office/powerpoint/2010/main" val="12296854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196"/>
        <p:cNvGrpSpPr/>
        <p:nvPr/>
      </p:nvGrpSpPr>
      <p:grpSpPr>
        <a:xfrm>
          <a:off x="0" y="0"/>
          <a:ext cx="0" cy="0"/>
          <a:chOff x="0" y="0"/>
          <a:chExt cx="0" cy="0"/>
        </a:xfrm>
      </p:grpSpPr>
      <p:sp>
        <p:nvSpPr>
          <p:cNvPr id="1197" name="Google Shape;1197;p70"/>
          <p:cNvSpPr txBox="1">
            <a:spLocks noGrp="1"/>
          </p:cNvSpPr>
          <p:nvPr>
            <p:ph type="title"/>
          </p:nvPr>
        </p:nvSpPr>
        <p:spPr>
          <a:xfrm>
            <a:off x="5806986" y="625317"/>
            <a:ext cx="3846169" cy="604513"/>
          </a:xfrm>
          <a:prstGeom prst="rect">
            <a:avLst/>
          </a:prstGeom>
        </p:spPr>
        <p:txBody>
          <a:bodyPr spcFirstLastPara="1" wrap="square" lIns="91425" tIns="91425" rIns="91425" bIns="91425" anchor="ctr" anchorCtr="0">
            <a:noAutofit/>
          </a:bodyPr>
          <a:lstStyle/>
          <a:p>
            <a:pPr algn="l"/>
            <a:r>
              <a:rPr lang="en-US" sz="3200" dirty="0"/>
              <a:t>Captions</a:t>
            </a:r>
          </a:p>
        </p:txBody>
      </p:sp>
      <p:sp>
        <p:nvSpPr>
          <p:cNvPr id="1255" name="Google Shape;1255;p70"/>
          <p:cNvSpPr/>
          <p:nvPr/>
        </p:nvSpPr>
        <p:spPr>
          <a:xfrm rot="5400000">
            <a:off x="62125" y="2453700"/>
            <a:ext cx="963600" cy="23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70">
            <a:hlinkClick r:id="" action="ppaction://hlinkshowjump?jump=previousslide"/>
          </p:cNvPr>
          <p:cNvSpPr/>
          <p:nvPr/>
        </p:nvSpPr>
        <p:spPr>
          <a:xfrm>
            <a:off x="465662" y="2271250"/>
            <a:ext cx="156300" cy="135300"/>
          </a:xfrm>
          <a:prstGeom prst="triangle">
            <a:avLst>
              <a:gd name="adj" fmla="val 50000"/>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70">
            <a:hlinkClick r:id="" action="ppaction://hlinkshowjump?jump=nextslide"/>
          </p:cNvPr>
          <p:cNvSpPr/>
          <p:nvPr/>
        </p:nvSpPr>
        <p:spPr>
          <a:xfrm rot="10800000" flipH="1">
            <a:off x="465315" y="2737050"/>
            <a:ext cx="157200" cy="135600"/>
          </a:xfrm>
          <a:prstGeom prst="triangle">
            <a:avLst>
              <a:gd name="adj" fmla="val 50000"/>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70">
            <a:hlinkClick r:id="rId3" action="ppaction://hlinksldjump"/>
          </p:cNvPr>
          <p:cNvSpPr/>
          <p:nvPr/>
        </p:nvSpPr>
        <p:spPr>
          <a:xfrm rot="5400000">
            <a:off x="465301" y="2493168"/>
            <a:ext cx="157103" cy="157157"/>
          </a:xfrm>
          <a:custGeom>
            <a:avLst/>
            <a:gdLst/>
            <a:ahLst/>
            <a:cxnLst/>
            <a:rect l="l" t="t" r="r" b="b"/>
            <a:pathLst>
              <a:path w="21411" h="21411" extrusionOk="0">
                <a:moveTo>
                  <a:pt x="10568" y="6574"/>
                </a:moveTo>
                <a:cubicBezTo>
                  <a:pt x="12851" y="6574"/>
                  <a:pt x="14563" y="8560"/>
                  <a:pt x="14563" y="10842"/>
                </a:cubicBezTo>
                <a:cubicBezTo>
                  <a:pt x="14563" y="12851"/>
                  <a:pt x="12851" y="14837"/>
                  <a:pt x="10568" y="14837"/>
                </a:cubicBezTo>
                <a:cubicBezTo>
                  <a:pt x="8286" y="14837"/>
                  <a:pt x="6574" y="12851"/>
                  <a:pt x="6574" y="10842"/>
                </a:cubicBezTo>
                <a:cubicBezTo>
                  <a:pt x="6574" y="8560"/>
                  <a:pt x="8286" y="6574"/>
                  <a:pt x="10568" y="6574"/>
                </a:cubicBezTo>
                <a:close/>
                <a:moveTo>
                  <a:pt x="8560" y="0"/>
                </a:moveTo>
                <a:lnTo>
                  <a:pt x="8560" y="2009"/>
                </a:lnTo>
                <a:cubicBezTo>
                  <a:pt x="7715" y="2283"/>
                  <a:pt x="6848" y="2580"/>
                  <a:pt x="6003" y="3150"/>
                </a:cubicBezTo>
                <a:lnTo>
                  <a:pt x="4565" y="1712"/>
                </a:lnTo>
                <a:lnTo>
                  <a:pt x="1712" y="4565"/>
                </a:lnTo>
                <a:lnTo>
                  <a:pt x="3150" y="6277"/>
                </a:lnTo>
                <a:cubicBezTo>
                  <a:pt x="2580" y="6848"/>
                  <a:pt x="2283" y="7715"/>
                  <a:pt x="2009" y="8560"/>
                </a:cubicBezTo>
                <a:lnTo>
                  <a:pt x="0" y="8560"/>
                </a:lnTo>
                <a:lnTo>
                  <a:pt x="0" y="12851"/>
                </a:lnTo>
                <a:lnTo>
                  <a:pt x="2009" y="12851"/>
                </a:lnTo>
                <a:cubicBezTo>
                  <a:pt x="2283" y="13695"/>
                  <a:pt x="2580" y="14563"/>
                  <a:pt x="3150" y="15407"/>
                </a:cubicBezTo>
                <a:lnTo>
                  <a:pt x="1712" y="16845"/>
                </a:lnTo>
                <a:lnTo>
                  <a:pt x="4565" y="19698"/>
                </a:lnTo>
                <a:lnTo>
                  <a:pt x="6003" y="18260"/>
                </a:lnTo>
                <a:cubicBezTo>
                  <a:pt x="6848" y="18831"/>
                  <a:pt x="7715" y="19128"/>
                  <a:pt x="8560" y="19402"/>
                </a:cubicBezTo>
                <a:lnTo>
                  <a:pt x="8560" y="21410"/>
                </a:lnTo>
                <a:lnTo>
                  <a:pt x="12554" y="21410"/>
                </a:lnTo>
                <a:lnTo>
                  <a:pt x="12851" y="19402"/>
                </a:lnTo>
                <a:cubicBezTo>
                  <a:pt x="13696" y="19128"/>
                  <a:pt x="14563" y="18831"/>
                  <a:pt x="15134" y="18260"/>
                </a:cubicBezTo>
                <a:lnTo>
                  <a:pt x="16845" y="19698"/>
                </a:lnTo>
                <a:lnTo>
                  <a:pt x="19699" y="16845"/>
                </a:lnTo>
                <a:lnTo>
                  <a:pt x="18261" y="15407"/>
                </a:lnTo>
                <a:cubicBezTo>
                  <a:pt x="18831" y="14563"/>
                  <a:pt x="19128" y="13695"/>
                  <a:pt x="19128" y="12851"/>
                </a:cubicBezTo>
                <a:lnTo>
                  <a:pt x="21410" y="12851"/>
                </a:lnTo>
                <a:lnTo>
                  <a:pt x="21410" y="8560"/>
                </a:lnTo>
                <a:lnTo>
                  <a:pt x="19128" y="8560"/>
                </a:lnTo>
                <a:cubicBezTo>
                  <a:pt x="19128" y="7715"/>
                  <a:pt x="18831" y="6848"/>
                  <a:pt x="18261" y="6277"/>
                </a:cubicBezTo>
                <a:lnTo>
                  <a:pt x="19699" y="4565"/>
                </a:lnTo>
                <a:lnTo>
                  <a:pt x="16845" y="1712"/>
                </a:lnTo>
                <a:lnTo>
                  <a:pt x="15134" y="3150"/>
                </a:lnTo>
                <a:cubicBezTo>
                  <a:pt x="14563" y="2580"/>
                  <a:pt x="13696" y="2283"/>
                  <a:pt x="12851" y="2009"/>
                </a:cubicBezTo>
                <a:lnTo>
                  <a:pt x="12554" y="0"/>
                </a:lnTo>
                <a:close/>
              </a:path>
            </a:pathLst>
          </a:custGeom>
          <a:solidFill>
            <a:schemeClr val="lt1"/>
          </a:solidFill>
          <a:ln>
            <a:noFill/>
          </a:ln>
          <a:effectLst>
            <a:outerShdw blurRad="57150" dist="19050" dir="5400000" algn="bl" rotWithShape="0">
              <a:schemeClr val="dk1">
                <a:alpha val="52000"/>
              </a:schemeClr>
            </a:outerShdw>
            <a:reflection stA="4000" endPos="54000" dist="47625"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Arc 9">
            <a:extLst>
              <a:ext uri="{FF2B5EF4-FFF2-40B4-BE49-F238E27FC236}">
                <a16:creationId xmlns:a16="http://schemas.microsoft.com/office/drawing/2014/main" id="{546E8116-63FC-7F6F-A1D4-A41696CD3ABA}"/>
              </a:ext>
            </a:extLst>
          </p:cNvPr>
          <p:cNvSpPr/>
          <p:nvPr/>
        </p:nvSpPr>
        <p:spPr>
          <a:xfrm>
            <a:off x="632105" y="1442492"/>
            <a:ext cx="5559624" cy="2258516"/>
          </a:xfrm>
          <a:prstGeom prst="arc">
            <a:avLst/>
          </a:prstGeom>
        </p:spPr>
        <p:style>
          <a:lnRef idx="3">
            <a:schemeClr val="accent3"/>
          </a:lnRef>
          <a:fillRef idx="0">
            <a:schemeClr val="accent3"/>
          </a:fillRef>
          <a:effectRef idx="2">
            <a:schemeClr val="accent3"/>
          </a:effectRef>
          <a:fontRef idx="minor">
            <a:schemeClr val="tx1"/>
          </a:fontRef>
        </p:style>
        <p:txBody>
          <a:bodyPr rtlCol="0" anchor="ctr"/>
          <a:lstStyle/>
          <a:p>
            <a:pPr algn="ctr"/>
            <a:endParaRPr lang="en-US" dirty="0"/>
          </a:p>
        </p:txBody>
      </p:sp>
      <p:sp>
        <p:nvSpPr>
          <p:cNvPr id="11" name="Triangle isocèle 10">
            <a:extLst>
              <a:ext uri="{FF2B5EF4-FFF2-40B4-BE49-F238E27FC236}">
                <a16:creationId xmlns:a16="http://schemas.microsoft.com/office/drawing/2014/main" id="{325B5DA1-F7F0-1B7C-58EF-7F03B59A4376}"/>
              </a:ext>
            </a:extLst>
          </p:cNvPr>
          <p:cNvSpPr/>
          <p:nvPr/>
        </p:nvSpPr>
        <p:spPr>
          <a:xfrm rot="20848477" flipV="1">
            <a:off x="6121946" y="2457290"/>
            <a:ext cx="196357" cy="279033"/>
          </a:xfrm>
          <a:prstGeom prst="triangle">
            <a:avLst/>
          </a:prstGeom>
          <a:solidFill>
            <a:srgbClr val="FFC3D0"/>
          </a:solidFill>
          <a:ln>
            <a:solidFill>
              <a:srgbClr val="FFC3D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accent3">
                    <a:lumMod val="25000"/>
                  </a:schemeClr>
                </a:solidFill>
              </a:ln>
              <a:solidFill>
                <a:srgbClr val="FFC3D0"/>
              </a:solidFill>
            </a:endParaRPr>
          </a:p>
        </p:txBody>
      </p:sp>
      <p:pic>
        <p:nvPicPr>
          <p:cNvPr id="4" name="Image 3">
            <a:extLst>
              <a:ext uri="{FF2B5EF4-FFF2-40B4-BE49-F238E27FC236}">
                <a16:creationId xmlns:a16="http://schemas.microsoft.com/office/drawing/2014/main" id="{710ACF34-C9C5-C239-FE39-F938E4938C37}"/>
              </a:ext>
            </a:extLst>
          </p:cNvPr>
          <p:cNvPicPr>
            <a:picLocks noChangeAspect="1"/>
          </p:cNvPicPr>
          <p:nvPr/>
        </p:nvPicPr>
        <p:blipFill>
          <a:blip r:embed="rId4"/>
          <a:stretch>
            <a:fillRect/>
          </a:stretch>
        </p:blipFill>
        <p:spPr>
          <a:xfrm>
            <a:off x="341558" y="1099937"/>
            <a:ext cx="3527376" cy="583926"/>
          </a:xfrm>
          <a:prstGeom prst="rect">
            <a:avLst/>
          </a:prstGeom>
        </p:spPr>
      </p:pic>
      <p:pic>
        <p:nvPicPr>
          <p:cNvPr id="7" name="Image 6">
            <a:extLst>
              <a:ext uri="{FF2B5EF4-FFF2-40B4-BE49-F238E27FC236}">
                <a16:creationId xmlns:a16="http://schemas.microsoft.com/office/drawing/2014/main" id="{89C2ECB6-9E5D-7006-C23C-AE1FF1A5ED3C}"/>
              </a:ext>
            </a:extLst>
          </p:cNvPr>
          <p:cNvPicPr>
            <a:picLocks noChangeAspect="1"/>
          </p:cNvPicPr>
          <p:nvPr/>
        </p:nvPicPr>
        <p:blipFill>
          <a:blip r:embed="rId5"/>
          <a:stretch>
            <a:fillRect/>
          </a:stretch>
        </p:blipFill>
        <p:spPr>
          <a:xfrm>
            <a:off x="3396705" y="2852015"/>
            <a:ext cx="5394639" cy="1655780"/>
          </a:xfrm>
          <a:prstGeom prst="rect">
            <a:avLst/>
          </a:prstGeom>
        </p:spPr>
      </p:pic>
      <p:cxnSp>
        <p:nvCxnSpPr>
          <p:cNvPr id="13" name="Connecteur droit avec flèche 12">
            <a:extLst>
              <a:ext uri="{FF2B5EF4-FFF2-40B4-BE49-F238E27FC236}">
                <a16:creationId xmlns:a16="http://schemas.microsoft.com/office/drawing/2014/main" id="{347CA670-C1F9-74AF-6EAC-5662D4B7710B}"/>
              </a:ext>
            </a:extLst>
          </p:cNvPr>
          <p:cNvCxnSpPr>
            <a:cxnSpLocks/>
          </p:cNvCxnSpPr>
          <p:nvPr/>
        </p:nvCxnSpPr>
        <p:spPr>
          <a:xfrm flipV="1">
            <a:off x="2784764" y="4424667"/>
            <a:ext cx="627153" cy="1"/>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pic>
        <p:nvPicPr>
          <p:cNvPr id="15" name="Image 14">
            <a:extLst>
              <a:ext uri="{FF2B5EF4-FFF2-40B4-BE49-F238E27FC236}">
                <a16:creationId xmlns:a16="http://schemas.microsoft.com/office/drawing/2014/main" id="{C0953A90-C989-E78C-4F2A-15830D8D2EA7}"/>
              </a:ext>
            </a:extLst>
          </p:cNvPr>
          <p:cNvPicPr>
            <a:picLocks noChangeAspect="1"/>
          </p:cNvPicPr>
          <p:nvPr/>
        </p:nvPicPr>
        <p:blipFill>
          <a:blip r:embed="rId6"/>
          <a:stretch>
            <a:fillRect/>
          </a:stretch>
        </p:blipFill>
        <p:spPr>
          <a:xfrm>
            <a:off x="757045" y="4147385"/>
            <a:ext cx="2162802" cy="554565"/>
          </a:xfrm>
          <a:prstGeom prst="rect">
            <a:avLst/>
          </a:prstGeom>
        </p:spPr>
      </p:pic>
    </p:spTree>
    <p:extLst>
      <p:ext uri="{BB962C8B-B14F-4D97-AF65-F5344CB8AC3E}">
        <p14:creationId xmlns:p14="http://schemas.microsoft.com/office/powerpoint/2010/main" val="22046908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073"/>
        <p:cNvGrpSpPr/>
        <p:nvPr/>
      </p:nvGrpSpPr>
      <p:grpSpPr>
        <a:xfrm>
          <a:off x="0" y="0"/>
          <a:ext cx="0" cy="0"/>
          <a:chOff x="0" y="0"/>
          <a:chExt cx="0" cy="0"/>
        </a:xfrm>
      </p:grpSpPr>
      <p:sp>
        <p:nvSpPr>
          <p:cNvPr id="1083" name="Google Shape;1083;p67"/>
          <p:cNvSpPr txBox="1">
            <a:spLocks noGrp="1"/>
          </p:cNvSpPr>
          <p:nvPr>
            <p:ph type="title"/>
          </p:nvPr>
        </p:nvSpPr>
        <p:spPr>
          <a:xfrm>
            <a:off x="792736" y="2077598"/>
            <a:ext cx="7704000" cy="572700"/>
          </a:xfrm>
          <a:prstGeom prst="rect">
            <a:avLst/>
          </a:prstGeom>
        </p:spPr>
        <p:txBody>
          <a:bodyPr spcFirstLastPara="1" wrap="square" lIns="91425" tIns="91425" rIns="91425" bIns="91425" anchor="t" anchorCtr="0">
            <a:noAutofit/>
          </a:bodyPr>
          <a:lstStyle/>
          <a:p>
            <a:pPr marL="0" indent="0"/>
            <a:r>
              <a:rPr lang="en-US" sz="4000" b="1" dirty="0">
                <a:latin typeface="Montserrat"/>
              </a:rPr>
              <a:t>2 . Les classes contextuelles</a:t>
            </a:r>
            <a:endParaRPr lang="en" sz="7200" b="1" dirty="0">
              <a:latin typeface="Montserrat"/>
              <a:sym typeface="Montserrat"/>
            </a:endParaRPr>
          </a:p>
        </p:txBody>
      </p:sp>
      <p:sp>
        <p:nvSpPr>
          <p:cNvPr id="1111" name="Google Shape;1111;p67"/>
          <p:cNvSpPr/>
          <p:nvPr/>
        </p:nvSpPr>
        <p:spPr>
          <a:xfrm rot="5400000">
            <a:off x="62125" y="2453700"/>
            <a:ext cx="963600" cy="23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67">
            <a:hlinkClick r:id="" action="ppaction://hlinkshowjump?jump=previousslide"/>
          </p:cNvPr>
          <p:cNvSpPr/>
          <p:nvPr/>
        </p:nvSpPr>
        <p:spPr>
          <a:xfrm>
            <a:off x="465662" y="2271250"/>
            <a:ext cx="156300" cy="135300"/>
          </a:xfrm>
          <a:prstGeom prst="triangle">
            <a:avLst>
              <a:gd name="adj" fmla="val 50000"/>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67">
            <a:hlinkClick r:id="" action="ppaction://hlinkshowjump?jump=nextslide"/>
          </p:cNvPr>
          <p:cNvSpPr/>
          <p:nvPr/>
        </p:nvSpPr>
        <p:spPr>
          <a:xfrm rot="10800000" flipH="1">
            <a:off x="465315" y="2737050"/>
            <a:ext cx="157200" cy="135600"/>
          </a:xfrm>
          <a:prstGeom prst="triangle">
            <a:avLst>
              <a:gd name="adj" fmla="val 50000"/>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67">
            <a:hlinkClick r:id="rId3" action="ppaction://hlinksldjump"/>
          </p:cNvPr>
          <p:cNvSpPr/>
          <p:nvPr/>
        </p:nvSpPr>
        <p:spPr>
          <a:xfrm rot="5400000">
            <a:off x="465301" y="2493168"/>
            <a:ext cx="157103" cy="157157"/>
          </a:xfrm>
          <a:custGeom>
            <a:avLst/>
            <a:gdLst/>
            <a:ahLst/>
            <a:cxnLst/>
            <a:rect l="l" t="t" r="r" b="b"/>
            <a:pathLst>
              <a:path w="21411" h="21411" extrusionOk="0">
                <a:moveTo>
                  <a:pt x="10568" y="6574"/>
                </a:moveTo>
                <a:cubicBezTo>
                  <a:pt x="12851" y="6574"/>
                  <a:pt x="14563" y="8560"/>
                  <a:pt x="14563" y="10842"/>
                </a:cubicBezTo>
                <a:cubicBezTo>
                  <a:pt x="14563" y="12851"/>
                  <a:pt x="12851" y="14837"/>
                  <a:pt x="10568" y="14837"/>
                </a:cubicBezTo>
                <a:cubicBezTo>
                  <a:pt x="8286" y="14837"/>
                  <a:pt x="6574" y="12851"/>
                  <a:pt x="6574" y="10842"/>
                </a:cubicBezTo>
                <a:cubicBezTo>
                  <a:pt x="6574" y="8560"/>
                  <a:pt x="8286" y="6574"/>
                  <a:pt x="10568" y="6574"/>
                </a:cubicBezTo>
                <a:close/>
                <a:moveTo>
                  <a:pt x="8560" y="0"/>
                </a:moveTo>
                <a:lnTo>
                  <a:pt x="8560" y="2009"/>
                </a:lnTo>
                <a:cubicBezTo>
                  <a:pt x="7715" y="2283"/>
                  <a:pt x="6848" y="2580"/>
                  <a:pt x="6003" y="3150"/>
                </a:cubicBezTo>
                <a:lnTo>
                  <a:pt x="4565" y="1712"/>
                </a:lnTo>
                <a:lnTo>
                  <a:pt x="1712" y="4565"/>
                </a:lnTo>
                <a:lnTo>
                  <a:pt x="3150" y="6277"/>
                </a:lnTo>
                <a:cubicBezTo>
                  <a:pt x="2580" y="6848"/>
                  <a:pt x="2283" y="7715"/>
                  <a:pt x="2009" y="8560"/>
                </a:cubicBezTo>
                <a:lnTo>
                  <a:pt x="0" y="8560"/>
                </a:lnTo>
                <a:lnTo>
                  <a:pt x="0" y="12851"/>
                </a:lnTo>
                <a:lnTo>
                  <a:pt x="2009" y="12851"/>
                </a:lnTo>
                <a:cubicBezTo>
                  <a:pt x="2283" y="13695"/>
                  <a:pt x="2580" y="14563"/>
                  <a:pt x="3150" y="15407"/>
                </a:cubicBezTo>
                <a:lnTo>
                  <a:pt x="1712" y="16845"/>
                </a:lnTo>
                <a:lnTo>
                  <a:pt x="4565" y="19698"/>
                </a:lnTo>
                <a:lnTo>
                  <a:pt x="6003" y="18260"/>
                </a:lnTo>
                <a:cubicBezTo>
                  <a:pt x="6848" y="18831"/>
                  <a:pt x="7715" y="19128"/>
                  <a:pt x="8560" y="19402"/>
                </a:cubicBezTo>
                <a:lnTo>
                  <a:pt x="8560" y="21410"/>
                </a:lnTo>
                <a:lnTo>
                  <a:pt x="12554" y="21410"/>
                </a:lnTo>
                <a:lnTo>
                  <a:pt x="12851" y="19402"/>
                </a:lnTo>
                <a:cubicBezTo>
                  <a:pt x="13696" y="19128"/>
                  <a:pt x="14563" y="18831"/>
                  <a:pt x="15134" y="18260"/>
                </a:cubicBezTo>
                <a:lnTo>
                  <a:pt x="16845" y="19698"/>
                </a:lnTo>
                <a:lnTo>
                  <a:pt x="19699" y="16845"/>
                </a:lnTo>
                <a:lnTo>
                  <a:pt x="18261" y="15407"/>
                </a:lnTo>
                <a:cubicBezTo>
                  <a:pt x="18831" y="14563"/>
                  <a:pt x="19128" y="13695"/>
                  <a:pt x="19128" y="12851"/>
                </a:cubicBezTo>
                <a:lnTo>
                  <a:pt x="21410" y="12851"/>
                </a:lnTo>
                <a:lnTo>
                  <a:pt x="21410" y="8560"/>
                </a:lnTo>
                <a:lnTo>
                  <a:pt x="19128" y="8560"/>
                </a:lnTo>
                <a:cubicBezTo>
                  <a:pt x="19128" y="7715"/>
                  <a:pt x="18831" y="6848"/>
                  <a:pt x="18261" y="6277"/>
                </a:cubicBezTo>
                <a:lnTo>
                  <a:pt x="19699" y="4565"/>
                </a:lnTo>
                <a:lnTo>
                  <a:pt x="16845" y="1712"/>
                </a:lnTo>
                <a:lnTo>
                  <a:pt x="15134" y="3150"/>
                </a:lnTo>
                <a:cubicBezTo>
                  <a:pt x="14563" y="2580"/>
                  <a:pt x="13696" y="2283"/>
                  <a:pt x="12851" y="2009"/>
                </a:cubicBezTo>
                <a:lnTo>
                  <a:pt x="12554" y="0"/>
                </a:lnTo>
                <a:close/>
              </a:path>
            </a:pathLst>
          </a:custGeom>
          <a:solidFill>
            <a:schemeClr val="lt1"/>
          </a:solidFill>
          <a:ln>
            <a:noFill/>
          </a:ln>
          <a:effectLst>
            <a:outerShdw blurRad="57150" dist="19050" dir="5400000" algn="bl" rotWithShape="0">
              <a:schemeClr val="dk1">
                <a:alpha val="52000"/>
              </a:schemeClr>
            </a:outerShdw>
            <a:reflection stA="4000" endPos="54000" dist="47625"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861740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196"/>
        <p:cNvGrpSpPr/>
        <p:nvPr/>
      </p:nvGrpSpPr>
      <p:grpSpPr>
        <a:xfrm>
          <a:off x="0" y="0"/>
          <a:ext cx="0" cy="0"/>
          <a:chOff x="0" y="0"/>
          <a:chExt cx="0" cy="0"/>
        </a:xfrm>
      </p:grpSpPr>
      <p:sp>
        <p:nvSpPr>
          <p:cNvPr id="1255" name="Google Shape;1255;p70"/>
          <p:cNvSpPr/>
          <p:nvPr/>
        </p:nvSpPr>
        <p:spPr>
          <a:xfrm rot="5400000">
            <a:off x="62125" y="2453700"/>
            <a:ext cx="963600" cy="23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70">
            <a:hlinkClick r:id="" action="ppaction://hlinkshowjump?jump=previousslide"/>
          </p:cNvPr>
          <p:cNvSpPr/>
          <p:nvPr/>
        </p:nvSpPr>
        <p:spPr>
          <a:xfrm>
            <a:off x="465662" y="2271250"/>
            <a:ext cx="156300" cy="135300"/>
          </a:xfrm>
          <a:prstGeom prst="triangle">
            <a:avLst>
              <a:gd name="adj" fmla="val 50000"/>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70">
            <a:hlinkClick r:id="" action="ppaction://hlinkshowjump?jump=nextslide"/>
          </p:cNvPr>
          <p:cNvSpPr/>
          <p:nvPr/>
        </p:nvSpPr>
        <p:spPr>
          <a:xfrm rot="10800000" flipH="1">
            <a:off x="465315" y="2737050"/>
            <a:ext cx="157200" cy="135600"/>
          </a:xfrm>
          <a:prstGeom prst="triangle">
            <a:avLst>
              <a:gd name="adj" fmla="val 50000"/>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70">
            <a:hlinkClick r:id="rId3" action="ppaction://hlinksldjump"/>
          </p:cNvPr>
          <p:cNvSpPr/>
          <p:nvPr/>
        </p:nvSpPr>
        <p:spPr>
          <a:xfrm rot="5400000">
            <a:off x="465301" y="2493168"/>
            <a:ext cx="157103" cy="157157"/>
          </a:xfrm>
          <a:custGeom>
            <a:avLst/>
            <a:gdLst/>
            <a:ahLst/>
            <a:cxnLst/>
            <a:rect l="l" t="t" r="r" b="b"/>
            <a:pathLst>
              <a:path w="21411" h="21411" extrusionOk="0">
                <a:moveTo>
                  <a:pt x="10568" y="6574"/>
                </a:moveTo>
                <a:cubicBezTo>
                  <a:pt x="12851" y="6574"/>
                  <a:pt x="14563" y="8560"/>
                  <a:pt x="14563" y="10842"/>
                </a:cubicBezTo>
                <a:cubicBezTo>
                  <a:pt x="14563" y="12851"/>
                  <a:pt x="12851" y="14837"/>
                  <a:pt x="10568" y="14837"/>
                </a:cubicBezTo>
                <a:cubicBezTo>
                  <a:pt x="8286" y="14837"/>
                  <a:pt x="6574" y="12851"/>
                  <a:pt x="6574" y="10842"/>
                </a:cubicBezTo>
                <a:cubicBezTo>
                  <a:pt x="6574" y="8560"/>
                  <a:pt x="8286" y="6574"/>
                  <a:pt x="10568" y="6574"/>
                </a:cubicBezTo>
                <a:close/>
                <a:moveTo>
                  <a:pt x="8560" y="0"/>
                </a:moveTo>
                <a:lnTo>
                  <a:pt x="8560" y="2009"/>
                </a:lnTo>
                <a:cubicBezTo>
                  <a:pt x="7715" y="2283"/>
                  <a:pt x="6848" y="2580"/>
                  <a:pt x="6003" y="3150"/>
                </a:cubicBezTo>
                <a:lnTo>
                  <a:pt x="4565" y="1712"/>
                </a:lnTo>
                <a:lnTo>
                  <a:pt x="1712" y="4565"/>
                </a:lnTo>
                <a:lnTo>
                  <a:pt x="3150" y="6277"/>
                </a:lnTo>
                <a:cubicBezTo>
                  <a:pt x="2580" y="6848"/>
                  <a:pt x="2283" y="7715"/>
                  <a:pt x="2009" y="8560"/>
                </a:cubicBezTo>
                <a:lnTo>
                  <a:pt x="0" y="8560"/>
                </a:lnTo>
                <a:lnTo>
                  <a:pt x="0" y="12851"/>
                </a:lnTo>
                <a:lnTo>
                  <a:pt x="2009" y="12851"/>
                </a:lnTo>
                <a:cubicBezTo>
                  <a:pt x="2283" y="13695"/>
                  <a:pt x="2580" y="14563"/>
                  <a:pt x="3150" y="15407"/>
                </a:cubicBezTo>
                <a:lnTo>
                  <a:pt x="1712" y="16845"/>
                </a:lnTo>
                <a:lnTo>
                  <a:pt x="4565" y="19698"/>
                </a:lnTo>
                <a:lnTo>
                  <a:pt x="6003" y="18260"/>
                </a:lnTo>
                <a:cubicBezTo>
                  <a:pt x="6848" y="18831"/>
                  <a:pt x="7715" y="19128"/>
                  <a:pt x="8560" y="19402"/>
                </a:cubicBezTo>
                <a:lnTo>
                  <a:pt x="8560" y="21410"/>
                </a:lnTo>
                <a:lnTo>
                  <a:pt x="12554" y="21410"/>
                </a:lnTo>
                <a:lnTo>
                  <a:pt x="12851" y="19402"/>
                </a:lnTo>
                <a:cubicBezTo>
                  <a:pt x="13696" y="19128"/>
                  <a:pt x="14563" y="18831"/>
                  <a:pt x="15134" y="18260"/>
                </a:cubicBezTo>
                <a:lnTo>
                  <a:pt x="16845" y="19698"/>
                </a:lnTo>
                <a:lnTo>
                  <a:pt x="19699" y="16845"/>
                </a:lnTo>
                <a:lnTo>
                  <a:pt x="18261" y="15407"/>
                </a:lnTo>
                <a:cubicBezTo>
                  <a:pt x="18831" y="14563"/>
                  <a:pt x="19128" y="13695"/>
                  <a:pt x="19128" y="12851"/>
                </a:cubicBezTo>
                <a:lnTo>
                  <a:pt x="21410" y="12851"/>
                </a:lnTo>
                <a:lnTo>
                  <a:pt x="21410" y="8560"/>
                </a:lnTo>
                <a:lnTo>
                  <a:pt x="19128" y="8560"/>
                </a:lnTo>
                <a:cubicBezTo>
                  <a:pt x="19128" y="7715"/>
                  <a:pt x="18831" y="6848"/>
                  <a:pt x="18261" y="6277"/>
                </a:cubicBezTo>
                <a:lnTo>
                  <a:pt x="19699" y="4565"/>
                </a:lnTo>
                <a:lnTo>
                  <a:pt x="16845" y="1712"/>
                </a:lnTo>
                <a:lnTo>
                  <a:pt x="15134" y="3150"/>
                </a:lnTo>
                <a:cubicBezTo>
                  <a:pt x="14563" y="2580"/>
                  <a:pt x="13696" y="2283"/>
                  <a:pt x="12851" y="2009"/>
                </a:cubicBezTo>
                <a:lnTo>
                  <a:pt x="12554" y="0"/>
                </a:lnTo>
                <a:close/>
              </a:path>
            </a:pathLst>
          </a:custGeom>
          <a:solidFill>
            <a:schemeClr val="lt1"/>
          </a:solidFill>
          <a:ln>
            <a:noFill/>
          </a:ln>
          <a:effectLst>
            <a:outerShdw blurRad="57150" dist="19050" dir="5400000" algn="bl" rotWithShape="0">
              <a:schemeClr val="dk1">
                <a:alpha val="52000"/>
              </a:schemeClr>
            </a:outerShdw>
            <a:reflection stA="4000" endPos="54000" dist="47625"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Arc 9">
            <a:extLst>
              <a:ext uri="{FF2B5EF4-FFF2-40B4-BE49-F238E27FC236}">
                <a16:creationId xmlns:a16="http://schemas.microsoft.com/office/drawing/2014/main" id="{546E8116-63FC-7F6F-A1D4-A41696CD3ABA}"/>
              </a:ext>
            </a:extLst>
          </p:cNvPr>
          <p:cNvSpPr/>
          <p:nvPr/>
        </p:nvSpPr>
        <p:spPr>
          <a:xfrm rot="20610696">
            <a:off x="820590" y="1106815"/>
            <a:ext cx="5559624" cy="2258516"/>
          </a:xfrm>
          <a:prstGeom prst="arc">
            <a:avLst/>
          </a:prstGeom>
        </p:spPr>
        <p:style>
          <a:lnRef idx="3">
            <a:schemeClr val="accent3"/>
          </a:lnRef>
          <a:fillRef idx="0">
            <a:schemeClr val="accent3"/>
          </a:fillRef>
          <a:effectRef idx="2">
            <a:schemeClr val="accent3"/>
          </a:effectRef>
          <a:fontRef idx="minor">
            <a:schemeClr val="tx1"/>
          </a:fontRef>
        </p:style>
        <p:txBody>
          <a:bodyPr rtlCol="0" anchor="ctr"/>
          <a:lstStyle/>
          <a:p>
            <a:pPr algn="ctr"/>
            <a:endParaRPr lang="en-US" dirty="0"/>
          </a:p>
        </p:txBody>
      </p:sp>
      <p:sp>
        <p:nvSpPr>
          <p:cNvPr id="11" name="Triangle isocèle 10">
            <a:extLst>
              <a:ext uri="{FF2B5EF4-FFF2-40B4-BE49-F238E27FC236}">
                <a16:creationId xmlns:a16="http://schemas.microsoft.com/office/drawing/2014/main" id="{325B5DA1-F7F0-1B7C-58EF-7F03B59A4376}"/>
              </a:ext>
            </a:extLst>
          </p:cNvPr>
          <p:cNvSpPr/>
          <p:nvPr/>
        </p:nvSpPr>
        <p:spPr>
          <a:xfrm rot="19859173" flipV="1">
            <a:off x="6121765" y="1242527"/>
            <a:ext cx="196357" cy="279033"/>
          </a:xfrm>
          <a:prstGeom prst="triangle">
            <a:avLst/>
          </a:prstGeom>
          <a:solidFill>
            <a:srgbClr val="FFC3D0"/>
          </a:solidFill>
          <a:ln>
            <a:solidFill>
              <a:srgbClr val="FFC3D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accent3">
                    <a:lumMod val="25000"/>
                  </a:schemeClr>
                </a:solidFill>
              </a:ln>
              <a:solidFill>
                <a:srgbClr val="FFC3D0"/>
              </a:solidFill>
            </a:endParaRPr>
          </a:p>
        </p:txBody>
      </p:sp>
      <p:pic>
        <p:nvPicPr>
          <p:cNvPr id="9" name="Image 8">
            <a:extLst>
              <a:ext uri="{FF2B5EF4-FFF2-40B4-BE49-F238E27FC236}">
                <a16:creationId xmlns:a16="http://schemas.microsoft.com/office/drawing/2014/main" id="{4496009A-5EF4-2A09-8185-EEFD831ED092}"/>
              </a:ext>
            </a:extLst>
          </p:cNvPr>
          <p:cNvPicPr>
            <a:picLocks noChangeAspect="1"/>
          </p:cNvPicPr>
          <p:nvPr/>
        </p:nvPicPr>
        <p:blipFill>
          <a:blip r:embed="rId4"/>
          <a:stretch>
            <a:fillRect/>
          </a:stretch>
        </p:blipFill>
        <p:spPr>
          <a:xfrm>
            <a:off x="732547" y="683486"/>
            <a:ext cx="3213405" cy="4107128"/>
          </a:xfrm>
          <a:prstGeom prst="rect">
            <a:avLst/>
          </a:prstGeom>
        </p:spPr>
      </p:pic>
      <p:pic>
        <p:nvPicPr>
          <p:cNvPr id="4" name="Image 3">
            <a:extLst>
              <a:ext uri="{FF2B5EF4-FFF2-40B4-BE49-F238E27FC236}">
                <a16:creationId xmlns:a16="http://schemas.microsoft.com/office/drawing/2014/main" id="{FDFE75D2-4BD2-9E5C-BAAE-F958C4576AFE}"/>
              </a:ext>
            </a:extLst>
          </p:cNvPr>
          <p:cNvPicPr>
            <a:picLocks noChangeAspect="1"/>
          </p:cNvPicPr>
          <p:nvPr/>
        </p:nvPicPr>
        <p:blipFill>
          <a:blip r:embed="rId5"/>
          <a:stretch>
            <a:fillRect/>
          </a:stretch>
        </p:blipFill>
        <p:spPr>
          <a:xfrm>
            <a:off x="4036273" y="1596413"/>
            <a:ext cx="4642065" cy="3182803"/>
          </a:xfrm>
          <a:prstGeom prst="rect">
            <a:avLst/>
          </a:prstGeom>
        </p:spPr>
      </p:pic>
    </p:spTree>
    <p:extLst>
      <p:ext uri="{BB962C8B-B14F-4D97-AF65-F5344CB8AC3E}">
        <p14:creationId xmlns:p14="http://schemas.microsoft.com/office/powerpoint/2010/main" val="12852947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196"/>
        <p:cNvGrpSpPr/>
        <p:nvPr/>
      </p:nvGrpSpPr>
      <p:grpSpPr>
        <a:xfrm>
          <a:off x="0" y="0"/>
          <a:ext cx="0" cy="0"/>
          <a:chOff x="0" y="0"/>
          <a:chExt cx="0" cy="0"/>
        </a:xfrm>
      </p:grpSpPr>
      <p:sp>
        <p:nvSpPr>
          <p:cNvPr id="1255" name="Google Shape;1255;p70"/>
          <p:cNvSpPr/>
          <p:nvPr/>
        </p:nvSpPr>
        <p:spPr>
          <a:xfrm rot="5400000">
            <a:off x="62125" y="2453700"/>
            <a:ext cx="963600" cy="23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70">
            <a:hlinkClick r:id="" action="ppaction://hlinkshowjump?jump=previousslide"/>
          </p:cNvPr>
          <p:cNvSpPr/>
          <p:nvPr/>
        </p:nvSpPr>
        <p:spPr>
          <a:xfrm>
            <a:off x="465662" y="2271250"/>
            <a:ext cx="156300" cy="135300"/>
          </a:xfrm>
          <a:prstGeom prst="triangle">
            <a:avLst>
              <a:gd name="adj" fmla="val 50000"/>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70">
            <a:hlinkClick r:id="" action="ppaction://hlinkshowjump?jump=nextslide"/>
          </p:cNvPr>
          <p:cNvSpPr/>
          <p:nvPr/>
        </p:nvSpPr>
        <p:spPr>
          <a:xfrm rot="10800000" flipH="1">
            <a:off x="465315" y="2737050"/>
            <a:ext cx="157200" cy="135600"/>
          </a:xfrm>
          <a:prstGeom prst="triangle">
            <a:avLst>
              <a:gd name="adj" fmla="val 50000"/>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70">
            <a:hlinkClick r:id="rId3" action="ppaction://hlinksldjump"/>
          </p:cNvPr>
          <p:cNvSpPr/>
          <p:nvPr/>
        </p:nvSpPr>
        <p:spPr>
          <a:xfrm rot="5400000">
            <a:off x="465301" y="2493168"/>
            <a:ext cx="157103" cy="157157"/>
          </a:xfrm>
          <a:custGeom>
            <a:avLst/>
            <a:gdLst/>
            <a:ahLst/>
            <a:cxnLst/>
            <a:rect l="l" t="t" r="r" b="b"/>
            <a:pathLst>
              <a:path w="21411" h="21411" extrusionOk="0">
                <a:moveTo>
                  <a:pt x="10568" y="6574"/>
                </a:moveTo>
                <a:cubicBezTo>
                  <a:pt x="12851" y="6574"/>
                  <a:pt x="14563" y="8560"/>
                  <a:pt x="14563" y="10842"/>
                </a:cubicBezTo>
                <a:cubicBezTo>
                  <a:pt x="14563" y="12851"/>
                  <a:pt x="12851" y="14837"/>
                  <a:pt x="10568" y="14837"/>
                </a:cubicBezTo>
                <a:cubicBezTo>
                  <a:pt x="8286" y="14837"/>
                  <a:pt x="6574" y="12851"/>
                  <a:pt x="6574" y="10842"/>
                </a:cubicBezTo>
                <a:cubicBezTo>
                  <a:pt x="6574" y="8560"/>
                  <a:pt x="8286" y="6574"/>
                  <a:pt x="10568" y="6574"/>
                </a:cubicBezTo>
                <a:close/>
                <a:moveTo>
                  <a:pt x="8560" y="0"/>
                </a:moveTo>
                <a:lnTo>
                  <a:pt x="8560" y="2009"/>
                </a:lnTo>
                <a:cubicBezTo>
                  <a:pt x="7715" y="2283"/>
                  <a:pt x="6848" y="2580"/>
                  <a:pt x="6003" y="3150"/>
                </a:cubicBezTo>
                <a:lnTo>
                  <a:pt x="4565" y="1712"/>
                </a:lnTo>
                <a:lnTo>
                  <a:pt x="1712" y="4565"/>
                </a:lnTo>
                <a:lnTo>
                  <a:pt x="3150" y="6277"/>
                </a:lnTo>
                <a:cubicBezTo>
                  <a:pt x="2580" y="6848"/>
                  <a:pt x="2283" y="7715"/>
                  <a:pt x="2009" y="8560"/>
                </a:cubicBezTo>
                <a:lnTo>
                  <a:pt x="0" y="8560"/>
                </a:lnTo>
                <a:lnTo>
                  <a:pt x="0" y="12851"/>
                </a:lnTo>
                <a:lnTo>
                  <a:pt x="2009" y="12851"/>
                </a:lnTo>
                <a:cubicBezTo>
                  <a:pt x="2283" y="13695"/>
                  <a:pt x="2580" y="14563"/>
                  <a:pt x="3150" y="15407"/>
                </a:cubicBezTo>
                <a:lnTo>
                  <a:pt x="1712" y="16845"/>
                </a:lnTo>
                <a:lnTo>
                  <a:pt x="4565" y="19698"/>
                </a:lnTo>
                <a:lnTo>
                  <a:pt x="6003" y="18260"/>
                </a:lnTo>
                <a:cubicBezTo>
                  <a:pt x="6848" y="18831"/>
                  <a:pt x="7715" y="19128"/>
                  <a:pt x="8560" y="19402"/>
                </a:cubicBezTo>
                <a:lnTo>
                  <a:pt x="8560" y="21410"/>
                </a:lnTo>
                <a:lnTo>
                  <a:pt x="12554" y="21410"/>
                </a:lnTo>
                <a:lnTo>
                  <a:pt x="12851" y="19402"/>
                </a:lnTo>
                <a:cubicBezTo>
                  <a:pt x="13696" y="19128"/>
                  <a:pt x="14563" y="18831"/>
                  <a:pt x="15134" y="18260"/>
                </a:cubicBezTo>
                <a:lnTo>
                  <a:pt x="16845" y="19698"/>
                </a:lnTo>
                <a:lnTo>
                  <a:pt x="19699" y="16845"/>
                </a:lnTo>
                <a:lnTo>
                  <a:pt x="18261" y="15407"/>
                </a:lnTo>
                <a:cubicBezTo>
                  <a:pt x="18831" y="14563"/>
                  <a:pt x="19128" y="13695"/>
                  <a:pt x="19128" y="12851"/>
                </a:cubicBezTo>
                <a:lnTo>
                  <a:pt x="21410" y="12851"/>
                </a:lnTo>
                <a:lnTo>
                  <a:pt x="21410" y="8560"/>
                </a:lnTo>
                <a:lnTo>
                  <a:pt x="19128" y="8560"/>
                </a:lnTo>
                <a:cubicBezTo>
                  <a:pt x="19128" y="7715"/>
                  <a:pt x="18831" y="6848"/>
                  <a:pt x="18261" y="6277"/>
                </a:cubicBezTo>
                <a:lnTo>
                  <a:pt x="19699" y="4565"/>
                </a:lnTo>
                <a:lnTo>
                  <a:pt x="16845" y="1712"/>
                </a:lnTo>
                <a:lnTo>
                  <a:pt x="15134" y="3150"/>
                </a:lnTo>
                <a:cubicBezTo>
                  <a:pt x="14563" y="2580"/>
                  <a:pt x="13696" y="2283"/>
                  <a:pt x="12851" y="2009"/>
                </a:cubicBezTo>
                <a:lnTo>
                  <a:pt x="12554" y="0"/>
                </a:lnTo>
                <a:close/>
              </a:path>
            </a:pathLst>
          </a:custGeom>
          <a:solidFill>
            <a:schemeClr val="lt1"/>
          </a:solidFill>
          <a:ln>
            <a:noFill/>
          </a:ln>
          <a:effectLst>
            <a:outerShdw blurRad="57150" dist="19050" dir="5400000" algn="bl" rotWithShape="0">
              <a:schemeClr val="dk1">
                <a:alpha val="52000"/>
              </a:schemeClr>
            </a:outerShdw>
            <a:reflection stA="4000" endPos="54000" dist="47625"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Arc 9">
            <a:extLst>
              <a:ext uri="{FF2B5EF4-FFF2-40B4-BE49-F238E27FC236}">
                <a16:creationId xmlns:a16="http://schemas.microsoft.com/office/drawing/2014/main" id="{546E8116-63FC-7F6F-A1D4-A41696CD3ABA}"/>
              </a:ext>
            </a:extLst>
          </p:cNvPr>
          <p:cNvSpPr/>
          <p:nvPr/>
        </p:nvSpPr>
        <p:spPr>
          <a:xfrm rot="20610696">
            <a:off x="820590" y="1106815"/>
            <a:ext cx="5559624" cy="2258516"/>
          </a:xfrm>
          <a:prstGeom prst="arc">
            <a:avLst/>
          </a:prstGeom>
        </p:spPr>
        <p:style>
          <a:lnRef idx="3">
            <a:schemeClr val="accent3"/>
          </a:lnRef>
          <a:fillRef idx="0">
            <a:schemeClr val="accent3"/>
          </a:fillRef>
          <a:effectRef idx="2">
            <a:schemeClr val="accent3"/>
          </a:effectRef>
          <a:fontRef idx="minor">
            <a:schemeClr val="tx1"/>
          </a:fontRef>
        </p:style>
        <p:txBody>
          <a:bodyPr rtlCol="0" anchor="ctr"/>
          <a:lstStyle/>
          <a:p>
            <a:pPr algn="ctr"/>
            <a:endParaRPr lang="en-US" dirty="0"/>
          </a:p>
        </p:txBody>
      </p:sp>
      <p:sp>
        <p:nvSpPr>
          <p:cNvPr id="11" name="Triangle isocèle 10">
            <a:extLst>
              <a:ext uri="{FF2B5EF4-FFF2-40B4-BE49-F238E27FC236}">
                <a16:creationId xmlns:a16="http://schemas.microsoft.com/office/drawing/2014/main" id="{325B5DA1-F7F0-1B7C-58EF-7F03B59A4376}"/>
              </a:ext>
            </a:extLst>
          </p:cNvPr>
          <p:cNvSpPr/>
          <p:nvPr/>
        </p:nvSpPr>
        <p:spPr>
          <a:xfrm rot="19859173" flipV="1">
            <a:off x="6121765" y="1242527"/>
            <a:ext cx="196357" cy="279033"/>
          </a:xfrm>
          <a:prstGeom prst="triangle">
            <a:avLst/>
          </a:prstGeom>
          <a:solidFill>
            <a:srgbClr val="FFC3D0"/>
          </a:solidFill>
          <a:ln>
            <a:solidFill>
              <a:srgbClr val="FFC3D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accent3">
                    <a:lumMod val="25000"/>
                  </a:schemeClr>
                </a:solidFill>
              </a:ln>
              <a:solidFill>
                <a:srgbClr val="FFC3D0"/>
              </a:solidFill>
            </a:endParaRPr>
          </a:p>
        </p:txBody>
      </p:sp>
      <p:pic>
        <p:nvPicPr>
          <p:cNvPr id="3" name="Image 2">
            <a:extLst>
              <a:ext uri="{FF2B5EF4-FFF2-40B4-BE49-F238E27FC236}">
                <a16:creationId xmlns:a16="http://schemas.microsoft.com/office/drawing/2014/main" id="{BC7B428B-1C63-87A8-2A7E-2C4E4092036F}"/>
              </a:ext>
            </a:extLst>
          </p:cNvPr>
          <p:cNvPicPr>
            <a:picLocks noChangeAspect="1"/>
          </p:cNvPicPr>
          <p:nvPr/>
        </p:nvPicPr>
        <p:blipFill>
          <a:blip r:embed="rId4"/>
          <a:stretch>
            <a:fillRect/>
          </a:stretch>
        </p:blipFill>
        <p:spPr>
          <a:xfrm>
            <a:off x="705150" y="748145"/>
            <a:ext cx="3219899" cy="4031071"/>
          </a:xfrm>
          <a:prstGeom prst="rect">
            <a:avLst/>
          </a:prstGeom>
        </p:spPr>
      </p:pic>
      <p:pic>
        <p:nvPicPr>
          <p:cNvPr id="6" name="Image 5">
            <a:extLst>
              <a:ext uri="{FF2B5EF4-FFF2-40B4-BE49-F238E27FC236}">
                <a16:creationId xmlns:a16="http://schemas.microsoft.com/office/drawing/2014/main" id="{C6FC90EA-AE63-ACE3-4FCF-0F9745A9568F}"/>
              </a:ext>
            </a:extLst>
          </p:cNvPr>
          <p:cNvPicPr>
            <a:picLocks noChangeAspect="1"/>
          </p:cNvPicPr>
          <p:nvPr/>
        </p:nvPicPr>
        <p:blipFill>
          <a:blip r:embed="rId5"/>
          <a:stretch>
            <a:fillRect/>
          </a:stretch>
        </p:blipFill>
        <p:spPr>
          <a:xfrm>
            <a:off x="4015803" y="1520042"/>
            <a:ext cx="4749901" cy="3259174"/>
          </a:xfrm>
          <a:prstGeom prst="rect">
            <a:avLst/>
          </a:prstGeom>
        </p:spPr>
      </p:pic>
    </p:spTree>
    <p:extLst>
      <p:ext uri="{BB962C8B-B14F-4D97-AF65-F5344CB8AC3E}">
        <p14:creationId xmlns:p14="http://schemas.microsoft.com/office/powerpoint/2010/main" val="29198436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28"/>
        <p:cNvGrpSpPr/>
        <p:nvPr/>
      </p:nvGrpSpPr>
      <p:grpSpPr>
        <a:xfrm>
          <a:off x="0" y="0"/>
          <a:ext cx="0" cy="0"/>
          <a:chOff x="0" y="0"/>
          <a:chExt cx="0" cy="0"/>
        </a:xfrm>
      </p:grpSpPr>
      <p:sp>
        <p:nvSpPr>
          <p:cNvPr id="1035" name="Google Shape;1035;p66">
            <a:hlinkClick r:id="rId3" action="ppaction://hlinksldjump"/>
          </p:cNvPr>
          <p:cNvSpPr txBox="1">
            <a:spLocks noGrp="1"/>
          </p:cNvSpPr>
          <p:nvPr>
            <p:ph type="title" idx="7"/>
          </p:nvPr>
        </p:nvSpPr>
        <p:spPr>
          <a:xfrm>
            <a:off x="3840172" y="1303412"/>
            <a:ext cx="2305500" cy="251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Introduction</a:t>
            </a:r>
            <a:endParaRPr dirty="0"/>
          </a:p>
        </p:txBody>
      </p:sp>
      <p:sp>
        <p:nvSpPr>
          <p:cNvPr id="1038" name="Google Shape;1038;p6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a:t>
            </a:r>
            <a:r>
              <a:rPr lang="en-US" dirty="0"/>
              <a:t>able des matières</a:t>
            </a:r>
            <a:endParaRPr dirty="0"/>
          </a:p>
        </p:txBody>
      </p:sp>
      <p:sp>
        <p:nvSpPr>
          <p:cNvPr id="1042" name="Google Shape;1042;p66"/>
          <p:cNvSpPr txBox="1">
            <a:spLocks noGrp="1"/>
          </p:cNvSpPr>
          <p:nvPr>
            <p:ph type="subTitle" idx="8"/>
          </p:nvPr>
        </p:nvSpPr>
        <p:spPr>
          <a:xfrm>
            <a:off x="3697215" y="1592580"/>
            <a:ext cx="1866300" cy="780776"/>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b="1" dirty="0">
                <a:latin typeface="Montserrat"/>
                <a:sym typeface="Montserrat"/>
              </a:rPr>
              <a:t>1 . </a:t>
            </a:r>
            <a:r>
              <a:rPr lang="en-US" b="1" dirty="0">
                <a:latin typeface="Montserrat"/>
                <a:sym typeface="Montserrat"/>
              </a:rPr>
              <a:t>T</a:t>
            </a:r>
            <a:r>
              <a:rPr lang="en" b="1" dirty="0">
                <a:latin typeface="Montserrat"/>
                <a:sym typeface="Montserrat"/>
              </a:rPr>
              <a:t>ableau </a:t>
            </a:r>
          </a:p>
          <a:p>
            <a:pPr marL="0" lvl="0" indent="0" algn="l" rtl="0">
              <a:spcBef>
                <a:spcPts val="0"/>
              </a:spcBef>
              <a:spcAft>
                <a:spcPts val="0"/>
              </a:spcAft>
              <a:buNone/>
            </a:pPr>
            <a:r>
              <a:rPr lang="en" b="1" dirty="0">
                <a:latin typeface="Montserrat"/>
                <a:sym typeface="Montserrat"/>
              </a:rPr>
              <a:t>2 . Liste</a:t>
            </a:r>
          </a:p>
          <a:p>
            <a:pPr marL="0" lvl="0" indent="0" algn="l" rtl="0">
              <a:spcBef>
                <a:spcPts val="0"/>
              </a:spcBef>
              <a:spcAft>
                <a:spcPts val="0"/>
              </a:spcAft>
              <a:buNone/>
            </a:pPr>
            <a:r>
              <a:rPr lang="en" b="1" dirty="0">
                <a:latin typeface="Montserrat"/>
                <a:sym typeface="Montserrat"/>
              </a:rPr>
              <a:t>3 . Objectifs</a:t>
            </a:r>
            <a:endParaRPr b="1" dirty="0">
              <a:latin typeface="Montserrat"/>
              <a:sym typeface="Montserrat"/>
            </a:endParaRPr>
          </a:p>
        </p:txBody>
      </p:sp>
      <p:sp>
        <p:nvSpPr>
          <p:cNvPr id="1047" name="Google Shape;1047;p66">
            <a:hlinkClick r:id="rId3" action="ppaction://hlinksldjump"/>
          </p:cNvPr>
          <p:cNvSpPr txBox="1">
            <a:spLocks noGrp="1"/>
          </p:cNvSpPr>
          <p:nvPr>
            <p:ph type="title" idx="21"/>
          </p:nvPr>
        </p:nvSpPr>
        <p:spPr>
          <a:xfrm>
            <a:off x="2751197" y="1303412"/>
            <a:ext cx="873300" cy="251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a:t>
            </a:r>
            <a:endParaRPr dirty="0"/>
          </a:p>
        </p:txBody>
      </p:sp>
      <p:grpSp>
        <p:nvGrpSpPr>
          <p:cNvPr id="1048" name="Google Shape;1048;p66"/>
          <p:cNvGrpSpPr/>
          <p:nvPr/>
        </p:nvGrpSpPr>
        <p:grpSpPr>
          <a:xfrm flipH="1">
            <a:off x="3453349" y="1381969"/>
            <a:ext cx="337856" cy="93999"/>
            <a:chOff x="5963614" y="809024"/>
            <a:chExt cx="339690" cy="94500"/>
          </a:xfrm>
        </p:grpSpPr>
        <p:sp>
          <p:nvSpPr>
            <p:cNvPr id="1049" name="Google Shape;1049;p66"/>
            <p:cNvSpPr/>
            <p:nvPr/>
          </p:nvSpPr>
          <p:spPr>
            <a:xfrm>
              <a:off x="596361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66"/>
            <p:cNvSpPr/>
            <p:nvPr/>
          </p:nvSpPr>
          <p:spPr>
            <a:xfrm>
              <a:off x="620880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066" name="Google Shape;1066;p66"/>
          <p:cNvSpPr/>
          <p:nvPr/>
        </p:nvSpPr>
        <p:spPr>
          <a:xfrm rot="5400000">
            <a:off x="62125" y="2453700"/>
            <a:ext cx="963600" cy="23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66">
            <a:hlinkClick r:id="" action="ppaction://hlinkshowjump?jump=previousslide"/>
          </p:cNvPr>
          <p:cNvSpPr/>
          <p:nvPr/>
        </p:nvSpPr>
        <p:spPr>
          <a:xfrm>
            <a:off x="465662" y="2271250"/>
            <a:ext cx="156300" cy="135300"/>
          </a:xfrm>
          <a:prstGeom prst="triangle">
            <a:avLst>
              <a:gd name="adj" fmla="val 50000"/>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66">
            <a:hlinkClick r:id="" action="ppaction://hlinkshowjump?jump=nextslide"/>
          </p:cNvPr>
          <p:cNvSpPr/>
          <p:nvPr/>
        </p:nvSpPr>
        <p:spPr>
          <a:xfrm rot="10800000" flipH="1">
            <a:off x="465315" y="2737050"/>
            <a:ext cx="157200" cy="135600"/>
          </a:xfrm>
          <a:prstGeom prst="triangle">
            <a:avLst>
              <a:gd name="adj" fmla="val 50000"/>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66">
            <a:hlinkClick r:id="rId4" action="ppaction://hlinksldjump"/>
          </p:cNvPr>
          <p:cNvSpPr/>
          <p:nvPr/>
        </p:nvSpPr>
        <p:spPr>
          <a:xfrm rot="5400000">
            <a:off x="465301" y="2493168"/>
            <a:ext cx="157103" cy="157157"/>
          </a:xfrm>
          <a:custGeom>
            <a:avLst/>
            <a:gdLst/>
            <a:ahLst/>
            <a:cxnLst/>
            <a:rect l="l" t="t" r="r" b="b"/>
            <a:pathLst>
              <a:path w="21411" h="21411" extrusionOk="0">
                <a:moveTo>
                  <a:pt x="10568" y="6574"/>
                </a:moveTo>
                <a:cubicBezTo>
                  <a:pt x="12851" y="6574"/>
                  <a:pt x="14563" y="8560"/>
                  <a:pt x="14563" y="10842"/>
                </a:cubicBezTo>
                <a:cubicBezTo>
                  <a:pt x="14563" y="12851"/>
                  <a:pt x="12851" y="14837"/>
                  <a:pt x="10568" y="14837"/>
                </a:cubicBezTo>
                <a:cubicBezTo>
                  <a:pt x="8286" y="14837"/>
                  <a:pt x="6574" y="12851"/>
                  <a:pt x="6574" y="10842"/>
                </a:cubicBezTo>
                <a:cubicBezTo>
                  <a:pt x="6574" y="8560"/>
                  <a:pt x="8286" y="6574"/>
                  <a:pt x="10568" y="6574"/>
                </a:cubicBezTo>
                <a:close/>
                <a:moveTo>
                  <a:pt x="8560" y="0"/>
                </a:moveTo>
                <a:lnTo>
                  <a:pt x="8560" y="2009"/>
                </a:lnTo>
                <a:cubicBezTo>
                  <a:pt x="7715" y="2283"/>
                  <a:pt x="6848" y="2580"/>
                  <a:pt x="6003" y="3150"/>
                </a:cubicBezTo>
                <a:lnTo>
                  <a:pt x="4565" y="1712"/>
                </a:lnTo>
                <a:lnTo>
                  <a:pt x="1712" y="4565"/>
                </a:lnTo>
                <a:lnTo>
                  <a:pt x="3150" y="6277"/>
                </a:lnTo>
                <a:cubicBezTo>
                  <a:pt x="2580" y="6848"/>
                  <a:pt x="2283" y="7715"/>
                  <a:pt x="2009" y="8560"/>
                </a:cubicBezTo>
                <a:lnTo>
                  <a:pt x="0" y="8560"/>
                </a:lnTo>
                <a:lnTo>
                  <a:pt x="0" y="12851"/>
                </a:lnTo>
                <a:lnTo>
                  <a:pt x="2009" y="12851"/>
                </a:lnTo>
                <a:cubicBezTo>
                  <a:pt x="2283" y="13695"/>
                  <a:pt x="2580" y="14563"/>
                  <a:pt x="3150" y="15407"/>
                </a:cubicBezTo>
                <a:lnTo>
                  <a:pt x="1712" y="16845"/>
                </a:lnTo>
                <a:lnTo>
                  <a:pt x="4565" y="19698"/>
                </a:lnTo>
                <a:lnTo>
                  <a:pt x="6003" y="18260"/>
                </a:lnTo>
                <a:cubicBezTo>
                  <a:pt x="6848" y="18831"/>
                  <a:pt x="7715" y="19128"/>
                  <a:pt x="8560" y="19402"/>
                </a:cubicBezTo>
                <a:lnTo>
                  <a:pt x="8560" y="21410"/>
                </a:lnTo>
                <a:lnTo>
                  <a:pt x="12554" y="21410"/>
                </a:lnTo>
                <a:lnTo>
                  <a:pt x="12851" y="19402"/>
                </a:lnTo>
                <a:cubicBezTo>
                  <a:pt x="13696" y="19128"/>
                  <a:pt x="14563" y="18831"/>
                  <a:pt x="15134" y="18260"/>
                </a:cubicBezTo>
                <a:lnTo>
                  <a:pt x="16845" y="19698"/>
                </a:lnTo>
                <a:lnTo>
                  <a:pt x="19699" y="16845"/>
                </a:lnTo>
                <a:lnTo>
                  <a:pt x="18261" y="15407"/>
                </a:lnTo>
                <a:cubicBezTo>
                  <a:pt x="18831" y="14563"/>
                  <a:pt x="19128" y="13695"/>
                  <a:pt x="19128" y="12851"/>
                </a:cubicBezTo>
                <a:lnTo>
                  <a:pt x="21410" y="12851"/>
                </a:lnTo>
                <a:lnTo>
                  <a:pt x="21410" y="8560"/>
                </a:lnTo>
                <a:lnTo>
                  <a:pt x="19128" y="8560"/>
                </a:lnTo>
                <a:cubicBezTo>
                  <a:pt x="19128" y="7715"/>
                  <a:pt x="18831" y="6848"/>
                  <a:pt x="18261" y="6277"/>
                </a:cubicBezTo>
                <a:lnTo>
                  <a:pt x="19699" y="4565"/>
                </a:lnTo>
                <a:lnTo>
                  <a:pt x="16845" y="1712"/>
                </a:lnTo>
                <a:lnTo>
                  <a:pt x="15134" y="3150"/>
                </a:lnTo>
                <a:cubicBezTo>
                  <a:pt x="14563" y="2580"/>
                  <a:pt x="13696" y="2283"/>
                  <a:pt x="12851" y="2009"/>
                </a:cubicBezTo>
                <a:lnTo>
                  <a:pt x="12554" y="0"/>
                </a:lnTo>
                <a:close/>
              </a:path>
            </a:pathLst>
          </a:custGeom>
          <a:solidFill>
            <a:schemeClr val="lt1"/>
          </a:solidFill>
          <a:ln>
            <a:noFill/>
          </a:ln>
          <a:effectLst>
            <a:outerShdw blurRad="57150" dist="19050" dir="5400000" algn="bl" rotWithShape="0">
              <a:schemeClr val="dk1">
                <a:alpha val="52000"/>
              </a:schemeClr>
            </a:outerShdw>
            <a:reflection stA="4000" endPos="54000" dist="47625"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035;p66">
            <a:hlinkClick r:id="rId3" action="ppaction://hlinksldjump"/>
            <a:extLst>
              <a:ext uri="{FF2B5EF4-FFF2-40B4-BE49-F238E27FC236}">
                <a16:creationId xmlns:a16="http://schemas.microsoft.com/office/drawing/2014/main" id="{AFF672E0-FDCB-4DCA-F066-A7279AB02A19}"/>
              </a:ext>
            </a:extLst>
          </p:cNvPr>
          <p:cNvSpPr txBox="1">
            <a:spLocks/>
          </p:cNvSpPr>
          <p:nvPr/>
        </p:nvSpPr>
        <p:spPr>
          <a:xfrm>
            <a:off x="1549736" y="2742570"/>
            <a:ext cx="2305500" cy="251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500"/>
              <a:buFont typeface="Montserrat"/>
              <a:buNone/>
              <a:defRPr sz="1800" b="1" i="0" u="none" strike="noStrike" cap="none">
                <a:solidFill>
                  <a:schemeClr val="lt1"/>
                </a:solidFill>
                <a:latin typeface="Montserrat"/>
                <a:ea typeface="Montserrat"/>
                <a:cs typeface="Montserrat"/>
                <a:sym typeface="Montserrat"/>
              </a:defRPr>
            </a:lvl1pPr>
            <a:lvl2pPr marR="0" lvl="1" algn="ctr" rtl="0">
              <a:lnSpc>
                <a:spcPct val="100000"/>
              </a:lnSpc>
              <a:spcBef>
                <a:spcPts val="0"/>
              </a:spcBef>
              <a:spcAft>
                <a:spcPts val="0"/>
              </a:spcAft>
              <a:buClr>
                <a:schemeClr val="lt1"/>
              </a:buClr>
              <a:buSzPts val="2500"/>
              <a:buFont typeface="Montserrat"/>
              <a:buNone/>
              <a:defRPr sz="2500" b="1" i="0" u="none" strike="noStrike" cap="none">
                <a:solidFill>
                  <a:schemeClr val="lt1"/>
                </a:solidFill>
                <a:latin typeface="Montserrat"/>
                <a:ea typeface="Montserrat"/>
                <a:cs typeface="Montserrat"/>
                <a:sym typeface="Montserrat"/>
              </a:defRPr>
            </a:lvl2pPr>
            <a:lvl3pPr marR="0" lvl="2" algn="ctr" rtl="0">
              <a:lnSpc>
                <a:spcPct val="100000"/>
              </a:lnSpc>
              <a:spcBef>
                <a:spcPts val="0"/>
              </a:spcBef>
              <a:spcAft>
                <a:spcPts val="0"/>
              </a:spcAft>
              <a:buClr>
                <a:schemeClr val="lt1"/>
              </a:buClr>
              <a:buSzPts val="2500"/>
              <a:buFont typeface="Montserrat"/>
              <a:buNone/>
              <a:defRPr sz="2500" b="1" i="0" u="none" strike="noStrike" cap="none">
                <a:solidFill>
                  <a:schemeClr val="lt1"/>
                </a:solidFill>
                <a:latin typeface="Montserrat"/>
                <a:ea typeface="Montserrat"/>
                <a:cs typeface="Montserrat"/>
                <a:sym typeface="Montserrat"/>
              </a:defRPr>
            </a:lvl3pPr>
            <a:lvl4pPr marR="0" lvl="3" algn="ctr" rtl="0">
              <a:lnSpc>
                <a:spcPct val="100000"/>
              </a:lnSpc>
              <a:spcBef>
                <a:spcPts val="0"/>
              </a:spcBef>
              <a:spcAft>
                <a:spcPts val="0"/>
              </a:spcAft>
              <a:buClr>
                <a:schemeClr val="lt1"/>
              </a:buClr>
              <a:buSzPts val="2500"/>
              <a:buFont typeface="Montserrat"/>
              <a:buNone/>
              <a:defRPr sz="2500" b="1" i="0" u="none" strike="noStrike" cap="none">
                <a:solidFill>
                  <a:schemeClr val="lt1"/>
                </a:solidFill>
                <a:latin typeface="Montserrat"/>
                <a:ea typeface="Montserrat"/>
                <a:cs typeface="Montserrat"/>
                <a:sym typeface="Montserrat"/>
              </a:defRPr>
            </a:lvl4pPr>
            <a:lvl5pPr marR="0" lvl="4" algn="ctr" rtl="0">
              <a:lnSpc>
                <a:spcPct val="100000"/>
              </a:lnSpc>
              <a:spcBef>
                <a:spcPts val="0"/>
              </a:spcBef>
              <a:spcAft>
                <a:spcPts val="0"/>
              </a:spcAft>
              <a:buClr>
                <a:schemeClr val="lt1"/>
              </a:buClr>
              <a:buSzPts val="2500"/>
              <a:buFont typeface="Montserrat"/>
              <a:buNone/>
              <a:defRPr sz="2500" b="1" i="0" u="none" strike="noStrike" cap="none">
                <a:solidFill>
                  <a:schemeClr val="lt1"/>
                </a:solidFill>
                <a:latin typeface="Montserrat"/>
                <a:ea typeface="Montserrat"/>
                <a:cs typeface="Montserrat"/>
                <a:sym typeface="Montserrat"/>
              </a:defRPr>
            </a:lvl5pPr>
            <a:lvl6pPr marR="0" lvl="5" algn="ctr" rtl="0">
              <a:lnSpc>
                <a:spcPct val="100000"/>
              </a:lnSpc>
              <a:spcBef>
                <a:spcPts val="0"/>
              </a:spcBef>
              <a:spcAft>
                <a:spcPts val="0"/>
              </a:spcAft>
              <a:buClr>
                <a:schemeClr val="lt1"/>
              </a:buClr>
              <a:buSzPts val="2500"/>
              <a:buFont typeface="Montserrat"/>
              <a:buNone/>
              <a:defRPr sz="2500" b="1" i="0" u="none" strike="noStrike" cap="none">
                <a:solidFill>
                  <a:schemeClr val="lt1"/>
                </a:solidFill>
                <a:latin typeface="Montserrat"/>
                <a:ea typeface="Montserrat"/>
                <a:cs typeface="Montserrat"/>
                <a:sym typeface="Montserrat"/>
              </a:defRPr>
            </a:lvl6pPr>
            <a:lvl7pPr marR="0" lvl="6" algn="ctr" rtl="0">
              <a:lnSpc>
                <a:spcPct val="100000"/>
              </a:lnSpc>
              <a:spcBef>
                <a:spcPts val="0"/>
              </a:spcBef>
              <a:spcAft>
                <a:spcPts val="0"/>
              </a:spcAft>
              <a:buClr>
                <a:schemeClr val="lt1"/>
              </a:buClr>
              <a:buSzPts val="2500"/>
              <a:buFont typeface="Montserrat"/>
              <a:buNone/>
              <a:defRPr sz="2500" b="1" i="0" u="none" strike="noStrike" cap="none">
                <a:solidFill>
                  <a:schemeClr val="lt1"/>
                </a:solidFill>
                <a:latin typeface="Montserrat"/>
                <a:ea typeface="Montserrat"/>
                <a:cs typeface="Montserrat"/>
                <a:sym typeface="Montserrat"/>
              </a:defRPr>
            </a:lvl7pPr>
            <a:lvl8pPr marR="0" lvl="7" algn="ctr" rtl="0">
              <a:lnSpc>
                <a:spcPct val="100000"/>
              </a:lnSpc>
              <a:spcBef>
                <a:spcPts val="0"/>
              </a:spcBef>
              <a:spcAft>
                <a:spcPts val="0"/>
              </a:spcAft>
              <a:buClr>
                <a:schemeClr val="lt1"/>
              </a:buClr>
              <a:buSzPts val="2500"/>
              <a:buFont typeface="Montserrat"/>
              <a:buNone/>
              <a:defRPr sz="2500" b="1" i="0" u="none" strike="noStrike" cap="none">
                <a:solidFill>
                  <a:schemeClr val="lt1"/>
                </a:solidFill>
                <a:latin typeface="Montserrat"/>
                <a:ea typeface="Montserrat"/>
                <a:cs typeface="Montserrat"/>
                <a:sym typeface="Montserrat"/>
              </a:defRPr>
            </a:lvl8pPr>
            <a:lvl9pPr marR="0" lvl="8" algn="ctr" rtl="0">
              <a:lnSpc>
                <a:spcPct val="100000"/>
              </a:lnSpc>
              <a:spcBef>
                <a:spcPts val="0"/>
              </a:spcBef>
              <a:spcAft>
                <a:spcPts val="0"/>
              </a:spcAft>
              <a:buClr>
                <a:schemeClr val="lt1"/>
              </a:buClr>
              <a:buSzPts val="2500"/>
              <a:buFont typeface="Montserrat"/>
              <a:buNone/>
              <a:defRPr sz="2500" b="1" i="0" u="none" strike="noStrike" cap="none">
                <a:solidFill>
                  <a:schemeClr val="lt1"/>
                </a:solidFill>
                <a:latin typeface="Montserrat"/>
                <a:ea typeface="Montserrat"/>
                <a:cs typeface="Montserrat"/>
                <a:sym typeface="Montserrat"/>
              </a:defRPr>
            </a:lvl9pPr>
          </a:lstStyle>
          <a:p>
            <a:r>
              <a:rPr lang="en-US" dirty="0"/>
              <a:t>Tableau</a:t>
            </a:r>
          </a:p>
        </p:txBody>
      </p:sp>
      <p:sp>
        <p:nvSpPr>
          <p:cNvPr id="33" name="Google Shape;1042;p66">
            <a:extLst>
              <a:ext uri="{FF2B5EF4-FFF2-40B4-BE49-F238E27FC236}">
                <a16:creationId xmlns:a16="http://schemas.microsoft.com/office/drawing/2014/main" id="{54CBB139-9A8C-BCFE-DD64-07362A687574}"/>
              </a:ext>
            </a:extLst>
          </p:cNvPr>
          <p:cNvSpPr txBox="1">
            <a:spLocks/>
          </p:cNvSpPr>
          <p:nvPr/>
        </p:nvSpPr>
        <p:spPr>
          <a:xfrm>
            <a:off x="1256903" y="3025976"/>
            <a:ext cx="2906797" cy="963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1"/>
              </a:buClr>
              <a:buSzPts val="1400"/>
              <a:buFont typeface="Darker Grotesque"/>
              <a:buNone/>
              <a:defRPr sz="1400" b="0" i="0" u="none" strike="noStrike" cap="none">
                <a:solidFill>
                  <a:schemeClr val="lt1"/>
                </a:solidFill>
                <a:latin typeface="Darker Grotesque Medium"/>
                <a:ea typeface="Darker Grotesque Medium"/>
                <a:cs typeface="Darker Grotesque Medium"/>
                <a:sym typeface="Darker Grotesque Medium"/>
              </a:defRPr>
            </a:lvl1pPr>
            <a:lvl2pPr marL="914400" marR="0" lvl="1" indent="-317500" algn="ctr" rtl="0">
              <a:lnSpc>
                <a:spcPct val="100000"/>
              </a:lnSpc>
              <a:spcBef>
                <a:spcPts val="0"/>
              </a:spcBef>
              <a:spcAft>
                <a:spcPts val="0"/>
              </a:spcAft>
              <a:buClr>
                <a:schemeClr val="lt1"/>
              </a:buClr>
              <a:buSzPts val="1400"/>
              <a:buFont typeface="Darker Grotesque"/>
              <a:buNone/>
              <a:defRPr sz="1400" b="0" i="0" u="none" strike="noStrike" cap="none">
                <a:solidFill>
                  <a:schemeClr val="lt1"/>
                </a:solidFill>
                <a:latin typeface="Darker Grotesque"/>
                <a:ea typeface="Darker Grotesque"/>
                <a:cs typeface="Darker Grotesque"/>
                <a:sym typeface="Darker Grotesque"/>
              </a:defRPr>
            </a:lvl2pPr>
            <a:lvl3pPr marL="1371600" marR="0" lvl="2" indent="-317500" algn="ctr" rtl="0">
              <a:lnSpc>
                <a:spcPct val="100000"/>
              </a:lnSpc>
              <a:spcBef>
                <a:spcPts val="1600"/>
              </a:spcBef>
              <a:spcAft>
                <a:spcPts val="0"/>
              </a:spcAft>
              <a:buClr>
                <a:schemeClr val="lt1"/>
              </a:buClr>
              <a:buSzPts val="1400"/>
              <a:buFont typeface="Darker Grotesque"/>
              <a:buNone/>
              <a:defRPr sz="1400" b="0" i="0" u="none" strike="noStrike" cap="none">
                <a:solidFill>
                  <a:schemeClr val="lt1"/>
                </a:solidFill>
                <a:latin typeface="Darker Grotesque"/>
                <a:ea typeface="Darker Grotesque"/>
                <a:cs typeface="Darker Grotesque"/>
                <a:sym typeface="Darker Grotesque"/>
              </a:defRPr>
            </a:lvl3pPr>
            <a:lvl4pPr marL="1828800" marR="0" lvl="3" indent="-317500" algn="ctr" rtl="0">
              <a:lnSpc>
                <a:spcPct val="100000"/>
              </a:lnSpc>
              <a:spcBef>
                <a:spcPts val="1600"/>
              </a:spcBef>
              <a:spcAft>
                <a:spcPts val="0"/>
              </a:spcAft>
              <a:buClr>
                <a:schemeClr val="lt1"/>
              </a:buClr>
              <a:buSzPts val="1400"/>
              <a:buFont typeface="Darker Grotesque"/>
              <a:buNone/>
              <a:defRPr sz="1400" b="0" i="0" u="none" strike="noStrike" cap="none">
                <a:solidFill>
                  <a:schemeClr val="lt1"/>
                </a:solidFill>
                <a:latin typeface="Darker Grotesque"/>
                <a:ea typeface="Darker Grotesque"/>
                <a:cs typeface="Darker Grotesque"/>
                <a:sym typeface="Darker Grotesque"/>
              </a:defRPr>
            </a:lvl4pPr>
            <a:lvl5pPr marL="2286000" marR="0" lvl="4" indent="-317500" algn="ctr" rtl="0">
              <a:lnSpc>
                <a:spcPct val="100000"/>
              </a:lnSpc>
              <a:spcBef>
                <a:spcPts val="1600"/>
              </a:spcBef>
              <a:spcAft>
                <a:spcPts val="0"/>
              </a:spcAft>
              <a:buClr>
                <a:schemeClr val="lt1"/>
              </a:buClr>
              <a:buSzPts val="1400"/>
              <a:buFont typeface="Darker Grotesque"/>
              <a:buNone/>
              <a:defRPr sz="1400" b="0" i="0" u="none" strike="noStrike" cap="none">
                <a:solidFill>
                  <a:schemeClr val="lt1"/>
                </a:solidFill>
                <a:latin typeface="Darker Grotesque"/>
                <a:ea typeface="Darker Grotesque"/>
                <a:cs typeface="Darker Grotesque"/>
                <a:sym typeface="Darker Grotesque"/>
              </a:defRPr>
            </a:lvl5pPr>
            <a:lvl6pPr marL="2743200" marR="0" lvl="5" indent="-317500" algn="ctr" rtl="0">
              <a:lnSpc>
                <a:spcPct val="100000"/>
              </a:lnSpc>
              <a:spcBef>
                <a:spcPts val="1600"/>
              </a:spcBef>
              <a:spcAft>
                <a:spcPts val="0"/>
              </a:spcAft>
              <a:buClr>
                <a:schemeClr val="lt1"/>
              </a:buClr>
              <a:buSzPts val="1400"/>
              <a:buFont typeface="Darker Grotesque"/>
              <a:buNone/>
              <a:defRPr sz="1400" b="0" i="0" u="none" strike="noStrike" cap="none">
                <a:solidFill>
                  <a:schemeClr val="lt1"/>
                </a:solidFill>
                <a:latin typeface="Darker Grotesque"/>
                <a:ea typeface="Darker Grotesque"/>
                <a:cs typeface="Darker Grotesque"/>
                <a:sym typeface="Darker Grotesque"/>
              </a:defRPr>
            </a:lvl6pPr>
            <a:lvl7pPr marL="3200400" marR="0" lvl="6" indent="-317500" algn="ctr" rtl="0">
              <a:lnSpc>
                <a:spcPct val="100000"/>
              </a:lnSpc>
              <a:spcBef>
                <a:spcPts val="1600"/>
              </a:spcBef>
              <a:spcAft>
                <a:spcPts val="0"/>
              </a:spcAft>
              <a:buClr>
                <a:schemeClr val="lt1"/>
              </a:buClr>
              <a:buSzPts val="1400"/>
              <a:buFont typeface="Darker Grotesque"/>
              <a:buNone/>
              <a:defRPr sz="1400" b="0" i="0" u="none" strike="noStrike" cap="none">
                <a:solidFill>
                  <a:schemeClr val="lt1"/>
                </a:solidFill>
                <a:latin typeface="Darker Grotesque"/>
                <a:ea typeface="Darker Grotesque"/>
                <a:cs typeface="Darker Grotesque"/>
                <a:sym typeface="Darker Grotesque"/>
              </a:defRPr>
            </a:lvl7pPr>
            <a:lvl8pPr marL="3657600" marR="0" lvl="7" indent="-317500" algn="ctr" rtl="0">
              <a:lnSpc>
                <a:spcPct val="100000"/>
              </a:lnSpc>
              <a:spcBef>
                <a:spcPts val="1600"/>
              </a:spcBef>
              <a:spcAft>
                <a:spcPts val="0"/>
              </a:spcAft>
              <a:buClr>
                <a:schemeClr val="lt1"/>
              </a:buClr>
              <a:buSzPts val="1400"/>
              <a:buFont typeface="Darker Grotesque"/>
              <a:buNone/>
              <a:defRPr sz="1400" b="0" i="0" u="none" strike="noStrike" cap="none">
                <a:solidFill>
                  <a:schemeClr val="lt1"/>
                </a:solidFill>
                <a:latin typeface="Darker Grotesque"/>
                <a:ea typeface="Darker Grotesque"/>
                <a:cs typeface="Darker Grotesque"/>
                <a:sym typeface="Darker Grotesque"/>
              </a:defRPr>
            </a:lvl8pPr>
            <a:lvl9pPr marL="4114800" marR="0" lvl="8" indent="-317500" algn="ctr" rtl="0">
              <a:lnSpc>
                <a:spcPct val="100000"/>
              </a:lnSpc>
              <a:spcBef>
                <a:spcPts val="1600"/>
              </a:spcBef>
              <a:spcAft>
                <a:spcPts val="1600"/>
              </a:spcAft>
              <a:buClr>
                <a:schemeClr val="lt1"/>
              </a:buClr>
              <a:buSzPts val="1400"/>
              <a:buFont typeface="Darker Grotesque"/>
              <a:buNone/>
              <a:defRPr sz="1400" b="0" i="0" u="none" strike="noStrike" cap="none">
                <a:solidFill>
                  <a:schemeClr val="lt1"/>
                </a:solidFill>
                <a:latin typeface="Darker Grotesque"/>
                <a:ea typeface="Darker Grotesque"/>
                <a:cs typeface="Darker Grotesque"/>
                <a:sym typeface="Darker Grotesque"/>
              </a:defRPr>
            </a:lvl9pPr>
          </a:lstStyle>
          <a:p>
            <a:pPr marL="0" indent="0"/>
            <a:r>
              <a:rPr lang="en" b="1" dirty="0">
                <a:latin typeface="Montserrat"/>
                <a:sym typeface="Montserrat"/>
              </a:rPr>
              <a:t>1 . Exemple de base</a:t>
            </a:r>
          </a:p>
          <a:p>
            <a:pPr marL="0" indent="0"/>
            <a:r>
              <a:rPr lang="en-US" b="1" dirty="0">
                <a:latin typeface="Montserrat"/>
              </a:rPr>
              <a:t>2 . Les classes contextuelles</a:t>
            </a:r>
            <a:br>
              <a:rPr lang="en-US" dirty="0"/>
            </a:br>
            <a:r>
              <a:rPr lang="en-US" b="1" dirty="0">
                <a:latin typeface="Montserrat"/>
              </a:rPr>
              <a:t>3 . Tableaux réactifs</a:t>
            </a:r>
          </a:p>
        </p:txBody>
      </p:sp>
      <p:sp>
        <p:nvSpPr>
          <p:cNvPr id="34" name="Google Shape;1047;p66">
            <a:hlinkClick r:id="rId3" action="ppaction://hlinksldjump"/>
            <a:extLst>
              <a:ext uri="{FF2B5EF4-FFF2-40B4-BE49-F238E27FC236}">
                <a16:creationId xmlns:a16="http://schemas.microsoft.com/office/drawing/2014/main" id="{EADAD149-2795-EE6F-5DB7-BA1916D96D7C}"/>
              </a:ext>
            </a:extLst>
          </p:cNvPr>
          <p:cNvSpPr txBox="1">
            <a:spLocks/>
          </p:cNvSpPr>
          <p:nvPr/>
        </p:nvSpPr>
        <p:spPr>
          <a:xfrm>
            <a:off x="460761" y="2742570"/>
            <a:ext cx="873300" cy="251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1400"/>
              <a:buFont typeface="Montserrat"/>
              <a:buNone/>
              <a:defRPr sz="1800" b="1" i="0" u="none" strike="noStrike" cap="none">
                <a:solidFill>
                  <a:schemeClr val="lt1"/>
                </a:solidFill>
                <a:latin typeface="Montserrat"/>
                <a:ea typeface="Montserrat"/>
                <a:cs typeface="Montserrat"/>
                <a:sym typeface="Montserrat"/>
              </a:defRPr>
            </a:lvl1pPr>
            <a:lvl2pPr marR="0" lvl="1" algn="ctr" rtl="0">
              <a:lnSpc>
                <a:spcPct val="100000"/>
              </a:lnSpc>
              <a:spcBef>
                <a:spcPts val="0"/>
              </a:spcBef>
              <a:spcAft>
                <a:spcPts val="0"/>
              </a:spcAft>
              <a:buClr>
                <a:schemeClr val="lt1"/>
              </a:buClr>
              <a:buSzPts val="1400"/>
              <a:buFont typeface="Montserrat"/>
              <a:buNone/>
              <a:defRPr sz="1400" b="1" i="0" u="none" strike="noStrike" cap="none">
                <a:solidFill>
                  <a:schemeClr val="lt1"/>
                </a:solidFill>
                <a:latin typeface="Montserrat"/>
                <a:ea typeface="Montserrat"/>
                <a:cs typeface="Montserrat"/>
                <a:sym typeface="Montserrat"/>
              </a:defRPr>
            </a:lvl2pPr>
            <a:lvl3pPr marR="0" lvl="2" algn="ctr" rtl="0">
              <a:lnSpc>
                <a:spcPct val="100000"/>
              </a:lnSpc>
              <a:spcBef>
                <a:spcPts val="0"/>
              </a:spcBef>
              <a:spcAft>
                <a:spcPts val="0"/>
              </a:spcAft>
              <a:buClr>
                <a:schemeClr val="lt1"/>
              </a:buClr>
              <a:buSzPts val="1400"/>
              <a:buFont typeface="Montserrat"/>
              <a:buNone/>
              <a:defRPr sz="1400" b="1" i="0" u="none" strike="noStrike" cap="none">
                <a:solidFill>
                  <a:schemeClr val="lt1"/>
                </a:solidFill>
                <a:latin typeface="Montserrat"/>
                <a:ea typeface="Montserrat"/>
                <a:cs typeface="Montserrat"/>
                <a:sym typeface="Montserrat"/>
              </a:defRPr>
            </a:lvl3pPr>
            <a:lvl4pPr marR="0" lvl="3" algn="ctr" rtl="0">
              <a:lnSpc>
                <a:spcPct val="100000"/>
              </a:lnSpc>
              <a:spcBef>
                <a:spcPts val="0"/>
              </a:spcBef>
              <a:spcAft>
                <a:spcPts val="0"/>
              </a:spcAft>
              <a:buClr>
                <a:schemeClr val="lt1"/>
              </a:buClr>
              <a:buSzPts val="1400"/>
              <a:buFont typeface="Montserrat"/>
              <a:buNone/>
              <a:defRPr sz="1400" b="1" i="0" u="none" strike="noStrike" cap="none">
                <a:solidFill>
                  <a:schemeClr val="lt1"/>
                </a:solidFill>
                <a:latin typeface="Montserrat"/>
                <a:ea typeface="Montserrat"/>
                <a:cs typeface="Montserrat"/>
                <a:sym typeface="Montserrat"/>
              </a:defRPr>
            </a:lvl4pPr>
            <a:lvl5pPr marR="0" lvl="4" algn="ctr" rtl="0">
              <a:lnSpc>
                <a:spcPct val="100000"/>
              </a:lnSpc>
              <a:spcBef>
                <a:spcPts val="0"/>
              </a:spcBef>
              <a:spcAft>
                <a:spcPts val="0"/>
              </a:spcAft>
              <a:buClr>
                <a:schemeClr val="lt1"/>
              </a:buClr>
              <a:buSzPts val="1400"/>
              <a:buFont typeface="Montserrat"/>
              <a:buNone/>
              <a:defRPr sz="1400" b="1" i="0" u="none" strike="noStrike" cap="none">
                <a:solidFill>
                  <a:schemeClr val="lt1"/>
                </a:solidFill>
                <a:latin typeface="Montserrat"/>
                <a:ea typeface="Montserrat"/>
                <a:cs typeface="Montserrat"/>
                <a:sym typeface="Montserrat"/>
              </a:defRPr>
            </a:lvl5pPr>
            <a:lvl6pPr marR="0" lvl="5" algn="ctr" rtl="0">
              <a:lnSpc>
                <a:spcPct val="100000"/>
              </a:lnSpc>
              <a:spcBef>
                <a:spcPts val="0"/>
              </a:spcBef>
              <a:spcAft>
                <a:spcPts val="0"/>
              </a:spcAft>
              <a:buClr>
                <a:schemeClr val="lt1"/>
              </a:buClr>
              <a:buSzPts val="1400"/>
              <a:buFont typeface="Montserrat"/>
              <a:buNone/>
              <a:defRPr sz="1400" b="1" i="0" u="none" strike="noStrike" cap="none">
                <a:solidFill>
                  <a:schemeClr val="lt1"/>
                </a:solidFill>
                <a:latin typeface="Montserrat"/>
                <a:ea typeface="Montserrat"/>
                <a:cs typeface="Montserrat"/>
                <a:sym typeface="Montserrat"/>
              </a:defRPr>
            </a:lvl6pPr>
            <a:lvl7pPr marR="0" lvl="6" algn="ctr" rtl="0">
              <a:lnSpc>
                <a:spcPct val="100000"/>
              </a:lnSpc>
              <a:spcBef>
                <a:spcPts val="0"/>
              </a:spcBef>
              <a:spcAft>
                <a:spcPts val="0"/>
              </a:spcAft>
              <a:buClr>
                <a:schemeClr val="lt1"/>
              </a:buClr>
              <a:buSzPts val="1400"/>
              <a:buFont typeface="Montserrat"/>
              <a:buNone/>
              <a:defRPr sz="1400" b="1" i="0" u="none" strike="noStrike" cap="none">
                <a:solidFill>
                  <a:schemeClr val="lt1"/>
                </a:solidFill>
                <a:latin typeface="Montserrat"/>
                <a:ea typeface="Montserrat"/>
                <a:cs typeface="Montserrat"/>
                <a:sym typeface="Montserrat"/>
              </a:defRPr>
            </a:lvl7pPr>
            <a:lvl8pPr marR="0" lvl="7" algn="ctr" rtl="0">
              <a:lnSpc>
                <a:spcPct val="100000"/>
              </a:lnSpc>
              <a:spcBef>
                <a:spcPts val="0"/>
              </a:spcBef>
              <a:spcAft>
                <a:spcPts val="0"/>
              </a:spcAft>
              <a:buClr>
                <a:schemeClr val="lt1"/>
              </a:buClr>
              <a:buSzPts val="1400"/>
              <a:buFont typeface="Montserrat"/>
              <a:buNone/>
              <a:defRPr sz="1400" b="1" i="0" u="none" strike="noStrike" cap="none">
                <a:solidFill>
                  <a:schemeClr val="lt1"/>
                </a:solidFill>
                <a:latin typeface="Montserrat"/>
                <a:ea typeface="Montserrat"/>
                <a:cs typeface="Montserrat"/>
                <a:sym typeface="Montserrat"/>
              </a:defRPr>
            </a:lvl8pPr>
            <a:lvl9pPr marR="0" lvl="8" algn="ctr" rtl="0">
              <a:lnSpc>
                <a:spcPct val="100000"/>
              </a:lnSpc>
              <a:spcBef>
                <a:spcPts val="0"/>
              </a:spcBef>
              <a:spcAft>
                <a:spcPts val="0"/>
              </a:spcAft>
              <a:buClr>
                <a:schemeClr val="lt1"/>
              </a:buClr>
              <a:buSzPts val="1400"/>
              <a:buFont typeface="Montserrat"/>
              <a:buNone/>
              <a:defRPr sz="1400" b="1" i="0" u="none" strike="noStrike" cap="none">
                <a:solidFill>
                  <a:schemeClr val="lt1"/>
                </a:solidFill>
                <a:latin typeface="Montserrat"/>
                <a:ea typeface="Montserrat"/>
                <a:cs typeface="Montserrat"/>
                <a:sym typeface="Montserrat"/>
              </a:defRPr>
            </a:lvl9pPr>
          </a:lstStyle>
          <a:p>
            <a:r>
              <a:rPr lang="en-US" dirty="0"/>
              <a:t>II</a:t>
            </a:r>
          </a:p>
        </p:txBody>
      </p:sp>
      <p:grpSp>
        <p:nvGrpSpPr>
          <p:cNvPr id="35" name="Google Shape;1048;p66">
            <a:extLst>
              <a:ext uri="{FF2B5EF4-FFF2-40B4-BE49-F238E27FC236}">
                <a16:creationId xmlns:a16="http://schemas.microsoft.com/office/drawing/2014/main" id="{2151C1D2-D10C-40D0-70CF-55BD7EC4D819}"/>
              </a:ext>
            </a:extLst>
          </p:cNvPr>
          <p:cNvGrpSpPr/>
          <p:nvPr/>
        </p:nvGrpSpPr>
        <p:grpSpPr>
          <a:xfrm flipH="1">
            <a:off x="1162913" y="2821127"/>
            <a:ext cx="337856" cy="93999"/>
            <a:chOff x="5963614" y="809024"/>
            <a:chExt cx="339690" cy="94500"/>
          </a:xfrm>
        </p:grpSpPr>
        <p:sp>
          <p:nvSpPr>
            <p:cNvPr id="36" name="Google Shape;1049;p66">
              <a:extLst>
                <a:ext uri="{FF2B5EF4-FFF2-40B4-BE49-F238E27FC236}">
                  <a16:creationId xmlns:a16="http://schemas.microsoft.com/office/drawing/2014/main" id="{669E80F8-F097-D882-A103-4536BFD59AE7}"/>
                </a:ext>
              </a:extLst>
            </p:cNvPr>
            <p:cNvSpPr/>
            <p:nvPr/>
          </p:nvSpPr>
          <p:spPr>
            <a:xfrm>
              <a:off x="596361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050;p66">
              <a:extLst>
                <a:ext uri="{FF2B5EF4-FFF2-40B4-BE49-F238E27FC236}">
                  <a16:creationId xmlns:a16="http://schemas.microsoft.com/office/drawing/2014/main" id="{B9CB311F-96EB-2096-2DB1-474B19C82914}"/>
                </a:ext>
              </a:extLst>
            </p:cNvPr>
            <p:cNvSpPr/>
            <p:nvPr/>
          </p:nvSpPr>
          <p:spPr>
            <a:xfrm>
              <a:off x="620880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 name="Google Shape;1035;p66">
            <a:hlinkClick r:id="rId3" action="ppaction://hlinksldjump"/>
            <a:extLst>
              <a:ext uri="{FF2B5EF4-FFF2-40B4-BE49-F238E27FC236}">
                <a16:creationId xmlns:a16="http://schemas.microsoft.com/office/drawing/2014/main" id="{8078B098-61F2-0F87-3F90-45145E033CC5}"/>
              </a:ext>
            </a:extLst>
          </p:cNvPr>
          <p:cNvSpPr txBox="1">
            <a:spLocks/>
          </p:cNvSpPr>
          <p:nvPr/>
        </p:nvSpPr>
        <p:spPr>
          <a:xfrm>
            <a:off x="6377741" y="2742570"/>
            <a:ext cx="2305500" cy="251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500"/>
              <a:buFont typeface="Montserrat"/>
              <a:buNone/>
              <a:defRPr sz="1800" b="1" i="0" u="none" strike="noStrike" cap="none">
                <a:solidFill>
                  <a:schemeClr val="lt1"/>
                </a:solidFill>
                <a:latin typeface="Montserrat"/>
                <a:ea typeface="Montserrat"/>
                <a:cs typeface="Montserrat"/>
                <a:sym typeface="Montserrat"/>
              </a:defRPr>
            </a:lvl1pPr>
            <a:lvl2pPr marR="0" lvl="1" algn="ctr" rtl="0">
              <a:lnSpc>
                <a:spcPct val="100000"/>
              </a:lnSpc>
              <a:spcBef>
                <a:spcPts val="0"/>
              </a:spcBef>
              <a:spcAft>
                <a:spcPts val="0"/>
              </a:spcAft>
              <a:buClr>
                <a:schemeClr val="lt1"/>
              </a:buClr>
              <a:buSzPts val="2500"/>
              <a:buFont typeface="Montserrat"/>
              <a:buNone/>
              <a:defRPr sz="2500" b="1" i="0" u="none" strike="noStrike" cap="none">
                <a:solidFill>
                  <a:schemeClr val="lt1"/>
                </a:solidFill>
                <a:latin typeface="Montserrat"/>
                <a:ea typeface="Montserrat"/>
                <a:cs typeface="Montserrat"/>
                <a:sym typeface="Montserrat"/>
              </a:defRPr>
            </a:lvl2pPr>
            <a:lvl3pPr marR="0" lvl="2" algn="ctr" rtl="0">
              <a:lnSpc>
                <a:spcPct val="100000"/>
              </a:lnSpc>
              <a:spcBef>
                <a:spcPts val="0"/>
              </a:spcBef>
              <a:spcAft>
                <a:spcPts val="0"/>
              </a:spcAft>
              <a:buClr>
                <a:schemeClr val="lt1"/>
              </a:buClr>
              <a:buSzPts val="2500"/>
              <a:buFont typeface="Montserrat"/>
              <a:buNone/>
              <a:defRPr sz="2500" b="1" i="0" u="none" strike="noStrike" cap="none">
                <a:solidFill>
                  <a:schemeClr val="lt1"/>
                </a:solidFill>
                <a:latin typeface="Montserrat"/>
                <a:ea typeface="Montserrat"/>
                <a:cs typeface="Montserrat"/>
                <a:sym typeface="Montserrat"/>
              </a:defRPr>
            </a:lvl3pPr>
            <a:lvl4pPr marR="0" lvl="3" algn="ctr" rtl="0">
              <a:lnSpc>
                <a:spcPct val="100000"/>
              </a:lnSpc>
              <a:spcBef>
                <a:spcPts val="0"/>
              </a:spcBef>
              <a:spcAft>
                <a:spcPts val="0"/>
              </a:spcAft>
              <a:buClr>
                <a:schemeClr val="lt1"/>
              </a:buClr>
              <a:buSzPts val="2500"/>
              <a:buFont typeface="Montserrat"/>
              <a:buNone/>
              <a:defRPr sz="2500" b="1" i="0" u="none" strike="noStrike" cap="none">
                <a:solidFill>
                  <a:schemeClr val="lt1"/>
                </a:solidFill>
                <a:latin typeface="Montserrat"/>
                <a:ea typeface="Montserrat"/>
                <a:cs typeface="Montserrat"/>
                <a:sym typeface="Montserrat"/>
              </a:defRPr>
            </a:lvl4pPr>
            <a:lvl5pPr marR="0" lvl="4" algn="ctr" rtl="0">
              <a:lnSpc>
                <a:spcPct val="100000"/>
              </a:lnSpc>
              <a:spcBef>
                <a:spcPts val="0"/>
              </a:spcBef>
              <a:spcAft>
                <a:spcPts val="0"/>
              </a:spcAft>
              <a:buClr>
                <a:schemeClr val="lt1"/>
              </a:buClr>
              <a:buSzPts val="2500"/>
              <a:buFont typeface="Montserrat"/>
              <a:buNone/>
              <a:defRPr sz="2500" b="1" i="0" u="none" strike="noStrike" cap="none">
                <a:solidFill>
                  <a:schemeClr val="lt1"/>
                </a:solidFill>
                <a:latin typeface="Montserrat"/>
                <a:ea typeface="Montserrat"/>
                <a:cs typeface="Montserrat"/>
                <a:sym typeface="Montserrat"/>
              </a:defRPr>
            </a:lvl5pPr>
            <a:lvl6pPr marR="0" lvl="5" algn="ctr" rtl="0">
              <a:lnSpc>
                <a:spcPct val="100000"/>
              </a:lnSpc>
              <a:spcBef>
                <a:spcPts val="0"/>
              </a:spcBef>
              <a:spcAft>
                <a:spcPts val="0"/>
              </a:spcAft>
              <a:buClr>
                <a:schemeClr val="lt1"/>
              </a:buClr>
              <a:buSzPts val="2500"/>
              <a:buFont typeface="Montserrat"/>
              <a:buNone/>
              <a:defRPr sz="2500" b="1" i="0" u="none" strike="noStrike" cap="none">
                <a:solidFill>
                  <a:schemeClr val="lt1"/>
                </a:solidFill>
                <a:latin typeface="Montserrat"/>
                <a:ea typeface="Montserrat"/>
                <a:cs typeface="Montserrat"/>
                <a:sym typeface="Montserrat"/>
              </a:defRPr>
            </a:lvl6pPr>
            <a:lvl7pPr marR="0" lvl="6" algn="ctr" rtl="0">
              <a:lnSpc>
                <a:spcPct val="100000"/>
              </a:lnSpc>
              <a:spcBef>
                <a:spcPts val="0"/>
              </a:spcBef>
              <a:spcAft>
                <a:spcPts val="0"/>
              </a:spcAft>
              <a:buClr>
                <a:schemeClr val="lt1"/>
              </a:buClr>
              <a:buSzPts val="2500"/>
              <a:buFont typeface="Montserrat"/>
              <a:buNone/>
              <a:defRPr sz="2500" b="1" i="0" u="none" strike="noStrike" cap="none">
                <a:solidFill>
                  <a:schemeClr val="lt1"/>
                </a:solidFill>
                <a:latin typeface="Montserrat"/>
                <a:ea typeface="Montserrat"/>
                <a:cs typeface="Montserrat"/>
                <a:sym typeface="Montserrat"/>
              </a:defRPr>
            </a:lvl7pPr>
            <a:lvl8pPr marR="0" lvl="7" algn="ctr" rtl="0">
              <a:lnSpc>
                <a:spcPct val="100000"/>
              </a:lnSpc>
              <a:spcBef>
                <a:spcPts val="0"/>
              </a:spcBef>
              <a:spcAft>
                <a:spcPts val="0"/>
              </a:spcAft>
              <a:buClr>
                <a:schemeClr val="lt1"/>
              </a:buClr>
              <a:buSzPts val="2500"/>
              <a:buFont typeface="Montserrat"/>
              <a:buNone/>
              <a:defRPr sz="2500" b="1" i="0" u="none" strike="noStrike" cap="none">
                <a:solidFill>
                  <a:schemeClr val="lt1"/>
                </a:solidFill>
                <a:latin typeface="Montserrat"/>
                <a:ea typeface="Montserrat"/>
                <a:cs typeface="Montserrat"/>
                <a:sym typeface="Montserrat"/>
              </a:defRPr>
            </a:lvl8pPr>
            <a:lvl9pPr marR="0" lvl="8" algn="ctr" rtl="0">
              <a:lnSpc>
                <a:spcPct val="100000"/>
              </a:lnSpc>
              <a:spcBef>
                <a:spcPts val="0"/>
              </a:spcBef>
              <a:spcAft>
                <a:spcPts val="0"/>
              </a:spcAft>
              <a:buClr>
                <a:schemeClr val="lt1"/>
              </a:buClr>
              <a:buSzPts val="2500"/>
              <a:buFont typeface="Montserrat"/>
              <a:buNone/>
              <a:defRPr sz="2500" b="1" i="0" u="none" strike="noStrike" cap="none">
                <a:solidFill>
                  <a:schemeClr val="lt1"/>
                </a:solidFill>
                <a:latin typeface="Montserrat"/>
                <a:ea typeface="Montserrat"/>
                <a:cs typeface="Montserrat"/>
                <a:sym typeface="Montserrat"/>
              </a:defRPr>
            </a:lvl9pPr>
          </a:lstStyle>
          <a:p>
            <a:r>
              <a:rPr lang="en-US" dirty="0"/>
              <a:t>Liste</a:t>
            </a:r>
          </a:p>
        </p:txBody>
      </p:sp>
      <p:sp>
        <p:nvSpPr>
          <p:cNvPr id="39" name="Google Shape;1042;p66">
            <a:extLst>
              <a:ext uri="{FF2B5EF4-FFF2-40B4-BE49-F238E27FC236}">
                <a16:creationId xmlns:a16="http://schemas.microsoft.com/office/drawing/2014/main" id="{36AEF988-32B7-7117-8DAF-B8724E007068}"/>
              </a:ext>
            </a:extLst>
          </p:cNvPr>
          <p:cNvSpPr txBox="1">
            <a:spLocks/>
          </p:cNvSpPr>
          <p:nvPr/>
        </p:nvSpPr>
        <p:spPr>
          <a:xfrm>
            <a:off x="6077093" y="3074448"/>
            <a:ext cx="2906796" cy="67209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1"/>
              </a:buClr>
              <a:buSzPts val="1400"/>
              <a:buFont typeface="Darker Grotesque"/>
              <a:buNone/>
              <a:defRPr sz="1400" b="0" i="0" u="none" strike="noStrike" cap="none">
                <a:solidFill>
                  <a:schemeClr val="lt1"/>
                </a:solidFill>
                <a:latin typeface="Darker Grotesque Medium"/>
                <a:ea typeface="Darker Grotesque Medium"/>
                <a:cs typeface="Darker Grotesque Medium"/>
                <a:sym typeface="Darker Grotesque Medium"/>
              </a:defRPr>
            </a:lvl1pPr>
            <a:lvl2pPr marL="914400" marR="0" lvl="1" indent="-317500" algn="ctr" rtl="0">
              <a:lnSpc>
                <a:spcPct val="100000"/>
              </a:lnSpc>
              <a:spcBef>
                <a:spcPts val="0"/>
              </a:spcBef>
              <a:spcAft>
                <a:spcPts val="0"/>
              </a:spcAft>
              <a:buClr>
                <a:schemeClr val="lt1"/>
              </a:buClr>
              <a:buSzPts val="1400"/>
              <a:buFont typeface="Darker Grotesque"/>
              <a:buNone/>
              <a:defRPr sz="1400" b="0" i="0" u="none" strike="noStrike" cap="none">
                <a:solidFill>
                  <a:schemeClr val="lt1"/>
                </a:solidFill>
                <a:latin typeface="Darker Grotesque"/>
                <a:ea typeface="Darker Grotesque"/>
                <a:cs typeface="Darker Grotesque"/>
                <a:sym typeface="Darker Grotesque"/>
              </a:defRPr>
            </a:lvl2pPr>
            <a:lvl3pPr marL="1371600" marR="0" lvl="2" indent="-317500" algn="ctr" rtl="0">
              <a:lnSpc>
                <a:spcPct val="100000"/>
              </a:lnSpc>
              <a:spcBef>
                <a:spcPts val="1600"/>
              </a:spcBef>
              <a:spcAft>
                <a:spcPts val="0"/>
              </a:spcAft>
              <a:buClr>
                <a:schemeClr val="lt1"/>
              </a:buClr>
              <a:buSzPts val="1400"/>
              <a:buFont typeface="Darker Grotesque"/>
              <a:buNone/>
              <a:defRPr sz="1400" b="0" i="0" u="none" strike="noStrike" cap="none">
                <a:solidFill>
                  <a:schemeClr val="lt1"/>
                </a:solidFill>
                <a:latin typeface="Darker Grotesque"/>
                <a:ea typeface="Darker Grotesque"/>
                <a:cs typeface="Darker Grotesque"/>
                <a:sym typeface="Darker Grotesque"/>
              </a:defRPr>
            </a:lvl3pPr>
            <a:lvl4pPr marL="1828800" marR="0" lvl="3" indent="-317500" algn="ctr" rtl="0">
              <a:lnSpc>
                <a:spcPct val="100000"/>
              </a:lnSpc>
              <a:spcBef>
                <a:spcPts val="1600"/>
              </a:spcBef>
              <a:spcAft>
                <a:spcPts val="0"/>
              </a:spcAft>
              <a:buClr>
                <a:schemeClr val="lt1"/>
              </a:buClr>
              <a:buSzPts val="1400"/>
              <a:buFont typeface="Darker Grotesque"/>
              <a:buNone/>
              <a:defRPr sz="1400" b="0" i="0" u="none" strike="noStrike" cap="none">
                <a:solidFill>
                  <a:schemeClr val="lt1"/>
                </a:solidFill>
                <a:latin typeface="Darker Grotesque"/>
                <a:ea typeface="Darker Grotesque"/>
                <a:cs typeface="Darker Grotesque"/>
                <a:sym typeface="Darker Grotesque"/>
              </a:defRPr>
            </a:lvl4pPr>
            <a:lvl5pPr marL="2286000" marR="0" lvl="4" indent="-317500" algn="ctr" rtl="0">
              <a:lnSpc>
                <a:spcPct val="100000"/>
              </a:lnSpc>
              <a:spcBef>
                <a:spcPts val="1600"/>
              </a:spcBef>
              <a:spcAft>
                <a:spcPts val="0"/>
              </a:spcAft>
              <a:buClr>
                <a:schemeClr val="lt1"/>
              </a:buClr>
              <a:buSzPts val="1400"/>
              <a:buFont typeface="Darker Grotesque"/>
              <a:buNone/>
              <a:defRPr sz="1400" b="0" i="0" u="none" strike="noStrike" cap="none">
                <a:solidFill>
                  <a:schemeClr val="lt1"/>
                </a:solidFill>
                <a:latin typeface="Darker Grotesque"/>
                <a:ea typeface="Darker Grotesque"/>
                <a:cs typeface="Darker Grotesque"/>
                <a:sym typeface="Darker Grotesque"/>
              </a:defRPr>
            </a:lvl5pPr>
            <a:lvl6pPr marL="2743200" marR="0" lvl="5" indent="-317500" algn="ctr" rtl="0">
              <a:lnSpc>
                <a:spcPct val="100000"/>
              </a:lnSpc>
              <a:spcBef>
                <a:spcPts val="1600"/>
              </a:spcBef>
              <a:spcAft>
                <a:spcPts val="0"/>
              </a:spcAft>
              <a:buClr>
                <a:schemeClr val="lt1"/>
              </a:buClr>
              <a:buSzPts val="1400"/>
              <a:buFont typeface="Darker Grotesque"/>
              <a:buNone/>
              <a:defRPr sz="1400" b="0" i="0" u="none" strike="noStrike" cap="none">
                <a:solidFill>
                  <a:schemeClr val="lt1"/>
                </a:solidFill>
                <a:latin typeface="Darker Grotesque"/>
                <a:ea typeface="Darker Grotesque"/>
                <a:cs typeface="Darker Grotesque"/>
                <a:sym typeface="Darker Grotesque"/>
              </a:defRPr>
            </a:lvl6pPr>
            <a:lvl7pPr marL="3200400" marR="0" lvl="6" indent="-317500" algn="ctr" rtl="0">
              <a:lnSpc>
                <a:spcPct val="100000"/>
              </a:lnSpc>
              <a:spcBef>
                <a:spcPts val="1600"/>
              </a:spcBef>
              <a:spcAft>
                <a:spcPts val="0"/>
              </a:spcAft>
              <a:buClr>
                <a:schemeClr val="lt1"/>
              </a:buClr>
              <a:buSzPts val="1400"/>
              <a:buFont typeface="Darker Grotesque"/>
              <a:buNone/>
              <a:defRPr sz="1400" b="0" i="0" u="none" strike="noStrike" cap="none">
                <a:solidFill>
                  <a:schemeClr val="lt1"/>
                </a:solidFill>
                <a:latin typeface="Darker Grotesque"/>
                <a:ea typeface="Darker Grotesque"/>
                <a:cs typeface="Darker Grotesque"/>
                <a:sym typeface="Darker Grotesque"/>
              </a:defRPr>
            </a:lvl7pPr>
            <a:lvl8pPr marL="3657600" marR="0" lvl="7" indent="-317500" algn="ctr" rtl="0">
              <a:lnSpc>
                <a:spcPct val="100000"/>
              </a:lnSpc>
              <a:spcBef>
                <a:spcPts val="1600"/>
              </a:spcBef>
              <a:spcAft>
                <a:spcPts val="0"/>
              </a:spcAft>
              <a:buClr>
                <a:schemeClr val="lt1"/>
              </a:buClr>
              <a:buSzPts val="1400"/>
              <a:buFont typeface="Darker Grotesque"/>
              <a:buNone/>
              <a:defRPr sz="1400" b="0" i="0" u="none" strike="noStrike" cap="none">
                <a:solidFill>
                  <a:schemeClr val="lt1"/>
                </a:solidFill>
                <a:latin typeface="Darker Grotesque"/>
                <a:ea typeface="Darker Grotesque"/>
                <a:cs typeface="Darker Grotesque"/>
                <a:sym typeface="Darker Grotesque"/>
              </a:defRPr>
            </a:lvl8pPr>
            <a:lvl9pPr marL="4114800" marR="0" lvl="8" indent="-317500" algn="ctr" rtl="0">
              <a:lnSpc>
                <a:spcPct val="100000"/>
              </a:lnSpc>
              <a:spcBef>
                <a:spcPts val="1600"/>
              </a:spcBef>
              <a:spcAft>
                <a:spcPts val="1600"/>
              </a:spcAft>
              <a:buClr>
                <a:schemeClr val="lt1"/>
              </a:buClr>
              <a:buSzPts val="1400"/>
              <a:buFont typeface="Darker Grotesque"/>
              <a:buNone/>
              <a:defRPr sz="1400" b="0" i="0" u="none" strike="noStrike" cap="none">
                <a:solidFill>
                  <a:schemeClr val="lt1"/>
                </a:solidFill>
                <a:latin typeface="Darker Grotesque"/>
                <a:ea typeface="Darker Grotesque"/>
                <a:cs typeface="Darker Grotesque"/>
                <a:sym typeface="Darker Grotesque"/>
              </a:defRPr>
            </a:lvl9pPr>
          </a:lstStyle>
          <a:p>
            <a:pPr marL="0" indent="0"/>
            <a:r>
              <a:rPr lang="en" b="1" dirty="0">
                <a:latin typeface="Montserrat"/>
                <a:sym typeface="Montserrat"/>
              </a:rPr>
              <a:t>1 . </a:t>
            </a:r>
            <a:r>
              <a:rPr lang="en-US" b="1" dirty="0">
                <a:latin typeface="Montserrat"/>
              </a:rPr>
              <a:t>Exemple de base</a:t>
            </a:r>
          </a:p>
          <a:p>
            <a:pPr marL="0" indent="0"/>
            <a:r>
              <a:rPr lang="en-US" b="1" dirty="0">
                <a:latin typeface="Montserrat"/>
                <a:sym typeface="Montserrat"/>
              </a:rPr>
              <a:t>2 . </a:t>
            </a:r>
            <a:r>
              <a:rPr lang="fr-FR" b="1" dirty="0">
                <a:latin typeface="Montserrat"/>
              </a:rPr>
              <a:t>Les liens et les boutons</a:t>
            </a:r>
            <a:r>
              <a:rPr lang="en-US" b="1" dirty="0">
                <a:latin typeface="Montserrat"/>
                <a:sym typeface="Montserrat"/>
              </a:rPr>
              <a:t> </a:t>
            </a:r>
            <a:endParaRPr lang="en" b="1" dirty="0">
              <a:latin typeface="Montserrat"/>
              <a:sym typeface="Montserrat"/>
            </a:endParaRPr>
          </a:p>
        </p:txBody>
      </p:sp>
      <p:sp>
        <p:nvSpPr>
          <p:cNvPr id="40" name="Google Shape;1047;p66">
            <a:hlinkClick r:id="rId3" action="ppaction://hlinksldjump"/>
            <a:extLst>
              <a:ext uri="{FF2B5EF4-FFF2-40B4-BE49-F238E27FC236}">
                <a16:creationId xmlns:a16="http://schemas.microsoft.com/office/drawing/2014/main" id="{B98E65D9-198A-A697-F260-792D73E0BD25}"/>
              </a:ext>
            </a:extLst>
          </p:cNvPr>
          <p:cNvSpPr txBox="1">
            <a:spLocks/>
          </p:cNvSpPr>
          <p:nvPr/>
        </p:nvSpPr>
        <p:spPr>
          <a:xfrm>
            <a:off x="5288766" y="2742570"/>
            <a:ext cx="873300" cy="251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1400"/>
              <a:buFont typeface="Montserrat"/>
              <a:buNone/>
              <a:defRPr sz="1800" b="1" i="0" u="none" strike="noStrike" cap="none">
                <a:solidFill>
                  <a:schemeClr val="lt1"/>
                </a:solidFill>
                <a:latin typeface="Montserrat"/>
                <a:ea typeface="Montserrat"/>
                <a:cs typeface="Montserrat"/>
                <a:sym typeface="Montserrat"/>
              </a:defRPr>
            </a:lvl1pPr>
            <a:lvl2pPr marR="0" lvl="1" algn="ctr" rtl="0">
              <a:lnSpc>
                <a:spcPct val="100000"/>
              </a:lnSpc>
              <a:spcBef>
                <a:spcPts val="0"/>
              </a:spcBef>
              <a:spcAft>
                <a:spcPts val="0"/>
              </a:spcAft>
              <a:buClr>
                <a:schemeClr val="lt1"/>
              </a:buClr>
              <a:buSzPts val="1400"/>
              <a:buFont typeface="Montserrat"/>
              <a:buNone/>
              <a:defRPr sz="1400" b="1" i="0" u="none" strike="noStrike" cap="none">
                <a:solidFill>
                  <a:schemeClr val="lt1"/>
                </a:solidFill>
                <a:latin typeface="Montserrat"/>
                <a:ea typeface="Montserrat"/>
                <a:cs typeface="Montserrat"/>
                <a:sym typeface="Montserrat"/>
              </a:defRPr>
            </a:lvl2pPr>
            <a:lvl3pPr marR="0" lvl="2" algn="ctr" rtl="0">
              <a:lnSpc>
                <a:spcPct val="100000"/>
              </a:lnSpc>
              <a:spcBef>
                <a:spcPts val="0"/>
              </a:spcBef>
              <a:spcAft>
                <a:spcPts val="0"/>
              </a:spcAft>
              <a:buClr>
                <a:schemeClr val="lt1"/>
              </a:buClr>
              <a:buSzPts val="1400"/>
              <a:buFont typeface="Montserrat"/>
              <a:buNone/>
              <a:defRPr sz="1400" b="1" i="0" u="none" strike="noStrike" cap="none">
                <a:solidFill>
                  <a:schemeClr val="lt1"/>
                </a:solidFill>
                <a:latin typeface="Montserrat"/>
                <a:ea typeface="Montserrat"/>
                <a:cs typeface="Montserrat"/>
                <a:sym typeface="Montserrat"/>
              </a:defRPr>
            </a:lvl3pPr>
            <a:lvl4pPr marR="0" lvl="3" algn="ctr" rtl="0">
              <a:lnSpc>
                <a:spcPct val="100000"/>
              </a:lnSpc>
              <a:spcBef>
                <a:spcPts val="0"/>
              </a:spcBef>
              <a:spcAft>
                <a:spcPts val="0"/>
              </a:spcAft>
              <a:buClr>
                <a:schemeClr val="lt1"/>
              </a:buClr>
              <a:buSzPts val="1400"/>
              <a:buFont typeface="Montserrat"/>
              <a:buNone/>
              <a:defRPr sz="1400" b="1" i="0" u="none" strike="noStrike" cap="none">
                <a:solidFill>
                  <a:schemeClr val="lt1"/>
                </a:solidFill>
                <a:latin typeface="Montserrat"/>
                <a:ea typeface="Montserrat"/>
                <a:cs typeface="Montserrat"/>
                <a:sym typeface="Montserrat"/>
              </a:defRPr>
            </a:lvl4pPr>
            <a:lvl5pPr marR="0" lvl="4" algn="ctr" rtl="0">
              <a:lnSpc>
                <a:spcPct val="100000"/>
              </a:lnSpc>
              <a:spcBef>
                <a:spcPts val="0"/>
              </a:spcBef>
              <a:spcAft>
                <a:spcPts val="0"/>
              </a:spcAft>
              <a:buClr>
                <a:schemeClr val="lt1"/>
              </a:buClr>
              <a:buSzPts val="1400"/>
              <a:buFont typeface="Montserrat"/>
              <a:buNone/>
              <a:defRPr sz="1400" b="1" i="0" u="none" strike="noStrike" cap="none">
                <a:solidFill>
                  <a:schemeClr val="lt1"/>
                </a:solidFill>
                <a:latin typeface="Montserrat"/>
                <a:ea typeface="Montserrat"/>
                <a:cs typeface="Montserrat"/>
                <a:sym typeface="Montserrat"/>
              </a:defRPr>
            </a:lvl5pPr>
            <a:lvl6pPr marR="0" lvl="5" algn="ctr" rtl="0">
              <a:lnSpc>
                <a:spcPct val="100000"/>
              </a:lnSpc>
              <a:spcBef>
                <a:spcPts val="0"/>
              </a:spcBef>
              <a:spcAft>
                <a:spcPts val="0"/>
              </a:spcAft>
              <a:buClr>
                <a:schemeClr val="lt1"/>
              </a:buClr>
              <a:buSzPts val="1400"/>
              <a:buFont typeface="Montserrat"/>
              <a:buNone/>
              <a:defRPr sz="1400" b="1" i="0" u="none" strike="noStrike" cap="none">
                <a:solidFill>
                  <a:schemeClr val="lt1"/>
                </a:solidFill>
                <a:latin typeface="Montserrat"/>
                <a:ea typeface="Montserrat"/>
                <a:cs typeface="Montserrat"/>
                <a:sym typeface="Montserrat"/>
              </a:defRPr>
            </a:lvl6pPr>
            <a:lvl7pPr marR="0" lvl="6" algn="ctr" rtl="0">
              <a:lnSpc>
                <a:spcPct val="100000"/>
              </a:lnSpc>
              <a:spcBef>
                <a:spcPts val="0"/>
              </a:spcBef>
              <a:spcAft>
                <a:spcPts val="0"/>
              </a:spcAft>
              <a:buClr>
                <a:schemeClr val="lt1"/>
              </a:buClr>
              <a:buSzPts val="1400"/>
              <a:buFont typeface="Montserrat"/>
              <a:buNone/>
              <a:defRPr sz="1400" b="1" i="0" u="none" strike="noStrike" cap="none">
                <a:solidFill>
                  <a:schemeClr val="lt1"/>
                </a:solidFill>
                <a:latin typeface="Montserrat"/>
                <a:ea typeface="Montserrat"/>
                <a:cs typeface="Montserrat"/>
                <a:sym typeface="Montserrat"/>
              </a:defRPr>
            </a:lvl7pPr>
            <a:lvl8pPr marR="0" lvl="7" algn="ctr" rtl="0">
              <a:lnSpc>
                <a:spcPct val="100000"/>
              </a:lnSpc>
              <a:spcBef>
                <a:spcPts val="0"/>
              </a:spcBef>
              <a:spcAft>
                <a:spcPts val="0"/>
              </a:spcAft>
              <a:buClr>
                <a:schemeClr val="lt1"/>
              </a:buClr>
              <a:buSzPts val="1400"/>
              <a:buFont typeface="Montserrat"/>
              <a:buNone/>
              <a:defRPr sz="1400" b="1" i="0" u="none" strike="noStrike" cap="none">
                <a:solidFill>
                  <a:schemeClr val="lt1"/>
                </a:solidFill>
                <a:latin typeface="Montserrat"/>
                <a:ea typeface="Montserrat"/>
                <a:cs typeface="Montserrat"/>
                <a:sym typeface="Montserrat"/>
              </a:defRPr>
            </a:lvl8pPr>
            <a:lvl9pPr marR="0" lvl="8" algn="ctr" rtl="0">
              <a:lnSpc>
                <a:spcPct val="100000"/>
              </a:lnSpc>
              <a:spcBef>
                <a:spcPts val="0"/>
              </a:spcBef>
              <a:spcAft>
                <a:spcPts val="0"/>
              </a:spcAft>
              <a:buClr>
                <a:schemeClr val="lt1"/>
              </a:buClr>
              <a:buSzPts val="1400"/>
              <a:buFont typeface="Montserrat"/>
              <a:buNone/>
              <a:defRPr sz="1400" b="1" i="0" u="none" strike="noStrike" cap="none">
                <a:solidFill>
                  <a:schemeClr val="lt1"/>
                </a:solidFill>
                <a:latin typeface="Montserrat"/>
                <a:ea typeface="Montserrat"/>
                <a:cs typeface="Montserrat"/>
                <a:sym typeface="Montserrat"/>
              </a:defRPr>
            </a:lvl9pPr>
          </a:lstStyle>
          <a:p>
            <a:r>
              <a:rPr lang="en-US" dirty="0"/>
              <a:t>III</a:t>
            </a:r>
          </a:p>
        </p:txBody>
      </p:sp>
      <p:grpSp>
        <p:nvGrpSpPr>
          <p:cNvPr id="41" name="Google Shape;1048;p66">
            <a:extLst>
              <a:ext uri="{FF2B5EF4-FFF2-40B4-BE49-F238E27FC236}">
                <a16:creationId xmlns:a16="http://schemas.microsoft.com/office/drawing/2014/main" id="{894F9FE0-984C-F402-1649-21E807E8D62C}"/>
              </a:ext>
            </a:extLst>
          </p:cNvPr>
          <p:cNvGrpSpPr/>
          <p:nvPr/>
        </p:nvGrpSpPr>
        <p:grpSpPr>
          <a:xfrm flipH="1">
            <a:off x="5990918" y="2821127"/>
            <a:ext cx="337856" cy="93999"/>
            <a:chOff x="5963614" y="809024"/>
            <a:chExt cx="339690" cy="94500"/>
          </a:xfrm>
        </p:grpSpPr>
        <p:sp>
          <p:nvSpPr>
            <p:cNvPr id="42" name="Google Shape;1049;p66">
              <a:extLst>
                <a:ext uri="{FF2B5EF4-FFF2-40B4-BE49-F238E27FC236}">
                  <a16:creationId xmlns:a16="http://schemas.microsoft.com/office/drawing/2014/main" id="{90993639-0E57-C0F9-CF4A-C6DD5E82603D}"/>
                </a:ext>
              </a:extLst>
            </p:cNvPr>
            <p:cNvSpPr/>
            <p:nvPr/>
          </p:nvSpPr>
          <p:spPr>
            <a:xfrm>
              <a:off x="596361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050;p66">
              <a:extLst>
                <a:ext uri="{FF2B5EF4-FFF2-40B4-BE49-F238E27FC236}">
                  <a16:creationId xmlns:a16="http://schemas.microsoft.com/office/drawing/2014/main" id="{D15A0C43-0E23-41BF-73D4-B65F68C9924D}"/>
                </a:ext>
              </a:extLst>
            </p:cNvPr>
            <p:cNvSpPr/>
            <p:nvPr/>
          </p:nvSpPr>
          <p:spPr>
            <a:xfrm>
              <a:off x="620880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073"/>
        <p:cNvGrpSpPr/>
        <p:nvPr/>
      </p:nvGrpSpPr>
      <p:grpSpPr>
        <a:xfrm>
          <a:off x="0" y="0"/>
          <a:ext cx="0" cy="0"/>
          <a:chOff x="0" y="0"/>
          <a:chExt cx="0" cy="0"/>
        </a:xfrm>
      </p:grpSpPr>
      <p:sp>
        <p:nvSpPr>
          <p:cNvPr id="1083" name="Google Shape;1083;p67"/>
          <p:cNvSpPr txBox="1">
            <a:spLocks noGrp="1"/>
          </p:cNvSpPr>
          <p:nvPr>
            <p:ph type="title"/>
          </p:nvPr>
        </p:nvSpPr>
        <p:spPr>
          <a:xfrm>
            <a:off x="720000" y="1999046"/>
            <a:ext cx="7704000" cy="572700"/>
          </a:xfrm>
          <a:prstGeom prst="rect">
            <a:avLst/>
          </a:prstGeom>
        </p:spPr>
        <p:txBody>
          <a:bodyPr spcFirstLastPara="1" wrap="square" lIns="91425" tIns="91425" rIns="91425" bIns="91425" anchor="t" anchorCtr="0">
            <a:noAutofit/>
          </a:bodyPr>
          <a:lstStyle/>
          <a:p>
            <a:pPr marL="0" indent="0"/>
            <a:r>
              <a:rPr lang="en-US" sz="4400" b="1" dirty="0">
                <a:latin typeface="Montserrat"/>
              </a:rPr>
              <a:t>3 . Tableaux réactifs</a:t>
            </a:r>
            <a:endParaRPr lang="en" sz="4400" b="1" dirty="0">
              <a:latin typeface="Montserrat"/>
              <a:sym typeface="Montserrat"/>
            </a:endParaRPr>
          </a:p>
        </p:txBody>
      </p:sp>
      <p:sp>
        <p:nvSpPr>
          <p:cNvPr id="1111" name="Google Shape;1111;p67"/>
          <p:cNvSpPr/>
          <p:nvPr/>
        </p:nvSpPr>
        <p:spPr>
          <a:xfrm rot="5400000">
            <a:off x="62125" y="2453700"/>
            <a:ext cx="963600" cy="23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67">
            <a:hlinkClick r:id="" action="ppaction://hlinkshowjump?jump=previousslide"/>
          </p:cNvPr>
          <p:cNvSpPr/>
          <p:nvPr/>
        </p:nvSpPr>
        <p:spPr>
          <a:xfrm>
            <a:off x="465662" y="2271250"/>
            <a:ext cx="156300" cy="135300"/>
          </a:xfrm>
          <a:prstGeom prst="triangle">
            <a:avLst>
              <a:gd name="adj" fmla="val 50000"/>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67">
            <a:hlinkClick r:id="" action="ppaction://hlinkshowjump?jump=nextslide"/>
          </p:cNvPr>
          <p:cNvSpPr/>
          <p:nvPr/>
        </p:nvSpPr>
        <p:spPr>
          <a:xfrm rot="10800000" flipH="1">
            <a:off x="465315" y="2737050"/>
            <a:ext cx="157200" cy="135600"/>
          </a:xfrm>
          <a:prstGeom prst="triangle">
            <a:avLst>
              <a:gd name="adj" fmla="val 50000"/>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67">
            <a:hlinkClick r:id="rId3" action="ppaction://hlinksldjump"/>
          </p:cNvPr>
          <p:cNvSpPr/>
          <p:nvPr/>
        </p:nvSpPr>
        <p:spPr>
          <a:xfrm rot="5400000">
            <a:off x="465301" y="2493168"/>
            <a:ext cx="157103" cy="157157"/>
          </a:xfrm>
          <a:custGeom>
            <a:avLst/>
            <a:gdLst/>
            <a:ahLst/>
            <a:cxnLst/>
            <a:rect l="l" t="t" r="r" b="b"/>
            <a:pathLst>
              <a:path w="21411" h="21411" extrusionOk="0">
                <a:moveTo>
                  <a:pt x="10568" y="6574"/>
                </a:moveTo>
                <a:cubicBezTo>
                  <a:pt x="12851" y="6574"/>
                  <a:pt x="14563" y="8560"/>
                  <a:pt x="14563" y="10842"/>
                </a:cubicBezTo>
                <a:cubicBezTo>
                  <a:pt x="14563" y="12851"/>
                  <a:pt x="12851" y="14837"/>
                  <a:pt x="10568" y="14837"/>
                </a:cubicBezTo>
                <a:cubicBezTo>
                  <a:pt x="8286" y="14837"/>
                  <a:pt x="6574" y="12851"/>
                  <a:pt x="6574" y="10842"/>
                </a:cubicBezTo>
                <a:cubicBezTo>
                  <a:pt x="6574" y="8560"/>
                  <a:pt x="8286" y="6574"/>
                  <a:pt x="10568" y="6574"/>
                </a:cubicBezTo>
                <a:close/>
                <a:moveTo>
                  <a:pt x="8560" y="0"/>
                </a:moveTo>
                <a:lnTo>
                  <a:pt x="8560" y="2009"/>
                </a:lnTo>
                <a:cubicBezTo>
                  <a:pt x="7715" y="2283"/>
                  <a:pt x="6848" y="2580"/>
                  <a:pt x="6003" y="3150"/>
                </a:cubicBezTo>
                <a:lnTo>
                  <a:pt x="4565" y="1712"/>
                </a:lnTo>
                <a:lnTo>
                  <a:pt x="1712" y="4565"/>
                </a:lnTo>
                <a:lnTo>
                  <a:pt x="3150" y="6277"/>
                </a:lnTo>
                <a:cubicBezTo>
                  <a:pt x="2580" y="6848"/>
                  <a:pt x="2283" y="7715"/>
                  <a:pt x="2009" y="8560"/>
                </a:cubicBezTo>
                <a:lnTo>
                  <a:pt x="0" y="8560"/>
                </a:lnTo>
                <a:lnTo>
                  <a:pt x="0" y="12851"/>
                </a:lnTo>
                <a:lnTo>
                  <a:pt x="2009" y="12851"/>
                </a:lnTo>
                <a:cubicBezTo>
                  <a:pt x="2283" y="13695"/>
                  <a:pt x="2580" y="14563"/>
                  <a:pt x="3150" y="15407"/>
                </a:cubicBezTo>
                <a:lnTo>
                  <a:pt x="1712" y="16845"/>
                </a:lnTo>
                <a:lnTo>
                  <a:pt x="4565" y="19698"/>
                </a:lnTo>
                <a:lnTo>
                  <a:pt x="6003" y="18260"/>
                </a:lnTo>
                <a:cubicBezTo>
                  <a:pt x="6848" y="18831"/>
                  <a:pt x="7715" y="19128"/>
                  <a:pt x="8560" y="19402"/>
                </a:cubicBezTo>
                <a:lnTo>
                  <a:pt x="8560" y="21410"/>
                </a:lnTo>
                <a:lnTo>
                  <a:pt x="12554" y="21410"/>
                </a:lnTo>
                <a:lnTo>
                  <a:pt x="12851" y="19402"/>
                </a:lnTo>
                <a:cubicBezTo>
                  <a:pt x="13696" y="19128"/>
                  <a:pt x="14563" y="18831"/>
                  <a:pt x="15134" y="18260"/>
                </a:cubicBezTo>
                <a:lnTo>
                  <a:pt x="16845" y="19698"/>
                </a:lnTo>
                <a:lnTo>
                  <a:pt x="19699" y="16845"/>
                </a:lnTo>
                <a:lnTo>
                  <a:pt x="18261" y="15407"/>
                </a:lnTo>
                <a:cubicBezTo>
                  <a:pt x="18831" y="14563"/>
                  <a:pt x="19128" y="13695"/>
                  <a:pt x="19128" y="12851"/>
                </a:cubicBezTo>
                <a:lnTo>
                  <a:pt x="21410" y="12851"/>
                </a:lnTo>
                <a:lnTo>
                  <a:pt x="21410" y="8560"/>
                </a:lnTo>
                <a:lnTo>
                  <a:pt x="19128" y="8560"/>
                </a:lnTo>
                <a:cubicBezTo>
                  <a:pt x="19128" y="7715"/>
                  <a:pt x="18831" y="6848"/>
                  <a:pt x="18261" y="6277"/>
                </a:cubicBezTo>
                <a:lnTo>
                  <a:pt x="19699" y="4565"/>
                </a:lnTo>
                <a:lnTo>
                  <a:pt x="16845" y="1712"/>
                </a:lnTo>
                <a:lnTo>
                  <a:pt x="15134" y="3150"/>
                </a:lnTo>
                <a:cubicBezTo>
                  <a:pt x="14563" y="2580"/>
                  <a:pt x="13696" y="2283"/>
                  <a:pt x="12851" y="2009"/>
                </a:cubicBezTo>
                <a:lnTo>
                  <a:pt x="12554" y="0"/>
                </a:lnTo>
                <a:close/>
              </a:path>
            </a:pathLst>
          </a:custGeom>
          <a:solidFill>
            <a:schemeClr val="lt1"/>
          </a:solidFill>
          <a:ln>
            <a:noFill/>
          </a:ln>
          <a:effectLst>
            <a:outerShdw blurRad="57150" dist="19050" dir="5400000" algn="bl" rotWithShape="0">
              <a:schemeClr val="dk1">
                <a:alpha val="52000"/>
              </a:schemeClr>
            </a:outerShdw>
            <a:reflection stA="4000" endPos="54000" dist="47625"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583813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196"/>
        <p:cNvGrpSpPr/>
        <p:nvPr/>
      </p:nvGrpSpPr>
      <p:grpSpPr>
        <a:xfrm>
          <a:off x="0" y="0"/>
          <a:ext cx="0" cy="0"/>
          <a:chOff x="0" y="0"/>
          <a:chExt cx="0" cy="0"/>
        </a:xfrm>
      </p:grpSpPr>
      <p:sp>
        <p:nvSpPr>
          <p:cNvPr id="1255" name="Google Shape;1255;p70"/>
          <p:cNvSpPr/>
          <p:nvPr/>
        </p:nvSpPr>
        <p:spPr>
          <a:xfrm rot="5400000">
            <a:off x="62125" y="2453700"/>
            <a:ext cx="963600" cy="23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70">
            <a:hlinkClick r:id="" action="ppaction://hlinkshowjump?jump=previousslide"/>
          </p:cNvPr>
          <p:cNvSpPr/>
          <p:nvPr/>
        </p:nvSpPr>
        <p:spPr>
          <a:xfrm>
            <a:off x="465662" y="2271250"/>
            <a:ext cx="156300" cy="135300"/>
          </a:xfrm>
          <a:prstGeom prst="triangle">
            <a:avLst>
              <a:gd name="adj" fmla="val 50000"/>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70">
            <a:hlinkClick r:id="" action="ppaction://hlinkshowjump?jump=nextslide"/>
          </p:cNvPr>
          <p:cNvSpPr/>
          <p:nvPr/>
        </p:nvSpPr>
        <p:spPr>
          <a:xfrm rot="10800000" flipH="1">
            <a:off x="465315" y="2737050"/>
            <a:ext cx="157200" cy="135600"/>
          </a:xfrm>
          <a:prstGeom prst="triangle">
            <a:avLst>
              <a:gd name="adj" fmla="val 50000"/>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70">
            <a:hlinkClick r:id="rId3" action="ppaction://hlinksldjump"/>
          </p:cNvPr>
          <p:cNvSpPr/>
          <p:nvPr/>
        </p:nvSpPr>
        <p:spPr>
          <a:xfrm rot="5400000">
            <a:off x="465301" y="2493168"/>
            <a:ext cx="157103" cy="157157"/>
          </a:xfrm>
          <a:custGeom>
            <a:avLst/>
            <a:gdLst/>
            <a:ahLst/>
            <a:cxnLst/>
            <a:rect l="l" t="t" r="r" b="b"/>
            <a:pathLst>
              <a:path w="21411" h="21411" extrusionOk="0">
                <a:moveTo>
                  <a:pt x="10568" y="6574"/>
                </a:moveTo>
                <a:cubicBezTo>
                  <a:pt x="12851" y="6574"/>
                  <a:pt x="14563" y="8560"/>
                  <a:pt x="14563" y="10842"/>
                </a:cubicBezTo>
                <a:cubicBezTo>
                  <a:pt x="14563" y="12851"/>
                  <a:pt x="12851" y="14837"/>
                  <a:pt x="10568" y="14837"/>
                </a:cubicBezTo>
                <a:cubicBezTo>
                  <a:pt x="8286" y="14837"/>
                  <a:pt x="6574" y="12851"/>
                  <a:pt x="6574" y="10842"/>
                </a:cubicBezTo>
                <a:cubicBezTo>
                  <a:pt x="6574" y="8560"/>
                  <a:pt x="8286" y="6574"/>
                  <a:pt x="10568" y="6574"/>
                </a:cubicBezTo>
                <a:close/>
                <a:moveTo>
                  <a:pt x="8560" y="0"/>
                </a:moveTo>
                <a:lnTo>
                  <a:pt x="8560" y="2009"/>
                </a:lnTo>
                <a:cubicBezTo>
                  <a:pt x="7715" y="2283"/>
                  <a:pt x="6848" y="2580"/>
                  <a:pt x="6003" y="3150"/>
                </a:cubicBezTo>
                <a:lnTo>
                  <a:pt x="4565" y="1712"/>
                </a:lnTo>
                <a:lnTo>
                  <a:pt x="1712" y="4565"/>
                </a:lnTo>
                <a:lnTo>
                  <a:pt x="3150" y="6277"/>
                </a:lnTo>
                <a:cubicBezTo>
                  <a:pt x="2580" y="6848"/>
                  <a:pt x="2283" y="7715"/>
                  <a:pt x="2009" y="8560"/>
                </a:cubicBezTo>
                <a:lnTo>
                  <a:pt x="0" y="8560"/>
                </a:lnTo>
                <a:lnTo>
                  <a:pt x="0" y="12851"/>
                </a:lnTo>
                <a:lnTo>
                  <a:pt x="2009" y="12851"/>
                </a:lnTo>
                <a:cubicBezTo>
                  <a:pt x="2283" y="13695"/>
                  <a:pt x="2580" y="14563"/>
                  <a:pt x="3150" y="15407"/>
                </a:cubicBezTo>
                <a:lnTo>
                  <a:pt x="1712" y="16845"/>
                </a:lnTo>
                <a:lnTo>
                  <a:pt x="4565" y="19698"/>
                </a:lnTo>
                <a:lnTo>
                  <a:pt x="6003" y="18260"/>
                </a:lnTo>
                <a:cubicBezTo>
                  <a:pt x="6848" y="18831"/>
                  <a:pt x="7715" y="19128"/>
                  <a:pt x="8560" y="19402"/>
                </a:cubicBezTo>
                <a:lnTo>
                  <a:pt x="8560" y="21410"/>
                </a:lnTo>
                <a:lnTo>
                  <a:pt x="12554" y="21410"/>
                </a:lnTo>
                <a:lnTo>
                  <a:pt x="12851" y="19402"/>
                </a:lnTo>
                <a:cubicBezTo>
                  <a:pt x="13696" y="19128"/>
                  <a:pt x="14563" y="18831"/>
                  <a:pt x="15134" y="18260"/>
                </a:cubicBezTo>
                <a:lnTo>
                  <a:pt x="16845" y="19698"/>
                </a:lnTo>
                <a:lnTo>
                  <a:pt x="19699" y="16845"/>
                </a:lnTo>
                <a:lnTo>
                  <a:pt x="18261" y="15407"/>
                </a:lnTo>
                <a:cubicBezTo>
                  <a:pt x="18831" y="14563"/>
                  <a:pt x="19128" y="13695"/>
                  <a:pt x="19128" y="12851"/>
                </a:cubicBezTo>
                <a:lnTo>
                  <a:pt x="21410" y="12851"/>
                </a:lnTo>
                <a:lnTo>
                  <a:pt x="21410" y="8560"/>
                </a:lnTo>
                <a:lnTo>
                  <a:pt x="19128" y="8560"/>
                </a:lnTo>
                <a:cubicBezTo>
                  <a:pt x="19128" y="7715"/>
                  <a:pt x="18831" y="6848"/>
                  <a:pt x="18261" y="6277"/>
                </a:cubicBezTo>
                <a:lnTo>
                  <a:pt x="19699" y="4565"/>
                </a:lnTo>
                <a:lnTo>
                  <a:pt x="16845" y="1712"/>
                </a:lnTo>
                <a:lnTo>
                  <a:pt x="15134" y="3150"/>
                </a:lnTo>
                <a:cubicBezTo>
                  <a:pt x="14563" y="2580"/>
                  <a:pt x="13696" y="2283"/>
                  <a:pt x="12851" y="2009"/>
                </a:cubicBezTo>
                <a:lnTo>
                  <a:pt x="12554" y="0"/>
                </a:lnTo>
                <a:close/>
              </a:path>
            </a:pathLst>
          </a:custGeom>
          <a:solidFill>
            <a:schemeClr val="lt1"/>
          </a:solidFill>
          <a:ln>
            <a:noFill/>
          </a:ln>
          <a:effectLst>
            <a:outerShdw blurRad="57150" dist="19050" dir="5400000" algn="bl" rotWithShape="0">
              <a:schemeClr val="dk1">
                <a:alpha val="52000"/>
              </a:schemeClr>
            </a:outerShdw>
            <a:reflection stA="4000" endPos="54000" dist="47625"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Arc 9">
            <a:extLst>
              <a:ext uri="{FF2B5EF4-FFF2-40B4-BE49-F238E27FC236}">
                <a16:creationId xmlns:a16="http://schemas.microsoft.com/office/drawing/2014/main" id="{546E8116-63FC-7F6F-A1D4-A41696CD3ABA}"/>
              </a:ext>
            </a:extLst>
          </p:cNvPr>
          <p:cNvSpPr/>
          <p:nvPr/>
        </p:nvSpPr>
        <p:spPr>
          <a:xfrm>
            <a:off x="2403322" y="940369"/>
            <a:ext cx="5559624" cy="2258516"/>
          </a:xfrm>
          <a:prstGeom prst="arc">
            <a:avLst/>
          </a:prstGeom>
        </p:spPr>
        <p:style>
          <a:lnRef idx="3">
            <a:schemeClr val="accent3"/>
          </a:lnRef>
          <a:fillRef idx="0">
            <a:schemeClr val="accent3"/>
          </a:fillRef>
          <a:effectRef idx="2">
            <a:schemeClr val="accent3"/>
          </a:effectRef>
          <a:fontRef idx="minor">
            <a:schemeClr val="tx1"/>
          </a:fontRef>
        </p:style>
        <p:txBody>
          <a:bodyPr rtlCol="0" anchor="ctr"/>
          <a:lstStyle/>
          <a:p>
            <a:pPr algn="ctr"/>
            <a:endParaRPr lang="en-US" dirty="0"/>
          </a:p>
        </p:txBody>
      </p:sp>
      <p:sp>
        <p:nvSpPr>
          <p:cNvPr id="11" name="Triangle isocèle 10">
            <a:extLst>
              <a:ext uri="{FF2B5EF4-FFF2-40B4-BE49-F238E27FC236}">
                <a16:creationId xmlns:a16="http://schemas.microsoft.com/office/drawing/2014/main" id="{325B5DA1-F7F0-1B7C-58EF-7F03B59A4376}"/>
              </a:ext>
            </a:extLst>
          </p:cNvPr>
          <p:cNvSpPr/>
          <p:nvPr/>
        </p:nvSpPr>
        <p:spPr>
          <a:xfrm rot="21394813" flipV="1">
            <a:off x="7864768" y="2055545"/>
            <a:ext cx="196357" cy="279033"/>
          </a:xfrm>
          <a:prstGeom prst="triangle">
            <a:avLst/>
          </a:prstGeom>
          <a:solidFill>
            <a:srgbClr val="FFC3D0"/>
          </a:solidFill>
          <a:ln>
            <a:solidFill>
              <a:srgbClr val="FFC3D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accent3">
                    <a:lumMod val="25000"/>
                  </a:schemeClr>
                </a:solidFill>
              </a:ln>
              <a:solidFill>
                <a:srgbClr val="FFC3D0"/>
              </a:solidFill>
            </a:endParaRPr>
          </a:p>
        </p:txBody>
      </p:sp>
      <p:pic>
        <p:nvPicPr>
          <p:cNvPr id="6" name="Image 5">
            <a:extLst>
              <a:ext uri="{FF2B5EF4-FFF2-40B4-BE49-F238E27FC236}">
                <a16:creationId xmlns:a16="http://schemas.microsoft.com/office/drawing/2014/main" id="{8BC1C5F2-94B0-241A-C2E6-75CC4F1A2EBA}"/>
              </a:ext>
            </a:extLst>
          </p:cNvPr>
          <p:cNvPicPr>
            <a:picLocks noChangeAspect="1"/>
          </p:cNvPicPr>
          <p:nvPr/>
        </p:nvPicPr>
        <p:blipFill>
          <a:blip r:embed="rId4"/>
          <a:stretch>
            <a:fillRect/>
          </a:stretch>
        </p:blipFill>
        <p:spPr>
          <a:xfrm>
            <a:off x="543812" y="526362"/>
            <a:ext cx="4639322" cy="1543265"/>
          </a:xfrm>
          <a:prstGeom prst="rect">
            <a:avLst/>
          </a:prstGeom>
        </p:spPr>
      </p:pic>
      <p:pic>
        <p:nvPicPr>
          <p:cNvPr id="3" name="Image 2">
            <a:extLst>
              <a:ext uri="{FF2B5EF4-FFF2-40B4-BE49-F238E27FC236}">
                <a16:creationId xmlns:a16="http://schemas.microsoft.com/office/drawing/2014/main" id="{DD98D209-17FE-8E90-1F57-515110E228E0}"/>
              </a:ext>
            </a:extLst>
          </p:cNvPr>
          <p:cNvPicPr>
            <a:picLocks noChangeAspect="1"/>
          </p:cNvPicPr>
          <p:nvPr/>
        </p:nvPicPr>
        <p:blipFill>
          <a:blip r:embed="rId5"/>
          <a:stretch>
            <a:fillRect/>
          </a:stretch>
        </p:blipFill>
        <p:spPr>
          <a:xfrm>
            <a:off x="3600402" y="2650298"/>
            <a:ext cx="5161550" cy="1881760"/>
          </a:xfrm>
          <a:prstGeom prst="rect">
            <a:avLst/>
          </a:prstGeom>
        </p:spPr>
      </p:pic>
    </p:spTree>
    <p:extLst>
      <p:ext uri="{BB962C8B-B14F-4D97-AF65-F5344CB8AC3E}">
        <p14:creationId xmlns:p14="http://schemas.microsoft.com/office/powerpoint/2010/main" val="25243377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859"/>
        <p:cNvGrpSpPr/>
        <p:nvPr/>
      </p:nvGrpSpPr>
      <p:grpSpPr>
        <a:xfrm>
          <a:off x="0" y="0"/>
          <a:ext cx="0" cy="0"/>
          <a:chOff x="0" y="0"/>
          <a:chExt cx="0" cy="0"/>
        </a:xfrm>
      </p:grpSpPr>
      <p:sp>
        <p:nvSpPr>
          <p:cNvPr id="3860" name="Google Shape;3860;p116"/>
          <p:cNvSpPr txBox="1">
            <a:spLocks noGrp="1"/>
          </p:cNvSpPr>
          <p:nvPr>
            <p:ph type="title"/>
          </p:nvPr>
        </p:nvSpPr>
        <p:spPr>
          <a:xfrm>
            <a:off x="618193" y="1318067"/>
            <a:ext cx="7893073" cy="2529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Liste</a:t>
            </a:r>
            <a:endParaRPr dirty="0"/>
          </a:p>
        </p:txBody>
      </p:sp>
      <p:grpSp>
        <p:nvGrpSpPr>
          <p:cNvPr id="3861" name="Google Shape;3861;p116"/>
          <p:cNvGrpSpPr/>
          <p:nvPr/>
        </p:nvGrpSpPr>
        <p:grpSpPr>
          <a:xfrm>
            <a:off x="707600" y="850763"/>
            <a:ext cx="1074309" cy="356822"/>
            <a:chOff x="1725115" y="1291147"/>
            <a:chExt cx="519090" cy="172403"/>
          </a:xfrm>
        </p:grpSpPr>
        <p:sp>
          <p:nvSpPr>
            <p:cNvPr id="3862" name="Google Shape;3862;p116"/>
            <p:cNvSpPr/>
            <p:nvPr/>
          </p:nvSpPr>
          <p:spPr>
            <a:xfrm>
              <a:off x="1725115" y="1291147"/>
              <a:ext cx="519090" cy="172403"/>
            </a:xfrm>
            <a:custGeom>
              <a:avLst/>
              <a:gdLst/>
              <a:ahLst/>
              <a:cxnLst/>
              <a:rect l="l" t="t" r="r" b="b"/>
              <a:pathLst>
                <a:path w="28959" h="9618" extrusionOk="0">
                  <a:moveTo>
                    <a:pt x="18640" y="1"/>
                  </a:moveTo>
                  <a:cubicBezTo>
                    <a:pt x="16417" y="1"/>
                    <a:pt x="14193" y="709"/>
                    <a:pt x="12640" y="1957"/>
                  </a:cubicBezTo>
                  <a:cubicBezTo>
                    <a:pt x="11219" y="3097"/>
                    <a:pt x="9782" y="4972"/>
                    <a:pt x="9291" y="6953"/>
                  </a:cubicBezTo>
                  <a:cubicBezTo>
                    <a:pt x="8237" y="6100"/>
                    <a:pt x="6888" y="5651"/>
                    <a:pt x="5543" y="5651"/>
                  </a:cubicBezTo>
                  <a:cubicBezTo>
                    <a:pt x="5009" y="5651"/>
                    <a:pt x="4476" y="5722"/>
                    <a:pt x="3962" y="5867"/>
                  </a:cubicBezTo>
                  <a:cubicBezTo>
                    <a:pt x="2139" y="6392"/>
                    <a:pt x="632" y="7830"/>
                    <a:pt x="1" y="9618"/>
                  </a:cubicBezTo>
                  <a:lnTo>
                    <a:pt x="28959" y="9529"/>
                  </a:lnTo>
                  <a:cubicBezTo>
                    <a:pt x="28451" y="5937"/>
                    <a:pt x="26348" y="3027"/>
                    <a:pt x="23227" y="1186"/>
                  </a:cubicBezTo>
                  <a:cubicBezTo>
                    <a:pt x="21870" y="374"/>
                    <a:pt x="20255" y="1"/>
                    <a:pt x="18640" y="1"/>
                  </a:cubicBezTo>
                  <a:close/>
                </a:path>
              </a:pathLst>
            </a:custGeom>
            <a:solidFill>
              <a:schemeClr val="dk2"/>
            </a:solidFill>
            <a:ln>
              <a:noFill/>
            </a:ln>
            <a:effectLst>
              <a:outerShdw blurRad="57150" dist="19050" dir="5400000" algn="bl" rotWithShape="0">
                <a:schemeClr val="dk1">
                  <a:alpha val="3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3" name="Google Shape;3863;p116"/>
            <p:cNvSpPr/>
            <p:nvPr/>
          </p:nvSpPr>
          <p:spPr>
            <a:xfrm>
              <a:off x="1953865" y="1296811"/>
              <a:ext cx="269951" cy="147971"/>
            </a:xfrm>
            <a:custGeom>
              <a:avLst/>
              <a:gdLst/>
              <a:ahLst/>
              <a:cxnLst/>
              <a:rect l="l" t="t" r="r" b="b"/>
              <a:pathLst>
                <a:path w="15060" h="8255" extrusionOk="0">
                  <a:moveTo>
                    <a:pt x="5623" y="1"/>
                  </a:moveTo>
                  <a:cubicBezTo>
                    <a:pt x="5130" y="1"/>
                    <a:pt x="4634" y="39"/>
                    <a:pt x="4138" y="117"/>
                  </a:cubicBezTo>
                  <a:cubicBezTo>
                    <a:pt x="2964" y="292"/>
                    <a:pt x="1789" y="783"/>
                    <a:pt x="1036" y="1694"/>
                  </a:cubicBezTo>
                  <a:cubicBezTo>
                    <a:pt x="265" y="2606"/>
                    <a:pt x="1" y="3973"/>
                    <a:pt x="580" y="5025"/>
                  </a:cubicBezTo>
                  <a:cubicBezTo>
                    <a:pt x="1036" y="5848"/>
                    <a:pt x="1929" y="6339"/>
                    <a:pt x="2789" y="6724"/>
                  </a:cubicBezTo>
                  <a:cubicBezTo>
                    <a:pt x="5102" y="7736"/>
                    <a:pt x="7623" y="8255"/>
                    <a:pt x="10136" y="8255"/>
                  </a:cubicBezTo>
                  <a:cubicBezTo>
                    <a:pt x="10803" y="8255"/>
                    <a:pt x="11469" y="8218"/>
                    <a:pt x="12131" y="8145"/>
                  </a:cubicBezTo>
                  <a:cubicBezTo>
                    <a:pt x="12692" y="8075"/>
                    <a:pt x="13253" y="7986"/>
                    <a:pt x="13744" y="7759"/>
                  </a:cubicBezTo>
                  <a:cubicBezTo>
                    <a:pt x="14235" y="7514"/>
                    <a:pt x="14673" y="7093"/>
                    <a:pt x="14831" y="6567"/>
                  </a:cubicBezTo>
                  <a:cubicBezTo>
                    <a:pt x="15059" y="5761"/>
                    <a:pt x="14603" y="4920"/>
                    <a:pt x="14077" y="4253"/>
                  </a:cubicBezTo>
                  <a:cubicBezTo>
                    <a:pt x="12036" y="1664"/>
                    <a:pt x="8896" y="1"/>
                    <a:pt x="5623" y="1"/>
                  </a:cubicBezTo>
                  <a:close/>
                </a:path>
              </a:pathLst>
            </a:custGeom>
            <a:solidFill>
              <a:schemeClr val="accent1"/>
            </a:solidFill>
            <a:ln>
              <a:noFill/>
            </a:ln>
            <a:effectLst>
              <a:outerShdw blurRad="57150" dist="19050" dir="5400000" algn="bl" rotWithShape="0">
                <a:schemeClr val="dk1">
                  <a:alpha val="3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116"/>
            <p:cNvSpPr/>
            <p:nvPr/>
          </p:nvSpPr>
          <p:spPr>
            <a:xfrm>
              <a:off x="1773837" y="1396227"/>
              <a:ext cx="83907" cy="48523"/>
            </a:xfrm>
            <a:custGeom>
              <a:avLst/>
              <a:gdLst/>
              <a:ahLst/>
              <a:cxnLst/>
              <a:rect l="l" t="t" r="r" b="b"/>
              <a:pathLst>
                <a:path w="4681" h="2707" extrusionOk="0">
                  <a:moveTo>
                    <a:pt x="2283" y="0"/>
                  </a:moveTo>
                  <a:cubicBezTo>
                    <a:pt x="1541" y="0"/>
                    <a:pt x="523" y="100"/>
                    <a:pt x="228" y="530"/>
                  </a:cubicBezTo>
                  <a:cubicBezTo>
                    <a:pt x="1" y="881"/>
                    <a:pt x="17" y="1372"/>
                    <a:pt x="228" y="1722"/>
                  </a:cubicBezTo>
                  <a:cubicBezTo>
                    <a:pt x="438" y="2090"/>
                    <a:pt x="807" y="2353"/>
                    <a:pt x="1193" y="2494"/>
                  </a:cubicBezTo>
                  <a:cubicBezTo>
                    <a:pt x="1595" y="2634"/>
                    <a:pt x="2016" y="2669"/>
                    <a:pt x="2436" y="2686"/>
                  </a:cubicBezTo>
                  <a:cubicBezTo>
                    <a:pt x="2577" y="2698"/>
                    <a:pt x="2718" y="2706"/>
                    <a:pt x="2858" y="2706"/>
                  </a:cubicBezTo>
                  <a:cubicBezTo>
                    <a:pt x="3119" y="2706"/>
                    <a:pt x="3377" y="2678"/>
                    <a:pt x="3628" y="2599"/>
                  </a:cubicBezTo>
                  <a:cubicBezTo>
                    <a:pt x="4014" y="2475"/>
                    <a:pt x="4383" y="2195"/>
                    <a:pt x="4523" y="1828"/>
                  </a:cubicBezTo>
                  <a:cubicBezTo>
                    <a:pt x="4680" y="1372"/>
                    <a:pt x="4505" y="846"/>
                    <a:pt x="4154" y="512"/>
                  </a:cubicBezTo>
                  <a:cubicBezTo>
                    <a:pt x="3804" y="197"/>
                    <a:pt x="3331" y="40"/>
                    <a:pt x="2857" y="21"/>
                  </a:cubicBezTo>
                  <a:cubicBezTo>
                    <a:pt x="2710" y="9"/>
                    <a:pt x="2509" y="0"/>
                    <a:pt x="2283" y="0"/>
                  </a:cubicBezTo>
                  <a:close/>
                </a:path>
              </a:pathLst>
            </a:custGeom>
            <a:solidFill>
              <a:schemeClr val="accent1"/>
            </a:solidFill>
            <a:ln>
              <a:noFill/>
            </a:ln>
            <a:effectLst>
              <a:outerShdw blurRad="57150" dist="19050" dir="5400000" algn="bl" rotWithShape="0">
                <a:schemeClr val="dk1">
                  <a:alpha val="3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68" name="Google Shape;3868;p116"/>
          <p:cNvGrpSpPr/>
          <p:nvPr/>
        </p:nvGrpSpPr>
        <p:grpSpPr>
          <a:xfrm>
            <a:off x="7360408" y="3015703"/>
            <a:ext cx="761142" cy="252794"/>
            <a:chOff x="1725115" y="1291147"/>
            <a:chExt cx="519090" cy="172403"/>
          </a:xfrm>
        </p:grpSpPr>
        <p:sp>
          <p:nvSpPr>
            <p:cNvPr id="3869" name="Google Shape;3869;p116"/>
            <p:cNvSpPr/>
            <p:nvPr/>
          </p:nvSpPr>
          <p:spPr>
            <a:xfrm>
              <a:off x="1725115" y="1291147"/>
              <a:ext cx="519090" cy="172403"/>
            </a:xfrm>
            <a:custGeom>
              <a:avLst/>
              <a:gdLst/>
              <a:ahLst/>
              <a:cxnLst/>
              <a:rect l="l" t="t" r="r" b="b"/>
              <a:pathLst>
                <a:path w="28959" h="9618" extrusionOk="0">
                  <a:moveTo>
                    <a:pt x="18640" y="1"/>
                  </a:moveTo>
                  <a:cubicBezTo>
                    <a:pt x="16417" y="1"/>
                    <a:pt x="14193" y="709"/>
                    <a:pt x="12640" y="1957"/>
                  </a:cubicBezTo>
                  <a:cubicBezTo>
                    <a:pt x="11219" y="3097"/>
                    <a:pt x="9782" y="4972"/>
                    <a:pt x="9291" y="6953"/>
                  </a:cubicBezTo>
                  <a:cubicBezTo>
                    <a:pt x="8237" y="6100"/>
                    <a:pt x="6888" y="5651"/>
                    <a:pt x="5543" y="5651"/>
                  </a:cubicBezTo>
                  <a:cubicBezTo>
                    <a:pt x="5009" y="5651"/>
                    <a:pt x="4476" y="5722"/>
                    <a:pt x="3962" y="5867"/>
                  </a:cubicBezTo>
                  <a:cubicBezTo>
                    <a:pt x="2139" y="6392"/>
                    <a:pt x="632" y="7830"/>
                    <a:pt x="1" y="9618"/>
                  </a:cubicBezTo>
                  <a:lnTo>
                    <a:pt x="28959" y="9529"/>
                  </a:lnTo>
                  <a:cubicBezTo>
                    <a:pt x="28451" y="5937"/>
                    <a:pt x="26348" y="3027"/>
                    <a:pt x="23227" y="1186"/>
                  </a:cubicBezTo>
                  <a:cubicBezTo>
                    <a:pt x="21870" y="374"/>
                    <a:pt x="20255" y="1"/>
                    <a:pt x="18640" y="1"/>
                  </a:cubicBezTo>
                  <a:close/>
                </a:path>
              </a:pathLst>
            </a:custGeom>
            <a:solidFill>
              <a:schemeClr val="lt2"/>
            </a:solidFill>
            <a:ln>
              <a:noFill/>
            </a:ln>
            <a:effectLst>
              <a:outerShdw blurRad="57150" dist="19050" dir="5400000" algn="bl" rotWithShape="0">
                <a:schemeClr val="dk1">
                  <a:alpha val="3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0" name="Google Shape;3870;p116"/>
            <p:cNvSpPr/>
            <p:nvPr/>
          </p:nvSpPr>
          <p:spPr>
            <a:xfrm>
              <a:off x="1953865" y="1296811"/>
              <a:ext cx="269951" cy="147971"/>
            </a:xfrm>
            <a:custGeom>
              <a:avLst/>
              <a:gdLst/>
              <a:ahLst/>
              <a:cxnLst/>
              <a:rect l="l" t="t" r="r" b="b"/>
              <a:pathLst>
                <a:path w="15060" h="8255" extrusionOk="0">
                  <a:moveTo>
                    <a:pt x="5623" y="1"/>
                  </a:moveTo>
                  <a:cubicBezTo>
                    <a:pt x="5130" y="1"/>
                    <a:pt x="4634" y="39"/>
                    <a:pt x="4138" y="117"/>
                  </a:cubicBezTo>
                  <a:cubicBezTo>
                    <a:pt x="2964" y="292"/>
                    <a:pt x="1789" y="783"/>
                    <a:pt x="1036" y="1694"/>
                  </a:cubicBezTo>
                  <a:cubicBezTo>
                    <a:pt x="265" y="2606"/>
                    <a:pt x="1" y="3973"/>
                    <a:pt x="580" y="5025"/>
                  </a:cubicBezTo>
                  <a:cubicBezTo>
                    <a:pt x="1036" y="5848"/>
                    <a:pt x="1929" y="6339"/>
                    <a:pt x="2789" y="6724"/>
                  </a:cubicBezTo>
                  <a:cubicBezTo>
                    <a:pt x="5102" y="7736"/>
                    <a:pt x="7623" y="8255"/>
                    <a:pt x="10136" y="8255"/>
                  </a:cubicBezTo>
                  <a:cubicBezTo>
                    <a:pt x="10803" y="8255"/>
                    <a:pt x="11469" y="8218"/>
                    <a:pt x="12131" y="8145"/>
                  </a:cubicBezTo>
                  <a:cubicBezTo>
                    <a:pt x="12692" y="8075"/>
                    <a:pt x="13253" y="7986"/>
                    <a:pt x="13744" y="7759"/>
                  </a:cubicBezTo>
                  <a:cubicBezTo>
                    <a:pt x="14235" y="7514"/>
                    <a:pt x="14673" y="7093"/>
                    <a:pt x="14831" y="6567"/>
                  </a:cubicBezTo>
                  <a:cubicBezTo>
                    <a:pt x="15059" y="5761"/>
                    <a:pt x="14603" y="4920"/>
                    <a:pt x="14077" y="4253"/>
                  </a:cubicBezTo>
                  <a:cubicBezTo>
                    <a:pt x="12036" y="1664"/>
                    <a:pt x="8896" y="1"/>
                    <a:pt x="5623" y="1"/>
                  </a:cubicBezTo>
                  <a:close/>
                </a:path>
              </a:pathLst>
            </a:custGeom>
            <a:solidFill>
              <a:schemeClr val="dk2"/>
            </a:solidFill>
            <a:ln>
              <a:noFill/>
            </a:ln>
            <a:effectLst>
              <a:outerShdw blurRad="57150" dist="19050" dir="5400000" algn="bl" rotWithShape="0">
                <a:schemeClr val="dk1">
                  <a:alpha val="3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1" name="Google Shape;3871;p116"/>
            <p:cNvSpPr/>
            <p:nvPr/>
          </p:nvSpPr>
          <p:spPr>
            <a:xfrm>
              <a:off x="1773837" y="1396227"/>
              <a:ext cx="83907" cy="48523"/>
            </a:xfrm>
            <a:custGeom>
              <a:avLst/>
              <a:gdLst/>
              <a:ahLst/>
              <a:cxnLst/>
              <a:rect l="l" t="t" r="r" b="b"/>
              <a:pathLst>
                <a:path w="4681" h="2707" extrusionOk="0">
                  <a:moveTo>
                    <a:pt x="2283" y="0"/>
                  </a:moveTo>
                  <a:cubicBezTo>
                    <a:pt x="1541" y="0"/>
                    <a:pt x="523" y="100"/>
                    <a:pt x="228" y="530"/>
                  </a:cubicBezTo>
                  <a:cubicBezTo>
                    <a:pt x="1" y="881"/>
                    <a:pt x="17" y="1372"/>
                    <a:pt x="228" y="1722"/>
                  </a:cubicBezTo>
                  <a:cubicBezTo>
                    <a:pt x="438" y="2090"/>
                    <a:pt x="807" y="2353"/>
                    <a:pt x="1193" y="2494"/>
                  </a:cubicBezTo>
                  <a:cubicBezTo>
                    <a:pt x="1595" y="2634"/>
                    <a:pt x="2016" y="2669"/>
                    <a:pt x="2436" y="2686"/>
                  </a:cubicBezTo>
                  <a:cubicBezTo>
                    <a:pt x="2577" y="2698"/>
                    <a:pt x="2718" y="2706"/>
                    <a:pt x="2858" y="2706"/>
                  </a:cubicBezTo>
                  <a:cubicBezTo>
                    <a:pt x="3119" y="2706"/>
                    <a:pt x="3377" y="2678"/>
                    <a:pt x="3628" y="2599"/>
                  </a:cubicBezTo>
                  <a:cubicBezTo>
                    <a:pt x="4014" y="2475"/>
                    <a:pt x="4383" y="2195"/>
                    <a:pt x="4523" y="1828"/>
                  </a:cubicBezTo>
                  <a:cubicBezTo>
                    <a:pt x="4680" y="1372"/>
                    <a:pt x="4505" y="846"/>
                    <a:pt x="4154" y="512"/>
                  </a:cubicBezTo>
                  <a:cubicBezTo>
                    <a:pt x="3804" y="197"/>
                    <a:pt x="3331" y="40"/>
                    <a:pt x="2857" y="21"/>
                  </a:cubicBezTo>
                  <a:cubicBezTo>
                    <a:pt x="2710" y="9"/>
                    <a:pt x="2509" y="0"/>
                    <a:pt x="2283" y="0"/>
                  </a:cubicBezTo>
                  <a:close/>
                </a:path>
              </a:pathLst>
            </a:custGeom>
            <a:solidFill>
              <a:schemeClr val="dk2"/>
            </a:solidFill>
            <a:ln>
              <a:noFill/>
            </a:ln>
            <a:effectLst>
              <a:outerShdw blurRad="57150" dist="19050" dir="5400000" algn="bl" rotWithShape="0">
                <a:schemeClr val="dk1">
                  <a:alpha val="3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72" name="Google Shape;3872;p116"/>
          <p:cNvGrpSpPr/>
          <p:nvPr/>
        </p:nvGrpSpPr>
        <p:grpSpPr>
          <a:xfrm>
            <a:off x="7252065" y="575147"/>
            <a:ext cx="620134" cy="233914"/>
            <a:chOff x="6872640" y="3300197"/>
            <a:chExt cx="620134" cy="233914"/>
          </a:xfrm>
        </p:grpSpPr>
        <p:sp>
          <p:nvSpPr>
            <p:cNvPr id="3873" name="Google Shape;3873;p116"/>
            <p:cNvSpPr/>
            <p:nvPr/>
          </p:nvSpPr>
          <p:spPr>
            <a:xfrm>
              <a:off x="7282174" y="3300197"/>
              <a:ext cx="210600" cy="210600"/>
            </a:xfrm>
            <a:prstGeom prst="ellipse">
              <a:avLst/>
            </a:prstGeom>
            <a:gradFill>
              <a:gsLst>
                <a:gs pos="0">
                  <a:srgbClr val="81EEEB"/>
                </a:gs>
                <a:gs pos="100000">
                  <a:srgbClr val="3AE4DF"/>
                </a:gs>
              </a:gsLst>
              <a:lin ang="8100019" scaled="0"/>
            </a:gradFill>
            <a:ln>
              <a:noFill/>
            </a:ln>
            <a:effectLst>
              <a:outerShdw blurRad="157163" dist="85725" dir="5400000" algn="bl" rotWithShape="0">
                <a:schemeClr val="dk1">
                  <a:alpha val="3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116"/>
            <p:cNvSpPr/>
            <p:nvPr/>
          </p:nvSpPr>
          <p:spPr>
            <a:xfrm>
              <a:off x="6872640" y="3488811"/>
              <a:ext cx="45300" cy="45300"/>
            </a:xfrm>
            <a:prstGeom prst="ellipse">
              <a:avLst/>
            </a:prstGeom>
            <a:solidFill>
              <a:schemeClr val="lt1"/>
            </a:solidFill>
            <a:ln>
              <a:noFill/>
            </a:ln>
            <a:effectLst>
              <a:outerShdw blurRad="157163" dist="85725" dir="5400000" algn="bl" rotWithShape="0">
                <a:schemeClr val="dk1">
                  <a:alpha val="3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75" name="Google Shape;3875;p116"/>
          <p:cNvGrpSpPr/>
          <p:nvPr/>
        </p:nvGrpSpPr>
        <p:grpSpPr>
          <a:xfrm rot="1719536">
            <a:off x="2327205" y="4026362"/>
            <a:ext cx="575168" cy="188877"/>
            <a:chOff x="6872640" y="3345236"/>
            <a:chExt cx="575161" cy="188875"/>
          </a:xfrm>
        </p:grpSpPr>
        <p:sp>
          <p:nvSpPr>
            <p:cNvPr id="3876" name="Google Shape;3876;p116"/>
            <p:cNvSpPr/>
            <p:nvPr/>
          </p:nvSpPr>
          <p:spPr>
            <a:xfrm>
              <a:off x="7327202" y="3345236"/>
              <a:ext cx="120600" cy="120600"/>
            </a:xfrm>
            <a:prstGeom prst="ellipse">
              <a:avLst/>
            </a:prstGeom>
            <a:gradFill>
              <a:gsLst>
                <a:gs pos="0">
                  <a:srgbClr val="81EEEB"/>
                </a:gs>
                <a:gs pos="100000">
                  <a:srgbClr val="3AE4DF"/>
                </a:gs>
              </a:gsLst>
              <a:lin ang="8100019" scaled="0"/>
            </a:gradFill>
            <a:ln>
              <a:noFill/>
            </a:ln>
            <a:effectLst>
              <a:outerShdw blurRad="157163" dist="85725" dir="5400000" algn="bl" rotWithShape="0">
                <a:schemeClr val="dk1">
                  <a:alpha val="3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116"/>
            <p:cNvSpPr/>
            <p:nvPr/>
          </p:nvSpPr>
          <p:spPr>
            <a:xfrm>
              <a:off x="6872640" y="3488811"/>
              <a:ext cx="45300" cy="45300"/>
            </a:xfrm>
            <a:prstGeom prst="ellipse">
              <a:avLst/>
            </a:prstGeom>
            <a:solidFill>
              <a:schemeClr val="lt1"/>
            </a:solidFill>
            <a:ln>
              <a:noFill/>
            </a:ln>
            <a:effectLst>
              <a:outerShdw blurRad="157163" dist="85725" dir="5400000" algn="bl" rotWithShape="0">
                <a:schemeClr val="dk1">
                  <a:alpha val="3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78" name="Google Shape;3878;p116"/>
          <p:cNvGrpSpPr/>
          <p:nvPr/>
        </p:nvGrpSpPr>
        <p:grpSpPr>
          <a:xfrm>
            <a:off x="7830541" y="804193"/>
            <a:ext cx="924185" cy="1323604"/>
            <a:chOff x="5116556" y="2401406"/>
            <a:chExt cx="693937" cy="993846"/>
          </a:xfrm>
        </p:grpSpPr>
        <p:sp>
          <p:nvSpPr>
            <p:cNvPr id="3879" name="Google Shape;3879;p116"/>
            <p:cNvSpPr/>
            <p:nvPr/>
          </p:nvSpPr>
          <p:spPr>
            <a:xfrm>
              <a:off x="5116556" y="2401406"/>
              <a:ext cx="693937" cy="993846"/>
            </a:xfrm>
            <a:custGeom>
              <a:avLst/>
              <a:gdLst/>
              <a:ahLst/>
              <a:cxnLst/>
              <a:rect l="l" t="t" r="r" b="b"/>
              <a:pathLst>
                <a:path w="59655" h="85437" extrusionOk="0">
                  <a:moveTo>
                    <a:pt x="1194" y="1"/>
                  </a:moveTo>
                  <a:cubicBezTo>
                    <a:pt x="529" y="1"/>
                    <a:pt x="1" y="548"/>
                    <a:pt x="1" y="1194"/>
                  </a:cubicBezTo>
                  <a:lnTo>
                    <a:pt x="1" y="84224"/>
                  </a:lnTo>
                  <a:cubicBezTo>
                    <a:pt x="1" y="84889"/>
                    <a:pt x="529" y="85436"/>
                    <a:pt x="1194" y="85436"/>
                  </a:cubicBezTo>
                  <a:lnTo>
                    <a:pt x="58463" y="85436"/>
                  </a:lnTo>
                  <a:cubicBezTo>
                    <a:pt x="59128" y="85436"/>
                    <a:pt x="59655" y="84889"/>
                    <a:pt x="59655" y="84224"/>
                  </a:cubicBezTo>
                  <a:lnTo>
                    <a:pt x="59655" y="1194"/>
                  </a:lnTo>
                  <a:cubicBezTo>
                    <a:pt x="59655" y="548"/>
                    <a:pt x="59128" y="1"/>
                    <a:pt x="58463" y="1"/>
                  </a:cubicBezTo>
                  <a:close/>
                </a:path>
              </a:pathLst>
            </a:custGeom>
            <a:solidFill>
              <a:schemeClr val="accent6"/>
            </a:solidFill>
            <a:ln>
              <a:noFill/>
            </a:ln>
            <a:effectLst>
              <a:outerShdw blurRad="57150" dist="19050" dir="5400000" algn="bl" rotWithShape="0">
                <a:schemeClr val="dk1">
                  <a:alpha val="14000"/>
                </a:schemeClr>
              </a:outerShdw>
              <a:reflection stA="5000" endPos="21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0" name="Google Shape;3880;p116"/>
            <p:cNvSpPr/>
            <p:nvPr/>
          </p:nvSpPr>
          <p:spPr>
            <a:xfrm>
              <a:off x="5208650" y="2996199"/>
              <a:ext cx="509992" cy="35712"/>
            </a:xfrm>
            <a:custGeom>
              <a:avLst/>
              <a:gdLst/>
              <a:ahLst/>
              <a:cxnLst/>
              <a:rect l="l" t="t" r="r" b="b"/>
              <a:pathLst>
                <a:path w="43842" h="3070" extrusionOk="0">
                  <a:moveTo>
                    <a:pt x="1525" y="1"/>
                  </a:moveTo>
                  <a:cubicBezTo>
                    <a:pt x="684" y="1"/>
                    <a:pt x="1" y="685"/>
                    <a:pt x="1" y="1525"/>
                  </a:cubicBezTo>
                  <a:cubicBezTo>
                    <a:pt x="1" y="2385"/>
                    <a:pt x="684" y="3070"/>
                    <a:pt x="1525" y="3070"/>
                  </a:cubicBezTo>
                  <a:lnTo>
                    <a:pt x="42298" y="3070"/>
                  </a:lnTo>
                  <a:cubicBezTo>
                    <a:pt x="43138" y="3070"/>
                    <a:pt x="43841" y="2385"/>
                    <a:pt x="43841" y="1525"/>
                  </a:cubicBezTo>
                  <a:cubicBezTo>
                    <a:pt x="43841" y="685"/>
                    <a:pt x="43138" y="1"/>
                    <a:pt x="42298" y="1"/>
                  </a:cubicBezTo>
                  <a:close/>
                </a:path>
              </a:pathLst>
            </a:custGeom>
            <a:solidFill>
              <a:schemeClr val="accent6"/>
            </a:solidFill>
            <a:ln>
              <a:noFill/>
            </a:ln>
            <a:effectLst>
              <a:outerShdw blurRad="57150" dist="19050" dir="2340000" algn="bl" rotWithShape="0">
                <a:schemeClr val="dk1">
                  <a:alpha val="18000"/>
                </a:schemeClr>
              </a:outerShdw>
              <a:reflection stA="5000" endPos="21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116"/>
            <p:cNvSpPr/>
            <p:nvPr/>
          </p:nvSpPr>
          <p:spPr>
            <a:xfrm>
              <a:off x="5208650" y="3268818"/>
              <a:ext cx="242386" cy="35933"/>
            </a:xfrm>
            <a:custGeom>
              <a:avLst/>
              <a:gdLst/>
              <a:ahLst/>
              <a:cxnLst/>
              <a:rect l="l" t="t" r="r" b="b"/>
              <a:pathLst>
                <a:path w="20837" h="3089" extrusionOk="0">
                  <a:moveTo>
                    <a:pt x="1525" y="1"/>
                  </a:moveTo>
                  <a:cubicBezTo>
                    <a:pt x="684" y="1"/>
                    <a:pt x="1" y="684"/>
                    <a:pt x="1" y="1544"/>
                  </a:cubicBezTo>
                  <a:cubicBezTo>
                    <a:pt x="1" y="2385"/>
                    <a:pt x="684" y="3089"/>
                    <a:pt x="1525" y="3089"/>
                  </a:cubicBezTo>
                  <a:lnTo>
                    <a:pt x="19292" y="3089"/>
                  </a:lnTo>
                  <a:cubicBezTo>
                    <a:pt x="20152" y="3089"/>
                    <a:pt x="20837" y="2385"/>
                    <a:pt x="20837" y="1544"/>
                  </a:cubicBezTo>
                  <a:cubicBezTo>
                    <a:pt x="20837" y="684"/>
                    <a:pt x="20152" y="1"/>
                    <a:pt x="19292" y="1"/>
                  </a:cubicBezTo>
                  <a:close/>
                </a:path>
              </a:pathLst>
            </a:custGeom>
            <a:solidFill>
              <a:schemeClr val="accent6"/>
            </a:solidFill>
            <a:ln>
              <a:noFill/>
            </a:ln>
            <a:effectLst>
              <a:outerShdw blurRad="57150" dist="19050" dir="2340000" algn="bl" rotWithShape="0">
                <a:schemeClr val="dk1">
                  <a:alpha val="18000"/>
                </a:schemeClr>
              </a:outerShdw>
              <a:reflection stA="5000" endPos="21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116"/>
            <p:cNvSpPr/>
            <p:nvPr/>
          </p:nvSpPr>
          <p:spPr>
            <a:xfrm>
              <a:off x="5208650" y="3086932"/>
              <a:ext cx="509992" cy="35933"/>
            </a:xfrm>
            <a:custGeom>
              <a:avLst/>
              <a:gdLst/>
              <a:ahLst/>
              <a:cxnLst/>
              <a:rect l="l" t="t" r="r" b="b"/>
              <a:pathLst>
                <a:path w="43842" h="3089" extrusionOk="0">
                  <a:moveTo>
                    <a:pt x="1525" y="0"/>
                  </a:moveTo>
                  <a:cubicBezTo>
                    <a:pt x="684" y="0"/>
                    <a:pt x="1" y="704"/>
                    <a:pt x="1" y="1543"/>
                  </a:cubicBezTo>
                  <a:cubicBezTo>
                    <a:pt x="1" y="2403"/>
                    <a:pt x="684" y="3088"/>
                    <a:pt x="1525" y="3088"/>
                  </a:cubicBezTo>
                  <a:lnTo>
                    <a:pt x="42298" y="3088"/>
                  </a:lnTo>
                  <a:cubicBezTo>
                    <a:pt x="43138" y="3088"/>
                    <a:pt x="43841" y="2403"/>
                    <a:pt x="43841" y="1543"/>
                  </a:cubicBezTo>
                  <a:cubicBezTo>
                    <a:pt x="43841" y="704"/>
                    <a:pt x="43138" y="0"/>
                    <a:pt x="42298" y="0"/>
                  </a:cubicBezTo>
                  <a:close/>
                </a:path>
              </a:pathLst>
            </a:custGeom>
            <a:solidFill>
              <a:schemeClr val="accent6"/>
            </a:solidFill>
            <a:ln>
              <a:noFill/>
            </a:ln>
            <a:effectLst>
              <a:outerShdw blurRad="57150" dist="19050" dir="2340000" algn="bl" rotWithShape="0">
                <a:schemeClr val="dk1">
                  <a:alpha val="18000"/>
                </a:schemeClr>
              </a:outerShdw>
              <a:reflection stA="5000" endPos="21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3" name="Google Shape;3883;p116"/>
            <p:cNvSpPr/>
            <p:nvPr/>
          </p:nvSpPr>
          <p:spPr>
            <a:xfrm>
              <a:off x="5208650" y="3177875"/>
              <a:ext cx="509992" cy="35933"/>
            </a:xfrm>
            <a:custGeom>
              <a:avLst/>
              <a:gdLst/>
              <a:ahLst/>
              <a:cxnLst/>
              <a:rect l="l" t="t" r="r" b="b"/>
              <a:pathLst>
                <a:path w="43842" h="3089" extrusionOk="0">
                  <a:moveTo>
                    <a:pt x="1525" y="0"/>
                  </a:moveTo>
                  <a:cubicBezTo>
                    <a:pt x="684" y="0"/>
                    <a:pt x="1" y="704"/>
                    <a:pt x="1" y="1544"/>
                  </a:cubicBezTo>
                  <a:cubicBezTo>
                    <a:pt x="1" y="2404"/>
                    <a:pt x="684" y="3089"/>
                    <a:pt x="1525" y="3089"/>
                  </a:cubicBezTo>
                  <a:lnTo>
                    <a:pt x="42298" y="3089"/>
                  </a:lnTo>
                  <a:cubicBezTo>
                    <a:pt x="43138" y="3089"/>
                    <a:pt x="43841" y="2404"/>
                    <a:pt x="43841" y="1544"/>
                  </a:cubicBezTo>
                  <a:cubicBezTo>
                    <a:pt x="43841" y="704"/>
                    <a:pt x="43138" y="0"/>
                    <a:pt x="42298" y="0"/>
                  </a:cubicBezTo>
                  <a:close/>
                </a:path>
              </a:pathLst>
            </a:custGeom>
            <a:solidFill>
              <a:schemeClr val="accent6"/>
            </a:solidFill>
            <a:ln>
              <a:noFill/>
            </a:ln>
            <a:effectLst>
              <a:outerShdw blurRad="57150" dist="19050" dir="2340000" algn="bl" rotWithShape="0">
                <a:schemeClr val="dk1">
                  <a:alpha val="18000"/>
                </a:schemeClr>
              </a:outerShdw>
              <a:reflection stA="5000" endPos="21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4" name="Google Shape;3884;p116"/>
            <p:cNvSpPr/>
            <p:nvPr/>
          </p:nvSpPr>
          <p:spPr>
            <a:xfrm>
              <a:off x="5147719" y="2426206"/>
              <a:ext cx="33664" cy="33653"/>
            </a:xfrm>
            <a:custGeom>
              <a:avLst/>
              <a:gdLst/>
              <a:ahLst/>
              <a:cxnLst/>
              <a:rect l="l" t="t" r="r" b="b"/>
              <a:pathLst>
                <a:path w="2894" h="2893" extrusionOk="0">
                  <a:moveTo>
                    <a:pt x="1447" y="0"/>
                  </a:moveTo>
                  <a:cubicBezTo>
                    <a:pt x="645" y="0"/>
                    <a:pt x="0" y="644"/>
                    <a:pt x="0" y="1447"/>
                  </a:cubicBezTo>
                  <a:cubicBezTo>
                    <a:pt x="0" y="2247"/>
                    <a:pt x="645" y="2893"/>
                    <a:pt x="1447" y="2893"/>
                  </a:cubicBezTo>
                  <a:cubicBezTo>
                    <a:pt x="2247" y="2893"/>
                    <a:pt x="2893" y="2247"/>
                    <a:pt x="2893" y="1447"/>
                  </a:cubicBezTo>
                  <a:cubicBezTo>
                    <a:pt x="2893" y="644"/>
                    <a:pt x="2247" y="0"/>
                    <a:pt x="1447" y="0"/>
                  </a:cubicBezTo>
                  <a:close/>
                </a:path>
              </a:pathLst>
            </a:custGeom>
            <a:solidFill>
              <a:schemeClr val="accent3"/>
            </a:solidFill>
            <a:ln>
              <a:noFill/>
            </a:ln>
            <a:effectLst>
              <a:outerShdw blurRad="57150" dist="19050" dir="5400000" algn="bl" rotWithShape="0">
                <a:schemeClr val="dk1">
                  <a:alpha val="14000"/>
                </a:schemeClr>
              </a:outerShdw>
              <a:reflection stA="5000" endPos="21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116"/>
            <p:cNvSpPr/>
            <p:nvPr/>
          </p:nvSpPr>
          <p:spPr>
            <a:xfrm>
              <a:off x="5214781" y="2426206"/>
              <a:ext cx="33664" cy="33653"/>
            </a:xfrm>
            <a:custGeom>
              <a:avLst/>
              <a:gdLst/>
              <a:ahLst/>
              <a:cxnLst/>
              <a:rect l="l" t="t" r="r" b="b"/>
              <a:pathLst>
                <a:path w="2894" h="2893" extrusionOk="0">
                  <a:moveTo>
                    <a:pt x="1447" y="0"/>
                  </a:moveTo>
                  <a:cubicBezTo>
                    <a:pt x="647" y="0"/>
                    <a:pt x="1" y="644"/>
                    <a:pt x="1" y="1447"/>
                  </a:cubicBezTo>
                  <a:cubicBezTo>
                    <a:pt x="1" y="2247"/>
                    <a:pt x="647" y="2893"/>
                    <a:pt x="1447" y="2893"/>
                  </a:cubicBezTo>
                  <a:cubicBezTo>
                    <a:pt x="2249" y="2893"/>
                    <a:pt x="2893" y="2247"/>
                    <a:pt x="2893" y="1447"/>
                  </a:cubicBezTo>
                  <a:cubicBezTo>
                    <a:pt x="2893" y="644"/>
                    <a:pt x="2249" y="0"/>
                    <a:pt x="1447" y="0"/>
                  </a:cubicBezTo>
                  <a:close/>
                </a:path>
              </a:pathLst>
            </a:custGeom>
            <a:solidFill>
              <a:schemeClr val="accent2"/>
            </a:solidFill>
            <a:ln>
              <a:noFill/>
            </a:ln>
            <a:effectLst>
              <a:outerShdw blurRad="57150" dist="19050" dir="5400000" algn="bl" rotWithShape="0">
                <a:schemeClr val="dk1">
                  <a:alpha val="14000"/>
                </a:schemeClr>
              </a:outerShdw>
              <a:reflection stA="5000" endPos="21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116"/>
            <p:cNvSpPr/>
            <p:nvPr/>
          </p:nvSpPr>
          <p:spPr>
            <a:xfrm>
              <a:off x="5281865" y="2426206"/>
              <a:ext cx="33664" cy="33653"/>
            </a:xfrm>
            <a:custGeom>
              <a:avLst/>
              <a:gdLst/>
              <a:ahLst/>
              <a:cxnLst/>
              <a:rect l="l" t="t" r="r" b="b"/>
              <a:pathLst>
                <a:path w="2894" h="2893" extrusionOk="0">
                  <a:moveTo>
                    <a:pt x="1447" y="0"/>
                  </a:moveTo>
                  <a:cubicBezTo>
                    <a:pt x="645" y="0"/>
                    <a:pt x="1" y="644"/>
                    <a:pt x="1" y="1447"/>
                  </a:cubicBezTo>
                  <a:cubicBezTo>
                    <a:pt x="1" y="2247"/>
                    <a:pt x="645" y="2893"/>
                    <a:pt x="1447" y="2893"/>
                  </a:cubicBezTo>
                  <a:cubicBezTo>
                    <a:pt x="2247" y="2893"/>
                    <a:pt x="2893" y="2247"/>
                    <a:pt x="2893" y="1447"/>
                  </a:cubicBezTo>
                  <a:cubicBezTo>
                    <a:pt x="2893" y="644"/>
                    <a:pt x="2247" y="0"/>
                    <a:pt x="1447" y="0"/>
                  </a:cubicBezTo>
                  <a:close/>
                </a:path>
              </a:pathLst>
            </a:custGeom>
            <a:solidFill>
              <a:schemeClr val="accent4"/>
            </a:solidFill>
            <a:ln>
              <a:noFill/>
            </a:ln>
            <a:effectLst>
              <a:outerShdw blurRad="57150" dist="19050" dir="5400000" algn="bl" rotWithShape="0">
                <a:schemeClr val="dk1">
                  <a:alpha val="14000"/>
                </a:schemeClr>
              </a:outerShdw>
              <a:reflection stA="5000" endPos="21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3887;p116"/>
            <p:cNvSpPr/>
            <p:nvPr/>
          </p:nvSpPr>
          <p:spPr>
            <a:xfrm>
              <a:off x="5147719" y="2486904"/>
              <a:ext cx="631633" cy="435881"/>
            </a:xfrm>
            <a:custGeom>
              <a:avLst/>
              <a:gdLst/>
              <a:ahLst/>
              <a:cxnLst/>
              <a:rect l="l" t="t" r="r" b="b"/>
              <a:pathLst>
                <a:path w="54299" h="37471" extrusionOk="0">
                  <a:moveTo>
                    <a:pt x="54260" y="0"/>
                  </a:moveTo>
                  <a:lnTo>
                    <a:pt x="0" y="39"/>
                  </a:lnTo>
                  <a:lnTo>
                    <a:pt x="40" y="37470"/>
                  </a:lnTo>
                  <a:lnTo>
                    <a:pt x="54299" y="37450"/>
                  </a:lnTo>
                  <a:lnTo>
                    <a:pt x="54260" y="0"/>
                  </a:lnTo>
                  <a:close/>
                </a:path>
              </a:pathLst>
            </a:custGeom>
            <a:gradFill>
              <a:gsLst>
                <a:gs pos="0">
                  <a:srgbClr val="81EEEB"/>
                </a:gs>
                <a:gs pos="100000">
                  <a:srgbClr val="3AE4DF"/>
                </a:gs>
              </a:gsLst>
              <a:lin ang="5400700" scaled="0"/>
            </a:gradFill>
            <a:ln>
              <a:noFill/>
            </a:ln>
            <a:effectLst>
              <a:outerShdw blurRad="57150" dist="19050" dir="5400000" algn="bl" rotWithShape="0">
                <a:schemeClr val="dk1">
                  <a:alpha val="14000"/>
                </a:schemeClr>
              </a:outerShdw>
              <a:reflection stA="5000" endPos="21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116"/>
            <p:cNvSpPr/>
            <p:nvPr/>
          </p:nvSpPr>
          <p:spPr>
            <a:xfrm>
              <a:off x="5147940" y="2539425"/>
              <a:ext cx="631412" cy="383361"/>
            </a:xfrm>
            <a:custGeom>
              <a:avLst/>
              <a:gdLst/>
              <a:ahLst/>
              <a:cxnLst/>
              <a:rect l="l" t="t" r="r" b="b"/>
              <a:pathLst>
                <a:path w="54280" h="32956" extrusionOk="0">
                  <a:moveTo>
                    <a:pt x="11592" y="1"/>
                  </a:moveTo>
                  <a:lnTo>
                    <a:pt x="0" y="12197"/>
                  </a:lnTo>
                  <a:lnTo>
                    <a:pt x="21" y="32955"/>
                  </a:lnTo>
                  <a:lnTo>
                    <a:pt x="54280" y="32935"/>
                  </a:lnTo>
                  <a:lnTo>
                    <a:pt x="54280" y="22927"/>
                  </a:lnTo>
                  <a:lnTo>
                    <a:pt x="46285" y="14523"/>
                  </a:lnTo>
                  <a:lnTo>
                    <a:pt x="35847" y="25507"/>
                  </a:lnTo>
                  <a:lnTo>
                    <a:pt x="34968" y="24569"/>
                  </a:lnTo>
                  <a:lnTo>
                    <a:pt x="11592" y="1"/>
                  </a:lnTo>
                  <a:close/>
                </a:path>
              </a:pathLst>
            </a:custGeom>
            <a:solidFill>
              <a:schemeClr val="lt2"/>
            </a:solidFill>
            <a:ln>
              <a:noFill/>
            </a:ln>
            <a:effectLst>
              <a:outerShdw blurRad="57150" dist="19050" dir="5400000" algn="bl" rotWithShape="0">
                <a:schemeClr val="dk1">
                  <a:alpha val="34000"/>
                </a:schemeClr>
              </a:outerShdw>
              <a:reflection stA="5000" endPos="21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116"/>
            <p:cNvSpPr/>
            <p:nvPr/>
          </p:nvSpPr>
          <p:spPr>
            <a:xfrm>
              <a:off x="5494903" y="2571717"/>
              <a:ext cx="132785" cy="132797"/>
            </a:xfrm>
            <a:custGeom>
              <a:avLst/>
              <a:gdLst/>
              <a:ahLst/>
              <a:cxnLst/>
              <a:rect l="l" t="t" r="r" b="b"/>
              <a:pathLst>
                <a:path w="11415" h="11416" extrusionOk="0">
                  <a:moveTo>
                    <a:pt x="5707" y="0"/>
                  </a:moveTo>
                  <a:cubicBezTo>
                    <a:pt x="2561" y="0"/>
                    <a:pt x="0" y="2560"/>
                    <a:pt x="0" y="5708"/>
                  </a:cubicBezTo>
                  <a:cubicBezTo>
                    <a:pt x="0" y="8854"/>
                    <a:pt x="2561" y="11415"/>
                    <a:pt x="5707" y="11415"/>
                  </a:cubicBezTo>
                  <a:cubicBezTo>
                    <a:pt x="8855" y="11415"/>
                    <a:pt x="11415" y="8854"/>
                    <a:pt x="11415" y="5708"/>
                  </a:cubicBezTo>
                  <a:cubicBezTo>
                    <a:pt x="11415" y="2560"/>
                    <a:pt x="8855" y="0"/>
                    <a:pt x="5707" y="0"/>
                  </a:cubicBezTo>
                  <a:close/>
                </a:path>
              </a:pathLst>
            </a:custGeom>
            <a:solidFill>
              <a:schemeClr val="lt1"/>
            </a:solidFill>
            <a:ln>
              <a:noFill/>
            </a:ln>
            <a:effectLst>
              <a:outerShdw blurRad="57150" dist="19050" dir="5400000" algn="bl" rotWithShape="0">
                <a:schemeClr val="dk1">
                  <a:alpha val="34000"/>
                </a:schemeClr>
              </a:outerShdw>
              <a:reflection stA="5000" endPos="21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90" name="Google Shape;3890;p116"/>
          <p:cNvGrpSpPr/>
          <p:nvPr/>
        </p:nvGrpSpPr>
        <p:grpSpPr>
          <a:xfrm>
            <a:off x="801762" y="3909841"/>
            <a:ext cx="994974" cy="421912"/>
            <a:chOff x="3011608" y="3219926"/>
            <a:chExt cx="566840" cy="240351"/>
          </a:xfrm>
        </p:grpSpPr>
        <p:sp>
          <p:nvSpPr>
            <p:cNvPr id="3891" name="Google Shape;3891;p116"/>
            <p:cNvSpPr/>
            <p:nvPr/>
          </p:nvSpPr>
          <p:spPr>
            <a:xfrm>
              <a:off x="3386082" y="3235619"/>
              <a:ext cx="60710" cy="60710"/>
            </a:xfrm>
            <a:custGeom>
              <a:avLst/>
              <a:gdLst/>
              <a:ahLst/>
              <a:cxnLst/>
              <a:rect l="l" t="t" r="r" b="b"/>
              <a:pathLst>
                <a:path w="5219" h="5219" extrusionOk="0">
                  <a:moveTo>
                    <a:pt x="2600" y="1"/>
                  </a:moveTo>
                  <a:cubicBezTo>
                    <a:pt x="1173" y="1"/>
                    <a:pt x="1" y="1153"/>
                    <a:pt x="1" y="2600"/>
                  </a:cubicBezTo>
                  <a:cubicBezTo>
                    <a:pt x="1" y="4046"/>
                    <a:pt x="1173" y="5219"/>
                    <a:pt x="2600" y="5219"/>
                  </a:cubicBezTo>
                  <a:cubicBezTo>
                    <a:pt x="4046" y="5219"/>
                    <a:pt x="5219" y="4046"/>
                    <a:pt x="5219" y="2600"/>
                  </a:cubicBezTo>
                  <a:cubicBezTo>
                    <a:pt x="5219" y="1153"/>
                    <a:pt x="4046" y="1"/>
                    <a:pt x="2600" y="1"/>
                  </a:cubicBezTo>
                  <a:close/>
                </a:path>
              </a:pathLst>
            </a:custGeom>
            <a:solidFill>
              <a:srgbClr val="C7A2FF"/>
            </a:solidFill>
            <a:ln>
              <a:noFill/>
            </a:ln>
            <a:effectLst>
              <a:outerShdw blurRad="57150" dist="19050" dir="5400000" algn="bl" rotWithShape="0">
                <a:schemeClr val="dk1">
                  <a:alpha val="14000"/>
                </a:schemeClr>
              </a:outerShdw>
              <a:reflection stA="5000" endPos="21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2" name="Google Shape;3892;p116"/>
            <p:cNvSpPr/>
            <p:nvPr/>
          </p:nvSpPr>
          <p:spPr>
            <a:xfrm>
              <a:off x="3011608" y="3291106"/>
              <a:ext cx="566840" cy="169171"/>
            </a:xfrm>
            <a:custGeom>
              <a:avLst/>
              <a:gdLst/>
              <a:ahLst/>
              <a:cxnLst/>
              <a:rect l="l" t="t" r="r" b="b"/>
              <a:pathLst>
                <a:path w="48729" h="14543" extrusionOk="0">
                  <a:moveTo>
                    <a:pt x="0" y="0"/>
                  </a:moveTo>
                  <a:lnTo>
                    <a:pt x="0" y="11688"/>
                  </a:lnTo>
                  <a:cubicBezTo>
                    <a:pt x="0" y="13271"/>
                    <a:pt x="1271" y="14542"/>
                    <a:pt x="2854" y="14542"/>
                  </a:cubicBezTo>
                  <a:lnTo>
                    <a:pt x="45875" y="14542"/>
                  </a:lnTo>
                  <a:cubicBezTo>
                    <a:pt x="47438" y="14542"/>
                    <a:pt x="48728" y="13271"/>
                    <a:pt x="48728" y="11688"/>
                  </a:cubicBezTo>
                  <a:lnTo>
                    <a:pt x="48728" y="0"/>
                  </a:lnTo>
                  <a:close/>
                </a:path>
              </a:pathLst>
            </a:custGeom>
            <a:solidFill>
              <a:schemeClr val="lt1"/>
            </a:solidFill>
            <a:ln>
              <a:noFill/>
            </a:ln>
            <a:effectLst>
              <a:outerShdw blurRad="57150" dist="19050" dir="5400000" algn="bl" rotWithShape="0">
                <a:schemeClr val="dk1">
                  <a:alpha val="34000"/>
                </a:schemeClr>
              </a:outerShdw>
              <a:reflection stA="5000" endPos="21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3" name="Google Shape;3893;p116"/>
            <p:cNvSpPr/>
            <p:nvPr/>
          </p:nvSpPr>
          <p:spPr>
            <a:xfrm>
              <a:off x="3011608" y="3219926"/>
              <a:ext cx="566840" cy="71191"/>
            </a:xfrm>
            <a:custGeom>
              <a:avLst/>
              <a:gdLst/>
              <a:ahLst/>
              <a:cxnLst/>
              <a:rect l="l" t="t" r="r" b="b"/>
              <a:pathLst>
                <a:path w="48729" h="6120" extrusionOk="0">
                  <a:moveTo>
                    <a:pt x="2854" y="1"/>
                  </a:moveTo>
                  <a:cubicBezTo>
                    <a:pt x="1271" y="1"/>
                    <a:pt x="0" y="1291"/>
                    <a:pt x="0" y="2854"/>
                  </a:cubicBezTo>
                  <a:lnTo>
                    <a:pt x="0" y="6119"/>
                  </a:lnTo>
                  <a:lnTo>
                    <a:pt x="48728" y="6119"/>
                  </a:lnTo>
                  <a:lnTo>
                    <a:pt x="48728" y="2854"/>
                  </a:lnTo>
                  <a:cubicBezTo>
                    <a:pt x="48728" y="1291"/>
                    <a:pt x="47438" y="1"/>
                    <a:pt x="45875" y="1"/>
                  </a:cubicBezTo>
                  <a:close/>
                </a:path>
              </a:pathLst>
            </a:custGeom>
            <a:solidFill>
              <a:schemeClr val="accent6"/>
            </a:solidFill>
            <a:ln>
              <a:noFill/>
            </a:ln>
            <a:effectLst>
              <a:outerShdw blurRad="57150" dist="19050" dir="5400000" algn="bl" rotWithShape="0">
                <a:schemeClr val="dk1">
                  <a:alpha val="24000"/>
                </a:schemeClr>
              </a:outerShdw>
              <a:reflection stA="5000" endPos="21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4" name="Google Shape;3894;p116"/>
            <p:cNvSpPr/>
            <p:nvPr/>
          </p:nvSpPr>
          <p:spPr>
            <a:xfrm>
              <a:off x="3055044" y="3242901"/>
              <a:ext cx="22509" cy="22509"/>
            </a:xfrm>
            <a:custGeom>
              <a:avLst/>
              <a:gdLst/>
              <a:ahLst/>
              <a:cxnLst/>
              <a:rect l="l" t="t" r="r" b="b"/>
              <a:pathLst>
                <a:path w="1935" h="1935" extrusionOk="0">
                  <a:moveTo>
                    <a:pt x="977" y="0"/>
                  </a:moveTo>
                  <a:cubicBezTo>
                    <a:pt x="430" y="0"/>
                    <a:pt x="0" y="430"/>
                    <a:pt x="0" y="978"/>
                  </a:cubicBezTo>
                  <a:cubicBezTo>
                    <a:pt x="0" y="1505"/>
                    <a:pt x="430" y="1935"/>
                    <a:pt x="977" y="1935"/>
                  </a:cubicBezTo>
                  <a:cubicBezTo>
                    <a:pt x="1504" y="1935"/>
                    <a:pt x="1934" y="1505"/>
                    <a:pt x="1934" y="978"/>
                  </a:cubicBezTo>
                  <a:cubicBezTo>
                    <a:pt x="1934" y="430"/>
                    <a:pt x="1504" y="0"/>
                    <a:pt x="977" y="0"/>
                  </a:cubicBezTo>
                  <a:close/>
                </a:path>
              </a:pathLst>
            </a:custGeom>
            <a:solidFill>
              <a:schemeClr val="accent3"/>
            </a:solidFill>
            <a:ln>
              <a:noFill/>
            </a:ln>
            <a:effectLst>
              <a:outerShdw blurRad="57150" dist="19050" dir="5400000" algn="bl" rotWithShape="0">
                <a:schemeClr val="dk1">
                  <a:alpha val="14000"/>
                </a:schemeClr>
              </a:outerShdw>
              <a:reflection stA="5000" endPos="21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5" name="Google Shape;3895;p116"/>
            <p:cNvSpPr/>
            <p:nvPr/>
          </p:nvSpPr>
          <p:spPr>
            <a:xfrm>
              <a:off x="3104145" y="3242901"/>
              <a:ext cx="22521" cy="22509"/>
            </a:xfrm>
            <a:custGeom>
              <a:avLst/>
              <a:gdLst/>
              <a:ahLst/>
              <a:cxnLst/>
              <a:rect l="l" t="t" r="r" b="b"/>
              <a:pathLst>
                <a:path w="1936" h="1935" extrusionOk="0">
                  <a:moveTo>
                    <a:pt x="978" y="0"/>
                  </a:moveTo>
                  <a:cubicBezTo>
                    <a:pt x="431" y="0"/>
                    <a:pt x="1" y="430"/>
                    <a:pt x="1" y="978"/>
                  </a:cubicBezTo>
                  <a:cubicBezTo>
                    <a:pt x="1" y="1505"/>
                    <a:pt x="431" y="1935"/>
                    <a:pt x="978" y="1935"/>
                  </a:cubicBezTo>
                  <a:cubicBezTo>
                    <a:pt x="1505" y="1935"/>
                    <a:pt x="1935" y="1505"/>
                    <a:pt x="1935" y="978"/>
                  </a:cubicBezTo>
                  <a:cubicBezTo>
                    <a:pt x="1935" y="430"/>
                    <a:pt x="1505" y="0"/>
                    <a:pt x="978" y="0"/>
                  </a:cubicBezTo>
                  <a:close/>
                </a:path>
              </a:pathLst>
            </a:custGeom>
            <a:solidFill>
              <a:schemeClr val="accent2"/>
            </a:solidFill>
            <a:ln>
              <a:noFill/>
            </a:ln>
            <a:effectLst>
              <a:outerShdw blurRad="57150" dist="19050" dir="5400000" algn="bl" rotWithShape="0">
                <a:schemeClr val="dk1">
                  <a:alpha val="14000"/>
                </a:schemeClr>
              </a:outerShdw>
              <a:reflection stA="5000" endPos="21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6" name="Google Shape;3896;p116"/>
            <p:cNvSpPr/>
            <p:nvPr/>
          </p:nvSpPr>
          <p:spPr>
            <a:xfrm>
              <a:off x="3153257" y="3242901"/>
              <a:ext cx="22521" cy="22509"/>
            </a:xfrm>
            <a:custGeom>
              <a:avLst/>
              <a:gdLst/>
              <a:ahLst/>
              <a:cxnLst/>
              <a:rect l="l" t="t" r="r" b="b"/>
              <a:pathLst>
                <a:path w="1936" h="1935" extrusionOk="0">
                  <a:moveTo>
                    <a:pt x="958" y="0"/>
                  </a:moveTo>
                  <a:cubicBezTo>
                    <a:pt x="431" y="0"/>
                    <a:pt x="1" y="430"/>
                    <a:pt x="1" y="978"/>
                  </a:cubicBezTo>
                  <a:cubicBezTo>
                    <a:pt x="1" y="1505"/>
                    <a:pt x="431" y="1935"/>
                    <a:pt x="958" y="1935"/>
                  </a:cubicBezTo>
                  <a:cubicBezTo>
                    <a:pt x="1505" y="1935"/>
                    <a:pt x="1935" y="1505"/>
                    <a:pt x="1935" y="978"/>
                  </a:cubicBezTo>
                  <a:cubicBezTo>
                    <a:pt x="1935" y="430"/>
                    <a:pt x="1505" y="0"/>
                    <a:pt x="958" y="0"/>
                  </a:cubicBezTo>
                  <a:close/>
                </a:path>
              </a:pathLst>
            </a:custGeom>
            <a:solidFill>
              <a:schemeClr val="accent4"/>
            </a:solidFill>
            <a:ln>
              <a:noFill/>
            </a:ln>
            <a:effectLst>
              <a:outerShdw blurRad="57150" dist="19050" dir="5400000" algn="bl" rotWithShape="0">
                <a:schemeClr val="dk1">
                  <a:alpha val="14000"/>
                </a:schemeClr>
              </a:outerShdw>
              <a:reflection stA="5000" endPos="21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7" name="Google Shape;3897;p116"/>
            <p:cNvSpPr/>
            <p:nvPr/>
          </p:nvSpPr>
          <p:spPr>
            <a:xfrm>
              <a:off x="3072318" y="3331575"/>
              <a:ext cx="86872" cy="86627"/>
            </a:xfrm>
            <a:custGeom>
              <a:avLst/>
              <a:gdLst/>
              <a:ahLst/>
              <a:cxnLst/>
              <a:rect l="l" t="t" r="r" b="b"/>
              <a:pathLst>
                <a:path w="7468" h="7447" extrusionOk="0">
                  <a:moveTo>
                    <a:pt x="3733" y="0"/>
                  </a:moveTo>
                  <a:cubicBezTo>
                    <a:pt x="1681" y="0"/>
                    <a:pt x="1" y="1661"/>
                    <a:pt x="1" y="3714"/>
                  </a:cubicBezTo>
                  <a:cubicBezTo>
                    <a:pt x="1" y="5786"/>
                    <a:pt x="1681" y="7446"/>
                    <a:pt x="3733" y="7446"/>
                  </a:cubicBezTo>
                  <a:cubicBezTo>
                    <a:pt x="5805" y="7446"/>
                    <a:pt x="7467" y="5786"/>
                    <a:pt x="7467" y="3714"/>
                  </a:cubicBezTo>
                  <a:cubicBezTo>
                    <a:pt x="7467" y="1661"/>
                    <a:pt x="5805" y="0"/>
                    <a:pt x="3733" y="0"/>
                  </a:cubicBezTo>
                  <a:close/>
                </a:path>
              </a:pathLst>
            </a:custGeom>
            <a:solidFill>
              <a:schemeClr val="dk2"/>
            </a:solidFill>
            <a:ln>
              <a:noFill/>
            </a:ln>
            <a:effectLst>
              <a:outerShdw blurRad="57150" dist="19050" dir="5400000" algn="bl" rotWithShape="0">
                <a:schemeClr val="dk1">
                  <a:alpha val="14000"/>
                </a:schemeClr>
              </a:outerShdw>
              <a:reflection stA="5000" endPos="21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8" name="Google Shape;3898;p116"/>
            <p:cNvSpPr/>
            <p:nvPr/>
          </p:nvSpPr>
          <p:spPr>
            <a:xfrm>
              <a:off x="3197135" y="3342940"/>
              <a:ext cx="304923" cy="20020"/>
            </a:xfrm>
            <a:custGeom>
              <a:avLst/>
              <a:gdLst/>
              <a:ahLst/>
              <a:cxnLst/>
              <a:rect l="l" t="t" r="r" b="b"/>
              <a:pathLst>
                <a:path w="26213" h="1721" extrusionOk="0">
                  <a:moveTo>
                    <a:pt x="803" y="1"/>
                  </a:moveTo>
                  <a:cubicBezTo>
                    <a:pt x="352" y="1"/>
                    <a:pt x="0" y="352"/>
                    <a:pt x="0" y="801"/>
                  </a:cubicBezTo>
                  <a:lnTo>
                    <a:pt x="0" y="918"/>
                  </a:lnTo>
                  <a:cubicBezTo>
                    <a:pt x="0" y="1369"/>
                    <a:pt x="352" y="1721"/>
                    <a:pt x="803" y="1721"/>
                  </a:cubicBezTo>
                  <a:lnTo>
                    <a:pt x="25410" y="1721"/>
                  </a:lnTo>
                  <a:cubicBezTo>
                    <a:pt x="25840" y="1721"/>
                    <a:pt x="26212" y="1369"/>
                    <a:pt x="26212" y="918"/>
                  </a:cubicBezTo>
                  <a:lnTo>
                    <a:pt x="26212" y="801"/>
                  </a:lnTo>
                  <a:cubicBezTo>
                    <a:pt x="26212" y="352"/>
                    <a:pt x="25840" y="1"/>
                    <a:pt x="25410" y="1"/>
                  </a:cubicBezTo>
                  <a:close/>
                </a:path>
              </a:pathLst>
            </a:custGeom>
            <a:solidFill>
              <a:schemeClr val="lt2"/>
            </a:solidFill>
            <a:ln>
              <a:noFill/>
            </a:ln>
            <a:effectLst>
              <a:outerShdw blurRad="57150" dist="19050" dir="5400000" algn="bl" rotWithShape="0">
                <a:schemeClr val="dk1">
                  <a:alpha val="14000"/>
                </a:schemeClr>
              </a:outerShdw>
              <a:reflection stA="5000" endPos="21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9" name="Google Shape;3899;p116"/>
            <p:cNvSpPr/>
            <p:nvPr/>
          </p:nvSpPr>
          <p:spPr>
            <a:xfrm>
              <a:off x="3197135" y="3392960"/>
              <a:ext cx="169858" cy="20020"/>
            </a:xfrm>
            <a:custGeom>
              <a:avLst/>
              <a:gdLst/>
              <a:ahLst/>
              <a:cxnLst/>
              <a:rect l="l" t="t" r="r" b="b"/>
              <a:pathLst>
                <a:path w="14602" h="1721" extrusionOk="0">
                  <a:moveTo>
                    <a:pt x="803" y="1"/>
                  </a:moveTo>
                  <a:cubicBezTo>
                    <a:pt x="352" y="1"/>
                    <a:pt x="0" y="352"/>
                    <a:pt x="0" y="801"/>
                  </a:cubicBezTo>
                  <a:lnTo>
                    <a:pt x="0" y="919"/>
                  </a:lnTo>
                  <a:cubicBezTo>
                    <a:pt x="0" y="1369"/>
                    <a:pt x="352" y="1721"/>
                    <a:pt x="803" y="1721"/>
                  </a:cubicBezTo>
                  <a:lnTo>
                    <a:pt x="13820" y="1721"/>
                  </a:lnTo>
                  <a:cubicBezTo>
                    <a:pt x="14250" y="1721"/>
                    <a:pt x="14602" y="1369"/>
                    <a:pt x="14602" y="919"/>
                  </a:cubicBezTo>
                  <a:lnTo>
                    <a:pt x="14602" y="801"/>
                  </a:lnTo>
                  <a:cubicBezTo>
                    <a:pt x="14602" y="352"/>
                    <a:pt x="14250" y="1"/>
                    <a:pt x="13820" y="1"/>
                  </a:cubicBezTo>
                  <a:close/>
                </a:path>
              </a:pathLst>
            </a:custGeom>
            <a:solidFill>
              <a:schemeClr val="lt2"/>
            </a:solidFill>
            <a:ln>
              <a:noFill/>
            </a:ln>
            <a:effectLst>
              <a:outerShdw blurRad="57150" dist="19050" dir="5400000" algn="bl" rotWithShape="0">
                <a:schemeClr val="dk1">
                  <a:alpha val="14000"/>
                </a:schemeClr>
              </a:outerShdw>
              <a:reflection stA="5000" endPos="21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0" name="Google Shape;3900;p116"/>
            <p:cNvSpPr/>
            <p:nvPr/>
          </p:nvSpPr>
          <p:spPr>
            <a:xfrm>
              <a:off x="3387454" y="3392960"/>
              <a:ext cx="48659" cy="20020"/>
            </a:xfrm>
            <a:custGeom>
              <a:avLst/>
              <a:gdLst/>
              <a:ahLst/>
              <a:cxnLst/>
              <a:rect l="l" t="t" r="r" b="b"/>
              <a:pathLst>
                <a:path w="4183" h="1721" extrusionOk="0">
                  <a:moveTo>
                    <a:pt x="860" y="1"/>
                  </a:moveTo>
                  <a:cubicBezTo>
                    <a:pt x="371" y="1"/>
                    <a:pt x="0" y="392"/>
                    <a:pt x="0" y="861"/>
                  </a:cubicBezTo>
                  <a:cubicBezTo>
                    <a:pt x="0" y="1330"/>
                    <a:pt x="371" y="1721"/>
                    <a:pt x="860" y="1721"/>
                  </a:cubicBezTo>
                  <a:lnTo>
                    <a:pt x="3323" y="1721"/>
                  </a:lnTo>
                  <a:cubicBezTo>
                    <a:pt x="3792" y="1721"/>
                    <a:pt x="4183" y="1330"/>
                    <a:pt x="4183" y="861"/>
                  </a:cubicBezTo>
                  <a:cubicBezTo>
                    <a:pt x="4183" y="392"/>
                    <a:pt x="3792" y="1"/>
                    <a:pt x="3323" y="1"/>
                  </a:cubicBezTo>
                  <a:close/>
                </a:path>
              </a:pathLst>
            </a:custGeom>
            <a:solidFill>
              <a:schemeClr val="lt2"/>
            </a:solidFill>
            <a:ln>
              <a:noFill/>
            </a:ln>
            <a:effectLst>
              <a:outerShdw blurRad="57150" dist="19050" dir="5400000" algn="bl" rotWithShape="0">
                <a:schemeClr val="dk1">
                  <a:alpha val="14000"/>
                </a:schemeClr>
              </a:outerShdw>
              <a:reflection stA="5000" endPos="21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01" name="Google Shape;3901;p116"/>
          <p:cNvGrpSpPr/>
          <p:nvPr/>
        </p:nvGrpSpPr>
        <p:grpSpPr>
          <a:xfrm>
            <a:off x="844075" y="1297075"/>
            <a:ext cx="1889100" cy="146100"/>
            <a:chOff x="2432300" y="1490925"/>
            <a:chExt cx="1889100" cy="146100"/>
          </a:xfrm>
        </p:grpSpPr>
        <p:sp>
          <p:nvSpPr>
            <p:cNvPr id="3902" name="Google Shape;3902;p116"/>
            <p:cNvSpPr/>
            <p:nvPr/>
          </p:nvSpPr>
          <p:spPr>
            <a:xfrm>
              <a:off x="2432300" y="1490925"/>
              <a:ext cx="1889100" cy="146100"/>
            </a:xfrm>
            <a:prstGeom prst="roundRect">
              <a:avLst>
                <a:gd name="adj" fmla="val 50000"/>
              </a:avLst>
            </a:prstGeom>
            <a:solidFill>
              <a:schemeClr val="accent6"/>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03" name="Google Shape;3903;p116"/>
            <p:cNvGrpSpPr/>
            <p:nvPr/>
          </p:nvGrpSpPr>
          <p:grpSpPr>
            <a:xfrm rot="10800000" flipH="1">
              <a:off x="2497649" y="1516972"/>
              <a:ext cx="429322" cy="93999"/>
              <a:chOff x="5795037" y="809024"/>
              <a:chExt cx="431653" cy="94500"/>
            </a:xfrm>
          </p:grpSpPr>
          <p:sp>
            <p:nvSpPr>
              <p:cNvPr id="3904" name="Google Shape;3904;p116"/>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5" name="Google Shape;3905;p116"/>
              <p:cNvSpPr/>
              <p:nvPr/>
            </p:nvSpPr>
            <p:spPr>
              <a:xfrm>
                <a:off x="5963614" y="809024"/>
                <a:ext cx="94500" cy="94500"/>
              </a:xfrm>
              <a:prstGeom prst="ellipse">
                <a:avLst/>
              </a:pr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6" name="Google Shape;3906;p116"/>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907" name="Google Shape;3907;p116"/>
          <p:cNvSpPr/>
          <p:nvPr/>
        </p:nvSpPr>
        <p:spPr>
          <a:xfrm rot="5400000">
            <a:off x="62125" y="2453700"/>
            <a:ext cx="963600" cy="23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8" name="Google Shape;3908;p116">
            <a:hlinkClick r:id="" action="ppaction://hlinkshowjump?jump=previousslide"/>
          </p:cNvPr>
          <p:cNvSpPr/>
          <p:nvPr/>
        </p:nvSpPr>
        <p:spPr>
          <a:xfrm>
            <a:off x="465662" y="2271250"/>
            <a:ext cx="156300" cy="135300"/>
          </a:xfrm>
          <a:prstGeom prst="triangle">
            <a:avLst>
              <a:gd name="adj" fmla="val 50000"/>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9" name="Google Shape;3909;p116">
            <a:hlinkClick r:id="" action="ppaction://hlinkshowjump?jump=nextslide"/>
          </p:cNvPr>
          <p:cNvSpPr/>
          <p:nvPr/>
        </p:nvSpPr>
        <p:spPr>
          <a:xfrm rot="10800000" flipH="1">
            <a:off x="465315" y="2737050"/>
            <a:ext cx="157200" cy="135600"/>
          </a:xfrm>
          <a:prstGeom prst="triangle">
            <a:avLst>
              <a:gd name="adj" fmla="val 50000"/>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0" name="Google Shape;3910;p116">
            <a:hlinkClick r:id="rId3" action="ppaction://hlinksldjump"/>
          </p:cNvPr>
          <p:cNvSpPr/>
          <p:nvPr/>
        </p:nvSpPr>
        <p:spPr>
          <a:xfrm rot="5400000">
            <a:off x="465301" y="2493168"/>
            <a:ext cx="157103" cy="157157"/>
          </a:xfrm>
          <a:custGeom>
            <a:avLst/>
            <a:gdLst/>
            <a:ahLst/>
            <a:cxnLst/>
            <a:rect l="l" t="t" r="r" b="b"/>
            <a:pathLst>
              <a:path w="21411" h="21411" extrusionOk="0">
                <a:moveTo>
                  <a:pt x="10568" y="6574"/>
                </a:moveTo>
                <a:cubicBezTo>
                  <a:pt x="12851" y="6574"/>
                  <a:pt x="14563" y="8560"/>
                  <a:pt x="14563" y="10842"/>
                </a:cubicBezTo>
                <a:cubicBezTo>
                  <a:pt x="14563" y="12851"/>
                  <a:pt x="12851" y="14837"/>
                  <a:pt x="10568" y="14837"/>
                </a:cubicBezTo>
                <a:cubicBezTo>
                  <a:pt x="8286" y="14837"/>
                  <a:pt x="6574" y="12851"/>
                  <a:pt x="6574" y="10842"/>
                </a:cubicBezTo>
                <a:cubicBezTo>
                  <a:pt x="6574" y="8560"/>
                  <a:pt x="8286" y="6574"/>
                  <a:pt x="10568" y="6574"/>
                </a:cubicBezTo>
                <a:close/>
                <a:moveTo>
                  <a:pt x="8560" y="0"/>
                </a:moveTo>
                <a:lnTo>
                  <a:pt x="8560" y="2009"/>
                </a:lnTo>
                <a:cubicBezTo>
                  <a:pt x="7715" y="2283"/>
                  <a:pt x="6848" y="2580"/>
                  <a:pt x="6003" y="3150"/>
                </a:cubicBezTo>
                <a:lnTo>
                  <a:pt x="4565" y="1712"/>
                </a:lnTo>
                <a:lnTo>
                  <a:pt x="1712" y="4565"/>
                </a:lnTo>
                <a:lnTo>
                  <a:pt x="3150" y="6277"/>
                </a:lnTo>
                <a:cubicBezTo>
                  <a:pt x="2580" y="6848"/>
                  <a:pt x="2283" y="7715"/>
                  <a:pt x="2009" y="8560"/>
                </a:cubicBezTo>
                <a:lnTo>
                  <a:pt x="0" y="8560"/>
                </a:lnTo>
                <a:lnTo>
                  <a:pt x="0" y="12851"/>
                </a:lnTo>
                <a:lnTo>
                  <a:pt x="2009" y="12851"/>
                </a:lnTo>
                <a:cubicBezTo>
                  <a:pt x="2283" y="13695"/>
                  <a:pt x="2580" y="14563"/>
                  <a:pt x="3150" y="15407"/>
                </a:cubicBezTo>
                <a:lnTo>
                  <a:pt x="1712" y="16845"/>
                </a:lnTo>
                <a:lnTo>
                  <a:pt x="4565" y="19698"/>
                </a:lnTo>
                <a:lnTo>
                  <a:pt x="6003" y="18260"/>
                </a:lnTo>
                <a:cubicBezTo>
                  <a:pt x="6848" y="18831"/>
                  <a:pt x="7715" y="19128"/>
                  <a:pt x="8560" y="19402"/>
                </a:cubicBezTo>
                <a:lnTo>
                  <a:pt x="8560" y="21410"/>
                </a:lnTo>
                <a:lnTo>
                  <a:pt x="12554" y="21410"/>
                </a:lnTo>
                <a:lnTo>
                  <a:pt x="12851" y="19402"/>
                </a:lnTo>
                <a:cubicBezTo>
                  <a:pt x="13696" y="19128"/>
                  <a:pt x="14563" y="18831"/>
                  <a:pt x="15134" y="18260"/>
                </a:cubicBezTo>
                <a:lnTo>
                  <a:pt x="16845" y="19698"/>
                </a:lnTo>
                <a:lnTo>
                  <a:pt x="19699" y="16845"/>
                </a:lnTo>
                <a:lnTo>
                  <a:pt x="18261" y="15407"/>
                </a:lnTo>
                <a:cubicBezTo>
                  <a:pt x="18831" y="14563"/>
                  <a:pt x="19128" y="13695"/>
                  <a:pt x="19128" y="12851"/>
                </a:cubicBezTo>
                <a:lnTo>
                  <a:pt x="21410" y="12851"/>
                </a:lnTo>
                <a:lnTo>
                  <a:pt x="21410" y="8560"/>
                </a:lnTo>
                <a:lnTo>
                  <a:pt x="19128" y="8560"/>
                </a:lnTo>
                <a:cubicBezTo>
                  <a:pt x="19128" y="7715"/>
                  <a:pt x="18831" y="6848"/>
                  <a:pt x="18261" y="6277"/>
                </a:cubicBezTo>
                <a:lnTo>
                  <a:pt x="19699" y="4565"/>
                </a:lnTo>
                <a:lnTo>
                  <a:pt x="16845" y="1712"/>
                </a:lnTo>
                <a:lnTo>
                  <a:pt x="15134" y="3150"/>
                </a:lnTo>
                <a:cubicBezTo>
                  <a:pt x="14563" y="2580"/>
                  <a:pt x="13696" y="2283"/>
                  <a:pt x="12851" y="2009"/>
                </a:cubicBezTo>
                <a:lnTo>
                  <a:pt x="12554" y="0"/>
                </a:lnTo>
                <a:close/>
              </a:path>
            </a:pathLst>
          </a:custGeom>
          <a:solidFill>
            <a:schemeClr val="lt1"/>
          </a:solidFill>
          <a:ln>
            <a:noFill/>
          </a:ln>
          <a:effectLst>
            <a:outerShdw blurRad="57150" dist="19050" dir="5400000" algn="bl" rotWithShape="0">
              <a:schemeClr val="dk1">
                <a:alpha val="52000"/>
              </a:schemeClr>
            </a:outerShdw>
            <a:reflection stA="4000" endPos="54000" dist="47625"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947909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559"/>
        <p:cNvGrpSpPr/>
        <p:nvPr/>
      </p:nvGrpSpPr>
      <p:grpSpPr>
        <a:xfrm>
          <a:off x="0" y="0"/>
          <a:ext cx="0" cy="0"/>
          <a:chOff x="0" y="0"/>
          <a:chExt cx="0" cy="0"/>
        </a:xfrm>
      </p:grpSpPr>
      <p:grpSp>
        <p:nvGrpSpPr>
          <p:cNvPr id="1560" name="Google Shape;1560;p77"/>
          <p:cNvGrpSpPr/>
          <p:nvPr/>
        </p:nvGrpSpPr>
        <p:grpSpPr>
          <a:xfrm>
            <a:off x="7396235" y="1721853"/>
            <a:ext cx="1037670" cy="2045238"/>
            <a:chOff x="7396235" y="1721853"/>
            <a:chExt cx="1037670" cy="2045238"/>
          </a:xfrm>
        </p:grpSpPr>
        <p:sp>
          <p:nvSpPr>
            <p:cNvPr id="1561" name="Google Shape;1561;p77"/>
            <p:cNvSpPr/>
            <p:nvPr/>
          </p:nvSpPr>
          <p:spPr>
            <a:xfrm rot="10269652" flipH="1">
              <a:off x="7482000" y="2524334"/>
              <a:ext cx="866139" cy="1183238"/>
            </a:xfrm>
            <a:custGeom>
              <a:avLst/>
              <a:gdLst/>
              <a:ahLst/>
              <a:cxnLst/>
              <a:rect l="l" t="t" r="r" b="b"/>
              <a:pathLst>
                <a:path w="21685" h="29624" extrusionOk="0">
                  <a:moveTo>
                    <a:pt x="2926" y="0"/>
                  </a:moveTo>
                  <a:cubicBezTo>
                    <a:pt x="2543" y="0"/>
                    <a:pt x="2202" y="204"/>
                    <a:pt x="2009" y="397"/>
                  </a:cubicBezTo>
                  <a:cubicBezTo>
                    <a:pt x="0" y="2406"/>
                    <a:pt x="3424" y="4392"/>
                    <a:pt x="4292" y="5830"/>
                  </a:cubicBezTo>
                  <a:cubicBezTo>
                    <a:pt x="4862" y="7245"/>
                    <a:pt x="4292" y="8957"/>
                    <a:pt x="3995" y="10395"/>
                  </a:cubicBezTo>
                  <a:cubicBezTo>
                    <a:pt x="3995" y="11810"/>
                    <a:pt x="4292" y="13248"/>
                    <a:pt x="5707" y="14093"/>
                  </a:cubicBezTo>
                  <a:cubicBezTo>
                    <a:pt x="6574" y="14663"/>
                    <a:pt x="7419" y="15234"/>
                    <a:pt x="7989" y="16101"/>
                  </a:cubicBezTo>
                  <a:cubicBezTo>
                    <a:pt x="8857" y="17243"/>
                    <a:pt x="9131" y="18658"/>
                    <a:pt x="9131" y="20096"/>
                  </a:cubicBezTo>
                  <a:cubicBezTo>
                    <a:pt x="8857" y="21237"/>
                    <a:pt x="8560" y="22652"/>
                    <a:pt x="8560" y="24090"/>
                  </a:cubicBezTo>
                  <a:cubicBezTo>
                    <a:pt x="8560" y="24935"/>
                    <a:pt x="8560" y="26373"/>
                    <a:pt x="9427" y="27217"/>
                  </a:cubicBezTo>
                  <a:lnTo>
                    <a:pt x="9427" y="27514"/>
                  </a:lnTo>
                  <a:cubicBezTo>
                    <a:pt x="10272" y="28358"/>
                    <a:pt x="11413" y="28929"/>
                    <a:pt x="12280" y="29500"/>
                  </a:cubicBezTo>
                  <a:cubicBezTo>
                    <a:pt x="12530" y="29587"/>
                    <a:pt x="12831" y="29623"/>
                    <a:pt x="13153" y="29623"/>
                  </a:cubicBezTo>
                  <a:cubicBezTo>
                    <a:pt x="13922" y="29623"/>
                    <a:pt x="14812" y="29419"/>
                    <a:pt x="15408" y="29226"/>
                  </a:cubicBezTo>
                  <a:cubicBezTo>
                    <a:pt x="17416" y="28655"/>
                    <a:pt x="19402" y="27217"/>
                    <a:pt x="20269" y="25231"/>
                  </a:cubicBezTo>
                  <a:cubicBezTo>
                    <a:pt x="21684" y="22081"/>
                    <a:pt x="20543" y="18087"/>
                    <a:pt x="17690" y="16101"/>
                  </a:cubicBezTo>
                  <a:cubicBezTo>
                    <a:pt x="16846" y="15531"/>
                    <a:pt x="15978" y="15234"/>
                    <a:pt x="15408" y="14389"/>
                  </a:cubicBezTo>
                  <a:cubicBezTo>
                    <a:pt x="14266" y="13248"/>
                    <a:pt x="13992" y="10966"/>
                    <a:pt x="13422" y="9528"/>
                  </a:cubicBezTo>
                  <a:cubicBezTo>
                    <a:pt x="11413" y="5259"/>
                    <a:pt x="7715" y="7245"/>
                    <a:pt x="6277" y="4689"/>
                  </a:cubicBezTo>
                  <a:cubicBezTo>
                    <a:pt x="5707" y="3547"/>
                    <a:pt x="5433" y="2680"/>
                    <a:pt x="5136" y="1539"/>
                  </a:cubicBezTo>
                  <a:cubicBezTo>
                    <a:pt x="4862" y="968"/>
                    <a:pt x="4292" y="124"/>
                    <a:pt x="3424" y="124"/>
                  </a:cubicBezTo>
                  <a:cubicBezTo>
                    <a:pt x="3256" y="36"/>
                    <a:pt x="3087" y="0"/>
                    <a:pt x="2926" y="0"/>
                  </a:cubicBezTo>
                  <a:close/>
                </a:path>
              </a:pathLst>
            </a:custGeom>
            <a:solidFill>
              <a:schemeClr val="accent2"/>
            </a:solidFill>
            <a:ln>
              <a:noFill/>
            </a:ln>
            <a:effectLst>
              <a:outerShdw blurRad="57150" dist="19050" dir="5400000" algn="bl" rotWithShape="0">
                <a:schemeClr val="dk1">
                  <a:alpha val="22000"/>
                </a:schemeClr>
              </a:outerShdw>
              <a:reflection stA="2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62" name="Google Shape;1562;p77"/>
            <p:cNvGrpSpPr/>
            <p:nvPr/>
          </p:nvGrpSpPr>
          <p:grpSpPr>
            <a:xfrm rot="2700000">
              <a:off x="7878629" y="1895395"/>
              <a:ext cx="564891" cy="178747"/>
              <a:chOff x="6872640" y="3355362"/>
              <a:chExt cx="564897" cy="178749"/>
            </a:xfrm>
          </p:grpSpPr>
          <p:sp>
            <p:nvSpPr>
              <p:cNvPr id="1563" name="Google Shape;1563;p77"/>
              <p:cNvSpPr/>
              <p:nvPr/>
            </p:nvSpPr>
            <p:spPr>
              <a:xfrm>
                <a:off x="7337337" y="3355362"/>
                <a:ext cx="100200" cy="100200"/>
              </a:xfrm>
              <a:prstGeom prst="ellipse">
                <a:avLst/>
              </a:prstGeom>
              <a:gradFill>
                <a:gsLst>
                  <a:gs pos="0">
                    <a:srgbClr val="81EEEB"/>
                  </a:gs>
                  <a:gs pos="100000">
                    <a:srgbClr val="3AE4DF"/>
                  </a:gs>
                </a:gsLst>
                <a:lin ang="8100019" scaled="0"/>
              </a:gradFill>
              <a:ln>
                <a:noFill/>
              </a:ln>
              <a:effectLst>
                <a:outerShdw blurRad="157163" dist="85725" dir="5400000" algn="bl" rotWithShape="0">
                  <a:schemeClr val="dk1">
                    <a:alpha val="3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77"/>
              <p:cNvSpPr/>
              <p:nvPr/>
            </p:nvSpPr>
            <p:spPr>
              <a:xfrm>
                <a:off x="6872640" y="3488811"/>
                <a:ext cx="45300" cy="45300"/>
              </a:xfrm>
              <a:prstGeom prst="ellipse">
                <a:avLst/>
              </a:prstGeom>
              <a:solidFill>
                <a:schemeClr val="lt1"/>
              </a:solidFill>
              <a:ln>
                <a:noFill/>
              </a:ln>
              <a:effectLst>
                <a:outerShdw blurRad="157163" dist="85725" dir="5400000" algn="bl" rotWithShape="0">
                  <a:schemeClr val="dk1">
                    <a:alpha val="3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565" name="Google Shape;1565;p77"/>
          <p:cNvGrpSpPr/>
          <p:nvPr/>
        </p:nvGrpSpPr>
        <p:grpSpPr>
          <a:xfrm>
            <a:off x="830933" y="2247684"/>
            <a:ext cx="1102217" cy="1865376"/>
            <a:chOff x="830933" y="2247684"/>
            <a:chExt cx="1102217" cy="1865376"/>
          </a:xfrm>
        </p:grpSpPr>
        <p:grpSp>
          <p:nvGrpSpPr>
            <p:cNvPr id="1566" name="Google Shape;1566;p77"/>
            <p:cNvGrpSpPr/>
            <p:nvPr/>
          </p:nvGrpSpPr>
          <p:grpSpPr>
            <a:xfrm flipH="1">
              <a:off x="830933" y="2247684"/>
              <a:ext cx="1102217" cy="1494740"/>
              <a:chOff x="7452861" y="1397649"/>
              <a:chExt cx="1102217" cy="1494740"/>
            </a:xfrm>
          </p:grpSpPr>
          <p:sp>
            <p:nvSpPr>
              <p:cNvPr id="1567" name="Google Shape;1567;p77"/>
              <p:cNvSpPr/>
              <p:nvPr/>
            </p:nvSpPr>
            <p:spPr>
              <a:xfrm flipH="1">
                <a:off x="7452861" y="1397649"/>
                <a:ext cx="943514" cy="1288940"/>
              </a:xfrm>
              <a:custGeom>
                <a:avLst/>
                <a:gdLst/>
                <a:ahLst/>
                <a:cxnLst/>
                <a:rect l="l" t="t" r="r" b="b"/>
                <a:pathLst>
                  <a:path w="21685" h="29624" extrusionOk="0">
                    <a:moveTo>
                      <a:pt x="2926" y="0"/>
                    </a:moveTo>
                    <a:cubicBezTo>
                      <a:pt x="2543" y="0"/>
                      <a:pt x="2202" y="204"/>
                      <a:pt x="2009" y="397"/>
                    </a:cubicBezTo>
                    <a:cubicBezTo>
                      <a:pt x="0" y="2406"/>
                      <a:pt x="3424" y="4392"/>
                      <a:pt x="4292" y="5830"/>
                    </a:cubicBezTo>
                    <a:cubicBezTo>
                      <a:pt x="4862" y="7245"/>
                      <a:pt x="4292" y="8957"/>
                      <a:pt x="3995" y="10395"/>
                    </a:cubicBezTo>
                    <a:cubicBezTo>
                      <a:pt x="3995" y="11810"/>
                      <a:pt x="4292" y="13248"/>
                      <a:pt x="5707" y="14093"/>
                    </a:cubicBezTo>
                    <a:cubicBezTo>
                      <a:pt x="6574" y="14663"/>
                      <a:pt x="7419" y="15234"/>
                      <a:pt x="7989" y="16101"/>
                    </a:cubicBezTo>
                    <a:cubicBezTo>
                      <a:pt x="8857" y="17243"/>
                      <a:pt x="9131" y="18658"/>
                      <a:pt x="9131" y="20096"/>
                    </a:cubicBezTo>
                    <a:cubicBezTo>
                      <a:pt x="8857" y="21237"/>
                      <a:pt x="8560" y="22652"/>
                      <a:pt x="8560" y="24090"/>
                    </a:cubicBezTo>
                    <a:cubicBezTo>
                      <a:pt x="8560" y="24935"/>
                      <a:pt x="8560" y="26373"/>
                      <a:pt x="9427" y="27217"/>
                    </a:cubicBezTo>
                    <a:lnTo>
                      <a:pt x="9427" y="27514"/>
                    </a:lnTo>
                    <a:cubicBezTo>
                      <a:pt x="10272" y="28358"/>
                      <a:pt x="11413" y="28929"/>
                      <a:pt x="12280" y="29500"/>
                    </a:cubicBezTo>
                    <a:cubicBezTo>
                      <a:pt x="12530" y="29587"/>
                      <a:pt x="12831" y="29623"/>
                      <a:pt x="13153" y="29623"/>
                    </a:cubicBezTo>
                    <a:cubicBezTo>
                      <a:pt x="13922" y="29623"/>
                      <a:pt x="14812" y="29419"/>
                      <a:pt x="15408" y="29226"/>
                    </a:cubicBezTo>
                    <a:cubicBezTo>
                      <a:pt x="17416" y="28655"/>
                      <a:pt x="19402" y="27217"/>
                      <a:pt x="20269" y="25231"/>
                    </a:cubicBezTo>
                    <a:cubicBezTo>
                      <a:pt x="21684" y="22081"/>
                      <a:pt x="20543" y="18087"/>
                      <a:pt x="17690" y="16101"/>
                    </a:cubicBezTo>
                    <a:cubicBezTo>
                      <a:pt x="16846" y="15531"/>
                      <a:pt x="15978" y="15234"/>
                      <a:pt x="15408" y="14389"/>
                    </a:cubicBezTo>
                    <a:cubicBezTo>
                      <a:pt x="14266" y="13248"/>
                      <a:pt x="13992" y="10966"/>
                      <a:pt x="13422" y="9528"/>
                    </a:cubicBezTo>
                    <a:cubicBezTo>
                      <a:pt x="11413" y="5259"/>
                      <a:pt x="7715" y="7245"/>
                      <a:pt x="6277" y="4689"/>
                    </a:cubicBezTo>
                    <a:cubicBezTo>
                      <a:pt x="5707" y="3547"/>
                      <a:pt x="5433" y="2680"/>
                      <a:pt x="5136" y="1539"/>
                    </a:cubicBezTo>
                    <a:cubicBezTo>
                      <a:pt x="4862" y="968"/>
                      <a:pt x="4292" y="124"/>
                      <a:pt x="3424" y="124"/>
                    </a:cubicBezTo>
                    <a:cubicBezTo>
                      <a:pt x="3256" y="36"/>
                      <a:pt x="3087" y="0"/>
                      <a:pt x="2926" y="0"/>
                    </a:cubicBezTo>
                    <a:close/>
                  </a:path>
                </a:pathLst>
              </a:custGeom>
              <a:solidFill>
                <a:schemeClr val="accent3"/>
              </a:solidFill>
              <a:ln>
                <a:noFill/>
              </a:ln>
              <a:effectLst>
                <a:outerShdw blurRad="57150" dist="19050" dir="5400000" algn="bl" rotWithShape="0">
                  <a:schemeClr val="dk1">
                    <a:alpha val="22000"/>
                  </a:schemeClr>
                </a:outerShdw>
                <a:reflection stA="2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77"/>
              <p:cNvSpPr/>
              <p:nvPr/>
            </p:nvSpPr>
            <p:spPr>
              <a:xfrm flipH="1">
                <a:off x="7611563" y="1603449"/>
                <a:ext cx="943514" cy="1288940"/>
              </a:xfrm>
              <a:custGeom>
                <a:avLst/>
                <a:gdLst/>
                <a:ahLst/>
                <a:cxnLst/>
                <a:rect l="l" t="t" r="r" b="b"/>
                <a:pathLst>
                  <a:path w="21685" h="29624" extrusionOk="0">
                    <a:moveTo>
                      <a:pt x="2926" y="0"/>
                    </a:moveTo>
                    <a:cubicBezTo>
                      <a:pt x="2543" y="0"/>
                      <a:pt x="2202" y="204"/>
                      <a:pt x="2009" y="397"/>
                    </a:cubicBezTo>
                    <a:cubicBezTo>
                      <a:pt x="0" y="2406"/>
                      <a:pt x="3424" y="4392"/>
                      <a:pt x="4292" y="5830"/>
                    </a:cubicBezTo>
                    <a:cubicBezTo>
                      <a:pt x="4862" y="7245"/>
                      <a:pt x="4292" y="8957"/>
                      <a:pt x="3995" y="10395"/>
                    </a:cubicBezTo>
                    <a:cubicBezTo>
                      <a:pt x="3995" y="11810"/>
                      <a:pt x="4292" y="13248"/>
                      <a:pt x="5707" y="14093"/>
                    </a:cubicBezTo>
                    <a:cubicBezTo>
                      <a:pt x="6574" y="14663"/>
                      <a:pt x="7419" y="15234"/>
                      <a:pt x="7989" y="16101"/>
                    </a:cubicBezTo>
                    <a:cubicBezTo>
                      <a:pt x="8857" y="17243"/>
                      <a:pt x="9131" y="18658"/>
                      <a:pt x="9131" y="20096"/>
                    </a:cubicBezTo>
                    <a:cubicBezTo>
                      <a:pt x="8857" y="21237"/>
                      <a:pt x="8560" y="22652"/>
                      <a:pt x="8560" y="24090"/>
                    </a:cubicBezTo>
                    <a:cubicBezTo>
                      <a:pt x="8560" y="24935"/>
                      <a:pt x="8560" y="26373"/>
                      <a:pt x="9427" y="27217"/>
                    </a:cubicBezTo>
                    <a:lnTo>
                      <a:pt x="9427" y="27514"/>
                    </a:lnTo>
                    <a:cubicBezTo>
                      <a:pt x="10272" y="28358"/>
                      <a:pt x="11413" y="28929"/>
                      <a:pt x="12280" y="29500"/>
                    </a:cubicBezTo>
                    <a:cubicBezTo>
                      <a:pt x="12530" y="29587"/>
                      <a:pt x="12831" y="29623"/>
                      <a:pt x="13153" y="29623"/>
                    </a:cubicBezTo>
                    <a:cubicBezTo>
                      <a:pt x="13922" y="29623"/>
                      <a:pt x="14812" y="29419"/>
                      <a:pt x="15408" y="29226"/>
                    </a:cubicBezTo>
                    <a:cubicBezTo>
                      <a:pt x="17416" y="28655"/>
                      <a:pt x="19402" y="27217"/>
                      <a:pt x="20269" y="25231"/>
                    </a:cubicBezTo>
                    <a:cubicBezTo>
                      <a:pt x="21684" y="22081"/>
                      <a:pt x="20543" y="18087"/>
                      <a:pt x="17690" y="16101"/>
                    </a:cubicBezTo>
                    <a:cubicBezTo>
                      <a:pt x="16846" y="15531"/>
                      <a:pt x="15978" y="15234"/>
                      <a:pt x="15408" y="14389"/>
                    </a:cubicBezTo>
                    <a:cubicBezTo>
                      <a:pt x="14266" y="13248"/>
                      <a:pt x="13992" y="10966"/>
                      <a:pt x="13422" y="9528"/>
                    </a:cubicBezTo>
                    <a:cubicBezTo>
                      <a:pt x="11413" y="5259"/>
                      <a:pt x="7715" y="7245"/>
                      <a:pt x="6277" y="4689"/>
                    </a:cubicBezTo>
                    <a:cubicBezTo>
                      <a:pt x="5707" y="3547"/>
                      <a:pt x="5433" y="2680"/>
                      <a:pt x="5136" y="1539"/>
                    </a:cubicBezTo>
                    <a:cubicBezTo>
                      <a:pt x="4862" y="968"/>
                      <a:pt x="4292" y="124"/>
                      <a:pt x="3424" y="124"/>
                    </a:cubicBezTo>
                    <a:cubicBezTo>
                      <a:pt x="3256" y="36"/>
                      <a:pt x="3087" y="0"/>
                      <a:pt x="2926" y="0"/>
                    </a:cubicBezTo>
                    <a:close/>
                  </a:path>
                </a:pathLst>
              </a:custGeom>
              <a:solidFill>
                <a:schemeClr val="accent4"/>
              </a:solidFill>
              <a:ln>
                <a:noFill/>
              </a:ln>
              <a:effectLst>
                <a:outerShdw blurRad="57150" dist="19050" dir="5400000" algn="bl" rotWithShape="0">
                  <a:schemeClr val="dk1">
                    <a:alpha val="22000"/>
                  </a:schemeClr>
                </a:outerShdw>
                <a:reflection stA="2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9" name="Google Shape;1569;p77"/>
            <p:cNvGrpSpPr/>
            <p:nvPr/>
          </p:nvGrpSpPr>
          <p:grpSpPr>
            <a:xfrm rot="2700000">
              <a:off x="904191" y="3760770"/>
              <a:ext cx="564891" cy="178747"/>
              <a:chOff x="6872640" y="3355362"/>
              <a:chExt cx="564897" cy="178749"/>
            </a:xfrm>
          </p:grpSpPr>
          <p:sp>
            <p:nvSpPr>
              <p:cNvPr id="1570" name="Google Shape;1570;p77"/>
              <p:cNvSpPr/>
              <p:nvPr/>
            </p:nvSpPr>
            <p:spPr>
              <a:xfrm>
                <a:off x="7337337" y="3355362"/>
                <a:ext cx="100200" cy="100200"/>
              </a:xfrm>
              <a:prstGeom prst="ellipse">
                <a:avLst/>
              </a:prstGeom>
              <a:gradFill>
                <a:gsLst>
                  <a:gs pos="0">
                    <a:srgbClr val="81EEEB"/>
                  </a:gs>
                  <a:gs pos="100000">
                    <a:srgbClr val="3AE4DF"/>
                  </a:gs>
                </a:gsLst>
                <a:lin ang="8100019" scaled="0"/>
              </a:gradFill>
              <a:ln>
                <a:noFill/>
              </a:ln>
              <a:effectLst>
                <a:outerShdw blurRad="157163" dist="85725" dir="5400000" algn="bl" rotWithShape="0">
                  <a:schemeClr val="dk1">
                    <a:alpha val="3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77"/>
              <p:cNvSpPr/>
              <p:nvPr/>
            </p:nvSpPr>
            <p:spPr>
              <a:xfrm>
                <a:off x="6872640" y="3488811"/>
                <a:ext cx="45300" cy="45300"/>
              </a:xfrm>
              <a:prstGeom prst="ellipse">
                <a:avLst/>
              </a:prstGeom>
              <a:solidFill>
                <a:schemeClr val="lt1"/>
              </a:solidFill>
              <a:ln>
                <a:noFill/>
              </a:ln>
              <a:effectLst>
                <a:outerShdw blurRad="157163" dist="85725" dir="5400000" algn="bl" rotWithShape="0">
                  <a:schemeClr val="dk1">
                    <a:alpha val="3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584" name="Google Shape;1584;p77"/>
          <p:cNvSpPr/>
          <p:nvPr/>
        </p:nvSpPr>
        <p:spPr>
          <a:xfrm rot="5400000">
            <a:off x="62125" y="2453700"/>
            <a:ext cx="963600" cy="23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77">
            <a:hlinkClick r:id="" action="ppaction://hlinkshowjump?jump=previousslide"/>
          </p:cNvPr>
          <p:cNvSpPr/>
          <p:nvPr/>
        </p:nvSpPr>
        <p:spPr>
          <a:xfrm>
            <a:off x="465662" y="2271250"/>
            <a:ext cx="156300" cy="135300"/>
          </a:xfrm>
          <a:prstGeom prst="triangle">
            <a:avLst>
              <a:gd name="adj" fmla="val 50000"/>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77">
            <a:hlinkClick r:id="" action="ppaction://hlinkshowjump?jump=nextslide"/>
          </p:cNvPr>
          <p:cNvSpPr/>
          <p:nvPr/>
        </p:nvSpPr>
        <p:spPr>
          <a:xfrm rot="10800000" flipH="1">
            <a:off x="465315" y="2737050"/>
            <a:ext cx="157200" cy="135600"/>
          </a:xfrm>
          <a:prstGeom prst="triangle">
            <a:avLst>
              <a:gd name="adj" fmla="val 50000"/>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77">
            <a:hlinkClick r:id="rId3" action="ppaction://hlinksldjump"/>
          </p:cNvPr>
          <p:cNvSpPr/>
          <p:nvPr/>
        </p:nvSpPr>
        <p:spPr>
          <a:xfrm rot="5400000">
            <a:off x="465301" y="2493168"/>
            <a:ext cx="157103" cy="157157"/>
          </a:xfrm>
          <a:custGeom>
            <a:avLst/>
            <a:gdLst/>
            <a:ahLst/>
            <a:cxnLst/>
            <a:rect l="l" t="t" r="r" b="b"/>
            <a:pathLst>
              <a:path w="21411" h="21411" extrusionOk="0">
                <a:moveTo>
                  <a:pt x="10568" y="6574"/>
                </a:moveTo>
                <a:cubicBezTo>
                  <a:pt x="12851" y="6574"/>
                  <a:pt x="14563" y="8560"/>
                  <a:pt x="14563" y="10842"/>
                </a:cubicBezTo>
                <a:cubicBezTo>
                  <a:pt x="14563" y="12851"/>
                  <a:pt x="12851" y="14837"/>
                  <a:pt x="10568" y="14837"/>
                </a:cubicBezTo>
                <a:cubicBezTo>
                  <a:pt x="8286" y="14837"/>
                  <a:pt x="6574" y="12851"/>
                  <a:pt x="6574" y="10842"/>
                </a:cubicBezTo>
                <a:cubicBezTo>
                  <a:pt x="6574" y="8560"/>
                  <a:pt x="8286" y="6574"/>
                  <a:pt x="10568" y="6574"/>
                </a:cubicBezTo>
                <a:close/>
                <a:moveTo>
                  <a:pt x="8560" y="0"/>
                </a:moveTo>
                <a:lnTo>
                  <a:pt x="8560" y="2009"/>
                </a:lnTo>
                <a:cubicBezTo>
                  <a:pt x="7715" y="2283"/>
                  <a:pt x="6848" y="2580"/>
                  <a:pt x="6003" y="3150"/>
                </a:cubicBezTo>
                <a:lnTo>
                  <a:pt x="4565" y="1712"/>
                </a:lnTo>
                <a:lnTo>
                  <a:pt x="1712" y="4565"/>
                </a:lnTo>
                <a:lnTo>
                  <a:pt x="3150" y="6277"/>
                </a:lnTo>
                <a:cubicBezTo>
                  <a:pt x="2580" y="6848"/>
                  <a:pt x="2283" y="7715"/>
                  <a:pt x="2009" y="8560"/>
                </a:cubicBezTo>
                <a:lnTo>
                  <a:pt x="0" y="8560"/>
                </a:lnTo>
                <a:lnTo>
                  <a:pt x="0" y="12851"/>
                </a:lnTo>
                <a:lnTo>
                  <a:pt x="2009" y="12851"/>
                </a:lnTo>
                <a:cubicBezTo>
                  <a:pt x="2283" y="13695"/>
                  <a:pt x="2580" y="14563"/>
                  <a:pt x="3150" y="15407"/>
                </a:cubicBezTo>
                <a:lnTo>
                  <a:pt x="1712" y="16845"/>
                </a:lnTo>
                <a:lnTo>
                  <a:pt x="4565" y="19698"/>
                </a:lnTo>
                <a:lnTo>
                  <a:pt x="6003" y="18260"/>
                </a:lnTo>
                <a:cubicBezTo>
                  <a:pt x="6848" y="18831"/>
                  <a:pt x="7715" y="19128"/>
                  <a:pt x="8560" y="19402"/>
                </a:cubicBezTo>
                <a:lnTo>
                  <a:pt x="8560" y="21410"/>
                </a:lnTo>
                <a:lnTo>
                  <a:pt x="12554" y="21410"/>
                </a:lnTo>
                <a:lnTo>
                  <a:pt x="12851" y="19402"/>
                </a:lnTo>
                <a:cubicBezTo>
                  <a:pt x="13696" y="19128"/>
                  <a:pt x="14563" y="18831"/>
                  <a:pt x="15134" y="18260"/>
                </a:cubicBezTo>
                <a:lnTo>
                  <a:pt x="16845" y="19698"/>
                </a:lnTo>
                <a:lnTo>
                  <a:pt x="19699" y="16845"/>
                </a:lnTo>
                <a:lnTo>
                  <a:pt x="18261" y="15407"/>
                </a:lnTo>
                <a:cubicBezTo>
                  <a:pt x="18831" y="14563"/>
                  <a:pt x="19128" y="13695"/>
                  <a:pt x="19128" y="12851"/>
                </a:cubicBezTo>
                <a:lnTo>
                  <a:pt x="21410" y="12851"/>
                </a:lnTo>
                <a:lnTo>
                  <a:pt x="21410" y="8560"/>
                </a:lnTo>
                <a:lnTo>
                  <a:pt x="19128" y="8560"/>
                </a:lnTo>
                <a:cubicBezTo>
                  <a:pt x="19128" y="7715"/>
                  <a:pt x="18831" y="6848"/>
                  <a:pt x="18261" y="6277"/>
                </a:cubicBezTo>
                <a:lnTo>
                  <a:pt x="19699" y="4565"/>
                </a:lnTo>
                <a:lnTo>
                  <a:pt x="16845" y="1712"/>
                </a:lnTo>
                <a:lnTo>
                  <a:pt x="15134" y="3150"/>
                </a:lnTo>
                <a:cubicBezTo>
                  <a:pt x="14563" y="2580"/>
                  <a:pt x="13696" y="2283"/>
                  <a:pt x="12851" y="2009"/>
                </a:cubicBezTo>
                <a:lnTo>
                  <a:pt x="12554" y="0"/>
                </a:lnTo>
                <a:close/>
              </a:path>
            </a:pathLst>
          </a:custGeom>
          <a:solidFill>
            <a:schemeClr val="lt1"/>
          </a:solidFill>
          <a:ln>
            <a:noFill/>
          </a:ln>
          <a:effectLst>
            <a:outerShdw blurRad="57150" dist="19050" dir="5400000" algn="bl" rotWithShape="0">
              <a:schemeClr val="dk1">
                <a:alpha val="52000"/>
              </a:schemeClr>
            </a:outerShdw>
            <a:reflection stA="4000" endPos="54000" dist="47625"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99" name="Google Shape;1599;p77"/>
          <p:cNvGrpSpPr/>
          <p:nvPr/>
        </p:nvGrpSpPr>
        <p:grpSpPr>
          <a:xfrm>
            <a:off x="4390196" y="1296526"/>
            <a:ext cx="2261056" cy="2409512"/>
            <a:chOff x="775177" y="1606057"/>
            <a:chExt cx="2261056" cy="2409512"/>
          </a:xfrm>
        </p:grpSpPr>
        <p:sp>
          <p:nvSpPr>
            <p:cNvPr id="1600" name="Google Shape;1600;p77"/>
            <p:cNvSpPr/>
            <p:nvPr/>
          </p:nvSpPr>
          <p:spPr>
            <a:xfrm>
              <a:off x="775177" y="1606057"/>
              <a:ext cx="412845" cy="137159"/>
            </a:xfrm>
            <a:custGeom>
              <a:avLst/>
              <a:gdLst/>
              <a:ahLst/>
              <a:cxnLst/>
              <a:rect l="l" t="t" r="r" b="b"/>
              <a:pathLst>
                <a:path w="27731" h="9213" extrusionOk="0">
                  <a:moveTo>
                    <a:pt x="17852" y="0"/>
                  </a:moveTo>
                  <a:cubicBezTo>
                    <a:pt x="15721" y="0"/>
                    <a:pt x="13587" y="678"/>
                    <a:pt x="12086" y="1877"/>
                  </a:cubicBezTo>
                  <a:cubicBezTo>
                    <a:pt x="10727" y="2951"/>
                    <a:pt x="9367" y="4764"/>
                    <a:pt x="8880" y="6644"/>
                  </a:cubicBezTo>
                  <a:cubicBezTo>
                    <a:pt x="7885" y="5842"/>
                    <a:pt x="6591" y="5407"/>
                    <a:pt x="5303" y="5407"/>
                  </a:cubicBezTo>
                  <a:cubicBezTo>
                    <a:pt x="4787" y="5407"/>
                    <a:pt x="4272" y="5477"/>
                    <a:pt x="3778" y="5621"/>
                  </a:cubicBezTo>
                  <a:cubicBezTo>
                    <a:pt x="2048" y="6124"/>
                    <a:pt x="588" y="7501"/>
                    <a:pt x="0" y="9213"/>
                  </a:cubicBezTo>
                  <a:lnTo>
                    <a:pt x="27730" y="9112"/>
                  </a:lnTo>
                  <a:cubicBezTo>
                    <a:pt x="27244" y="5688"/>
                    <a:pt x="25213" y="2884"/>
                    <a:pt x="22225" y="1122"/>
                  </a:cubicBezTo>
                  <a:cubicBezTo>
                    <a:pt x="20929" y="354"/>
                    <a:pt x="19391" y="0"/>
                    <a:pt x="17852" y="0"/>
                  </a:cubicBezTo>
                  <a:close/>
                </a:path>
              </a:pathLst>
            </a:custGeom>
            <a:solidFill>
              <a:schemeClr val="dk2"/>
            </a:solidFill>
            <a:ln>
              <a:noFill/>
            </a:ln>
            <a:effectLst>
              <a:outerShdw blurRad="57150" dist="19050" dir="5400000" algn="bl" rotWithShape="0">
                <a:schemeClr val="dk1">
                  <a:alpha val="17000"/>
                </a:schemeClr>
              </a:outerShdw>
              <a:reflection stA="7000" endPos="54000" dist="1905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77"/>
            <p:cNvSpPr/>
            <p:nvPr/>
          </p:nvSpPr>
          <p:spPr>
            <a:xfrm>
              <a:off x="956864" y="1610434"/>
              <a:ext cx="214663" cy="117835"/>
            </a:xfrm>
            <a:custGeom>
              <a:avLst/>
              <a:gdLst/>
              <a:ahLst/>
              <a:cxnLst/>
              <a:rect l="l" t="t" r="r" b="b"/>
              <a:pathLst>
                <a:path w="14419" h="7915" extrusionOk="0">
                  <a:moveTo>
                    <a:pt x="5350" y="1"/>
                  </a:moveTo>
                  <a:cubicBezTo>
                    <a:pt x="4889" y="1"/>
                    <a:pt x="4425" y="35"/>
                    <a:pt x="3962" y="106"/>
                  </a:cubicBezTo>
                  <a:cubicBezTo>
                    <a:pt x="2836" y="291"/>
                    <a:pt x="1728" y="761"/>
                    <a:pt x="990" y="1634"/>
                  </a:cubicBezTo>
                  <a:cubicBezTo>
                    <a:pt x="269" y="2507"/>
                    <a:pt x="0" y="3816"/>
                    <a:pt x="553" y="4806"/>
                  </a:cubicBezTo>
                  <a:cubicBezTo>
                    <a:pt x="990" y="5611"/>
                    <a:pt x="1847" y="6081"/>
                    <a:pt x="2686" y="6451"/>
                  </a:cubicBezTo>
                  <a:cubicBezTo>
                    <a:pt x="4897" y="7410"/>
                    <a:pt x="7319" y="7915"/>
                    <a:pt x="9743" y="7915"/>
                  </a:cubicBezTo>
                  <a:cubicBezTo>
                    <a:pt x="10374" y="7915"/>
                    <a:pt x="11005" y="7880"/>
                    <a:pt x="11632" y="7811"/>
                  </a:cubicBezTo>
                  <a:cubicBezTo>
                    <a:pt x="12153" y="7744"/>
                    <a:pt x="12690" y="7659"/>
                    <a:pt x="13160" y="7424"/>
                  </a:cubicBezTo>
                  <a:cubicBezTo>
                    <a:pt x="13646" y="7207"/>
                    <a:pt x="14067" y="6804"/>
                    <a:pt x="14201" y="6300"/>
                  </a:cubicBezTo>
                  <a:cubicBezTo>
                    <a:pt x="14419" y="5511"/>
                    <a:pt x="13982" y="4705"/>
                    <a:pt x="13479" y="4085"/>
                  </a:cubicBezTo>
                  <a:cubicBezTo>
                    <a:pt x="11532" y="1596"/>
                    <a:pt x="8499" y="1"/>
                    <a:pt x="5350" y="1"/>
                  </a:cubicBezTo>
                  <a:close/>
                </a:path>
              </a:pathLst>
            </a:custGeom>
            <a:solidFill>
              <a:schemeClr val="accent2"/>
            </a:solidFill>
            <a:ln>
              <a:noFill/>
            </a:ln>
            <a:effectLst>
              <a:outerShdw blurRad="57150" dist="19050" dir="5400000" algn="bl" rotWithShape="0">
                <a:schemeClr val="dk1">
                  <a:alpha val="17000"/>
                </a:schemeClr>
              </a:outerShdw>
              <a:reflection stA="7000" endPos="54000" dist="1905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77"/>
            <p:cNvSpPr/>
            <p:nvPr/>
          </p:nvSpPr>
          <p:spPr>
            <a:xfrm>
              <a:off x="813661" y="1689516"/>
              <a:ext cx="66741" cy="38574"/>
            </a:xfrm>
            <a:custGeom>
              <a:avLst/>
              <a:gdLst/>
              <a:ahLst/>
              <a:cxnLst/>
              <a:rect l="l" t="t" r="r" b="b"/>
              <a:pathLst>
                <a:path w="4483" h="2591" extrusionOk="0">
                  <a:moveTo>
                    <a:pt x="2237" y="1"/>
                  </a:moveTo>
                  <a:cubicBezTo>
                    <a:pt x="1529" y="1"/>
                    <a:pt x="520" y="85"/>
                    <a:pt x="219" y="518"/>
                  </a:cubicBezTo>
                  <a:cubicBezTo>
                    <a:pt x="0" y="854"/>
                    <a:pt x="17" y="1307"/>
                    <a:pt x="219" y="1660"/>
                  </a:cubicBezTo>
                  <a:cubicBezTo>
                    <a:pt x="420" y="2012"/>
                    <a:pt x="772" y="2247"/>
                    <a:pt x="1159" y="2381"/>
                  </a:cubicBezTo>
                  <a:cubicBezTo>
                    <a:pt x="1528" y="2533"/>
                    <a:pt x="1931" y="2566"/>
                    <a:pt x="2334" y="2582"/>
                  </a:cubicBezTo>
                  <a:cubicBezTo>
                    <a:pt x="2441" y="2587"/>
                    <a:pt x="2549" y="2591"/>
                    <a:pt x="2658" y="2591"/>
                  </a:cubicBezTo>
                  <a:cubicBezTo>
                    <a:pt x="2940" y="2591"/>
                    <a:pt x="3225" y="2567"/>
                    <a:pt x="3492" y="2482"/>
                  </a:cubicBezTo>
                  <a:cubicBezTo>
                    <a:pt x="3861" y="2365"/>
                    <a:pt x="4197" y="2112"/>
                    <a:pt x="4331" y="1743"/>
                  </a:cubicBezTo>
                  <a:cubicBezTo>
                    <a:pt x="4483" y="1324"/>
                    <a:pt x="4315" y="820"/>
                    <a:pt x="3979" y="501"/>
                  </a:cubicBezTo>
                  <a:cubicBezTo>
                    <a:pt x="3659" y="183"/>
                    <a:pt x="3189" y="48"/>
                    <a:pt x="2737" y="15"/>
                  </a:cubicBezTo>
                  <a:cubicBezTo>
                    <a:pt x="2608" y="7"/>
                    <a:pt x="2434" y="1"/>
                    <a:pt x="2237" y="1"/>
                  </a:cubicBezTo>
                  <a:close/>
                </a:path>
              </a:pathLst>
            </a:custGeom>
            <a:solidFill>
              <a:schemeClr val="accent2"/>
            </a:solidFill>
            <a:ln>
              <a:noFill/>
            </a:ln>
            <a:effectLst>
              <a:outerShdw blurRad="57150" dist="19050" dir="5400000" algn="bl" rotWithShape="0">
                <a:schemeClr val="dk1">
                  <a:alpha val="17000"/>
                </a:schemeClr>
              </a:outerShdw>
              <a:reflection stA="7000" endPos="54000" dist="1905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77"/>
            <p:cNvSpPr/>
            <p:nvPr/>
          </p:nvSpPr>
          <p:spPr>
            <a:xfrm>
              <a:off x="2623388" y="3878455"/>
              <a:ext cx="412845" cy="137114"/>
            </a:xfrm>
            <a:custGeom>
              <a:avLst/>
              <a:gdLst/>
              <a:ahLst/>
              <a:cxnLst/>
              <a:rect l="l" t="t" r="r" b="b"/>
              <a:pathLst>
                <a:path w="27731" h="9210" extrusionOk="0">
                  <a:moveTo>
                    <a:pt x="17841" y="1"/>
                  </a:moveTo>
                  <a:cubicBezTo>
                    <a:pt x="15714" y="1"/>
                    <a:pt x="13590" y="679"/>
                    <a:pt x="12102" y="1875"/>
                  </a:cubicBezTo>
                  <a:cubicBezTo>
                    <a:pt x="10743" y="2965"/>
                    <a:pt x="9367" y="4762"/>
                    <a:pt x="8897" y="6658"/>
                  </a:cubicBezTo>
                  <a:cubicBezTo>
                    <a:pt x="7888" y="5841"/>
                    <a:pt x="6594" y="5411"/>
                    <a:pt x="5301" y="5411"/>
                  </a:cubicBezTo>
                  <a:cubicBezTo>
                    <a:pt x="4787" y="5411"/>
                    <a:pt x="4273" y="5479"/>
                    <a:pt x="3777" y="5617"/>
                  </a:cubicBezTo>
                  <a:cubicBezTo>
                    <a:pt x="2048" y="6121"/>
                    <a:pt x="587" y="7497"/>
                    <a:pt x="0" y="9210"/>
                  </a:cubicBezTo>
                  <a:lnTo>
                    <a:pt x="27731" y="9126"/>
                  </a:lnTo>
                  <a:cubicBezTo>
                    <a:pt x="27243" y="5684"/>
                    <a:pt x="25213" y="2898"/>
                    <a:pt x="22241" y="1136"/>
                  </a:cubicBezTo>
                  <a:cubicBezTo>
                    <a:pt x="20934" y="359"/>
                    <a:pt x="19387" y="1"/>
                    <a:pt x="17841" y="1"/>
                  </a:cubicBezTo>
                  <a:close/>
                </a:path>
              </a:pathLst>
            </a:custGeom>
            <a:solidFill>
              <a:schemeClr val="accent2"/>
            </a:solidFill>
            <a:ln>
              <a:noFill/>
            </a:ln>
            <a:effectLst>
              <a:outerShdw blurRad="57150" dist="19050" dir="5400000" algn="bl" rotWithShape="0">
                <a:schemeClr val="dk1">
                  <a:alpha val="17000"/>
                </a:schemeClr>
              </a:outerShdw>
              <a:reflection stA="7000" endPos="54000" dist="1905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77"/>
            <p:cNvSpPr/>
            <p:nvPr/>
          </p:nvSpPr>
          <p:spPr>
            <a:xfrm>
              <a:off x="2805313" y="3882951"/>
              <a:ext cx="214678" cy="117701"/>
            </a:xfrm>
            <a:custGeom>
              <a:avLst/>
              <a:gdLst/>
              <a:ahLst/>
              <a:cxnLst/>
              <a:rect l="l" t="t" r="r" b="b"/>
              <a:pathLst>
                <a:path w="14420" h="7906" extrusionOk="0">
                  <a:moveTo>
                    <a:pt x="5379" y="1"/>
                  </a:moveTo>
                  <a:cubicBezTo>
                    <a:pt x="4908" y="1"/>
                    <a:pt x="4435" y="37"/>
                    <a:pt x="3962" y="112"/>
                  </a:cubicBezTo>
                  <a:cubicBezTo>
                    <a:pt x="2837" y="280"/>
                    <a:pt x="1713" y="750"/>
                    <a:pt x="974" y="1622"/>
                  </a:cubicBezTo>
                  <a:cubicBezTo>
                    <a:pt x="252" y="2495"/>
                    <a:pt x="1" y="3805"/>
                    <a:pt x="538" y="4812"/>
                  </a:cubicBezTo>
                  <a:cubicBezTo>
                    <a:pt x="990" y="5601"/>
                    <a:pt x="1830" y="6071"/>
                    <a:pt x="2669" y="6441"/>
                  </a:cubicBezTo>
                  <a:cubicBezTo>
                    <a:pt x="4885" y="7409"/>
                    <a:pt x="7289" y="7905"/>
                    <a:pt x="9699" y="7905"/>
                  </a:cubicBezTo>
                  <a:cubicBezTo>
                    <a:pt x="10339" y="7905"/>
                    <a:pt x="10979" y="7870"/>
                    <a:pt x="11617" y="7800"/>
                  </a:cubicBezTo>
                  <a:cubicBezTo>
                    <a:pt x="12136" y="7750"/>
                    <a:pt x="12673" y="7649"/>
                    <a:pt x="13161" y="7430"/>
                  </a:cubicBezTo>
                  <a:cubicBezTo>
                    <a:pt x="13631" y="7195"/>
                    <a:pt x="14050" y="6793"/>
                    <a:pt x="14202" y="6289"/>
                  </a:cubicBezTo>
                  <a:cubicBezTo>
                    <a:pt x="14419" y="5517"/>
                    <a:pt x="13967" y="4711"/>
                    <a:pt x="13479" y="4073"/>
                  </a:cubicBezTo>
                  <a:cubicBezTo>
                    <a:pt x="11524" y="1593"/>
                    <a:pt x="8505" y="1"/>
                    <a:pt x="5379" y="1"/>
                  </a:cubicBezTo>
                  <a:close/>
                </a:path>
              </a:pathLst>
            </a:custGeom>
            <a:solidFill>
              <a:schemeClr val="lt2"/>
            </a:solidFill>
            <a:ln>
              <a:noFill/>
            </a:ln>
            <a:effectLst>
              <a:outerShdw blurRad="57150" dist="19050" dir="5400000" algn="bl" rotWithShape="0">
                <a:schemeClr val="dk1">
                  <a:alpha val="17000"/>
                </a:schemeClr>
              </a:outerShdw>
              <a:reflection stA="7000" endPos="54000" dist="1905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 name="Arc 19">
            <a:extLst>
              <a:ext uri="{FF2B5EF4-FFF2-40B4-BE49-F238E27FC236}">
                <a16:creationId xmlns:a16="http://schemas.microsoft.com/office/drawing/2014/main" id="{E5F3A333-2FD2-2A6C-D333-2093504FDD3D}"/>
              </a:ext>
            </a:extLst>
          </p:cNvPr>
          <p:cNvSpPr/>
          <p:nvPr/>
        </p:nvSpPr>
        <p:spPr>
          <a:xfrm>
            <a:off x="860708" y="478534"/>
            <a:ext cx="5559624" cy="2258516"/>
          </a:xfrm>
          <a:prstGeom prst="arc">
            <a:avLst/>
          </a:prstGeom>
        </p:spPr>
        <p:style>
          <a:lnRef idx="3">
            <a:schemeClr val="accent3"/>
          </a:lnRef>
          <a:fillRef idx="0">
            <a:schemeClr val="accent3"/>
          </a:fillRef>
          <a:effectRef idx="2">
            <a:schemeClr val="accent3"/>
          </a:effectRef>
          <a:fontRef idx="minor">
            <a:schemeClr val="tx1"/>
          </a:fontRef>
        </p:style>
        <p:txBody>
          <a:bodyPr rtlCol="0" anchor="ctr"/>
          <a:lstStyle/>
          <a:p>
            <a:pPr algn="ctr"/>
            <a:endParaRPr lang="en-US" dirty="0"/>
          </a:p>
        </p:txBody>
      </p:sp>
      <p:sp>
        <p:nvSpPr>
          <p:cNvPr id="19" name="Triangle isocèle 18">
            <a:extLst>
              <a:ext uri="{FF2B5EF4-FFF2-40B4-BE49-F238E27FC236}">
                <a16:creationId xmlns:a16="http://schemas.microsoft.com/office/drawing/2014/main" id="{66073A78-84E7-6B01-E84A-72F67EEB87C3}"/>
              </a:ext>
            </a:extLst>
          </p:cNvPr>
          <p:cNvSpPr/>
          <p:nvPr/>
        </p:nvSpPr>
        <p:spPr>
          <a:xfrm rot="20848477" flipV="1">
            <a:off x="6350549" y="1493332"/>
            <a:ext cx="196357" cy="279033"/>
          </a:xfrm>
          <a:prstGeom prst="triangle">
            <a:avLst/>
          </a:prstGeom>
          <a:solidFill>
            <a:srgbClr val="FFC3D0"/>
          </a:solidFill>
          <a:ln>
            <a:solidFill>
              <a:srgbClr val="FFC3D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accent3">
                    <a:lumMod val="25000"/>
                  </a:schemeClr>
                </a:solidFill>
              </a:ln>
              <a:solidFill>
                <a:srgbClr val="FFC3D0"/>
              </a:solidFill>
            </a:endParaRPr>
          </a:p>
        </p:txBody>
      </p:sp>
      <p:grpSp>
        <p:nvGrpSpPr>
          <p:cNvPr id="1588" name="Google Shape;1588;p77"/>
          <p:cNvGrpSpPr/>
          <p:nvPr/>
        </p:nvGrpSpPr>
        <p:grpSpPr>
          <a:xfrm>
            <a:off x="2414147" y="1617390"/>
            <a:ext cx="4326815" cy="1908721"/>
            <a:chOff x="4707338" y="2040500"/>
            <a:chExt cx="3250800" cy="1735200"/>
          </a:xfrm>
        </p:grpSpPr>
        <p:sp>
          <p:nvSpPr>
            <p:cNvPr id="1589" name="Google Shape;1589;p77"/>
            <p:cNvSpPr/>
            <p:nvPr/>
          </p:nvSpPr>
          <p:spPr>
            <a:xfrm>
              <a:off x="4707338" y="2040500"/>
              <a:ext cx="3250800" cy="1735200"/>
            </a:xfrm>
            <a:prstGeom prst="roundRect">
              <a:avLst>
                <a:gd name="adj" fmla="val 5979"/>
              </a:avLst>
            </a:prstGeom>
            <a:solidFill>
              <a:schemeClr val="accent6"/>
            </a:solidFill>
            <a:ln>
              <a:noFill/>
            </a:ln>
            <a:effectLst>
              <a:outerShdw blurRad="57150" dist="190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90" name="Google Shape;1590;p77"/>
            <p:cNvGrpSpPr/>
            <p:nvPr/>
          </p:nvGrpSpPr>
          <p:grpSpPr>
            <a:xfrm>
              <a:off x="4827043" y="2161975"/>
              <a:ext cx="3011400" cy="146100"/>
              <a:chOff x="1903880" y="1595950"/>
              <a:chExt cx="3011400" cy="146100"/>
            </a:xfrm>
          </p:grpSpPr>
          <p:sp>
            <p:nvSpPr>
              <p:cNvPr id="1591" name="Google Shape;1591;p77"/>
              <p:cNvSpPr/>
              <p:nvPr/>
            </p:nvSpPr>
            <p:spPr>
              <a:xfrm>
                <a:off x="1903880" y="1595950"/>
                <a:ext cx="3011400" cy="146100"/>
              </a:xfrm>
              <a:prstGeom prst="roundRect">
                <a:avLst>
                  <a:gd name="adj" fmla="val 50000"/>
                </a:avLst>
              </a:prstGeom>
              <a:solidFill>
                <a:schemeClr val="accent6"/>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592" name="Google Shape;1592;p77"/>
              <p:cNvGrpSpPr/>
              <p:nvPr/>
            </p:nvGrpSpPr>
            <p:grpSpPr>
              <a:xfrm rot="10800000" flipH="1">
                <a:off x="1934947" y="1622040"/>
                <a:ext cx="429322" cy="93999"/>
                <a:chOff x="5795037" y="809024"/>
                <a:chExt cx="431653" cy="94500"/>
              </a:xfrm>
            </p:grpSpPr>
            <p:sp>
              <p:nvSpPr>
                <p:cNvPr id="1593" name="Google Shape;1593;p77"/>
                <p:cNvSpPr/>
                <p:nvPr/>
              </p:nvSpPr>
              <p:spPr>
                <a:xfrm>
                  <a:off x="5795037" y="809024"/>
                  <a:ext cx="94500" cy="94500"/>
                </a:xfrm>
                <a:prstGeom prst="ellipse">
                  <a:avLst/>
                </a:prstGeom>
                <a:solidFill>
                  <a:schemeClr val="accent4"/>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77"/>
                <p:cNvSpPr/>
                <p:nvPr/>
              </p:nvSpPr>
              <p:spPr>
                <a:xfrm>
                  <a:off x="5963614" y="809024"/>
                  <a:ext cx="94500" cy="94500"/>
                </a:xfrm>
                <a:prstGeom prst="ellipse">
                  <a:avLst/>
                </a:prstGeom>
                <a:solidFill>
                  <a:schemeClr val="accent2"/>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77"/>
                <p:cNvSpPr/>
                <p:nvPr/>
              </p:nvSpPr>
              <p:spPr>
                <a:xfrm>
                  <a:off x="6132190" y="809024"/>
                  <a:ext cx="94500" cy="94500"/>
                </a:xfrm>
                <a:prstGeom prst="ellipse">
                  <a:avLst/>
                </a:prstGeom>
                <a:solidFill>
                  <a:schemeClr val="accent3"/>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1596" name="Google Shape;1596;p77"/>
          <p:cNvSpPr/>
          <p:nvPr/>
        </p:nvSpPr>
        <p:spPr>
          <a:xfrm>
            <a:off x="2891935" y="2002814"/>
            <a:ext cx="3390057" cy="371910"/>
          </a:xfrm>
          <a:prstGeom prst="roundRect">
            <a:avLst>
              <a:gd name="adj" fmla="val 50000"/>
            </a:avLst>
          </a:prstGeom>
          <a:solidFill>
            <a:schemeClr val="accent6"/>
          </a:solidFill>
          <a:ln>
            <a:noFill/>
          </a:ln>
          <a:effectLst>
            <a:outerShdw blurRad="57150" dist="1905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77"/>
          <p:cNvSpPr txBox="1">
            <a:spLocks noGrp="1"/>
          </p:cNvSpPr>
          <p:nvPr>
            <p:ph type="title" idx="3"/>
          </p:nvPr>
        </p:nvSpPr>
        <p:spPr>
          <a:xfrm>
            <a:off x="3200757" y="2091944"/>
            <a:ext cx="2772340" cy="21615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US" dirty="0"/>
              <a:t>O</a:t>
            </a:r>
            <a:r>
              <a:rPr lang="en" dirty="0"/>
              <a:t>bjectif 2</a:t>
            </a:r>
            <a:endParaRPr dirty="0"/>
          </a:p>
        </p:txBody>
      </p:sp>
      <p:sp>
        <p:nvSpPr>
          <p:cNvPr id="1598" name="Google Shape;1598;p77"/>
          <p:cNvSpPr txBox="1">
            <a:spLocks noGrp="1"/>
          </p:cNvSpPr>
          <p:nvPr>
            <p:ph type="subTitle" idx="1"/>
          </p:nvPr>
        </p:nvSpPr>
        <p:spPr>
          <a:xfrm>
            <a:off x="2744382" y="2428806"/>
            <a:ext cx="3685140" cy="890670"/>
          </a:xfrm>
          <a:prstGeom prst="rect">
            <a:avLst/>
          </a:prstGeom>
        </p:spPr>
        <p:txBody>
          <a:bodyPr spcFirstLastPara="1" wrap="square" lIns="91425" tIns="91425" rIns="91425" bIns="91425" anchor="ctr" anchorCtr="0">
            <a:noAutofit/>
          </a:bodyPr>
          <a:lstStyle/>
          <a:p>
            <a:pPr marL="0" lvl="0" indent="0"/>
            <a:r>
              <a:rPr lang="fr-FR" dirty="0"/>
              <a:t>Vous saurez capable de styler les Listes utilisent les classes Bootstrap. </a:t>
            </a:r>
          </a:p>
        </p:txBody>
      </p:sp>
    </p:spTree>
    <p:extLst>
      <p:ext uri="{BB962C8B-B14F-4D97-AF65-F5344CB8AC3E}">
        <p14:creationId xmlns:p14="http://schemas.microsoft.com/office/powerpoint/2010/main" val="1516212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597"/>
                                        </p:tgtEl>
                                        <p:attrNameLst>
                                          <p:attrName>style.visibility</p:attrName>
                                        </p:attrNameLst>
                                      </p:cBhvr>
                                      <p:to>
                                        <p:strVal val="visible"/>
                                      </p:to>
                                    </p:set>
                                    <p:animEffect transition="in" filter="fade">
                                      <p:cBhvr>
                                        <p:cTn id="7" dur="1000"/>
                                        <p:tgtEl>
                                          <p:spTgt spid="1597"/>
                                        </p:tgtEl>
                                      </p:cBhvr>
                                    </p:animEffect>
                                  </p:childTnLst>
                                </p:cTn>
                              </p:par>
                              <p:par>
                                <p:cTn id="8" presetID="10" presetClass="entr" presetSubtype="0" fill="hold" nodeType="withEffect">
                                  <p:stCondLst>
                                    <p:cond delay="0"/>
                                  </p:stCondLst>
                                  <p:childTnLst>
                                    <p:set>
                                      <p:cBhvr>
                                        <p:cTn id="9" dur="1" fill="hold">
                                          <p:stCondLst>
                                            <p:cond delay="0"/>
                                          </p:stCondLst>
                                        </p:cTn>
                                        <p:tgtEl>
                                          <p:spTgt spid="1598"/>
                                        </p:tgtEl>
                                        <p:attrNameLst>
                                          <p:attrName>style.visibility</p:attrName>
                                        </p:attrNameLst>
                                      </p:cBhvr>
                                      <p:to>
                                        <p:strVal val="visible"/>
                                      </p:to>
                                    </p:set>
                                    <p:animEffect transition="in" filter="fade">
                                      <p:cBhvr>
                                        <p:cTn id="10" dur="1000"/>
                                        <p:tgtEl>
                                          <p:spTgt spid="15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073"/>
        <p:cNvGrpSpPr/>
        <p:nvPr/>
      </p:nvGrpSpPr>
      <p:grpSpPr>
        <a:xfrm>
          <a:off x="0" y="0"/>
          <a:ext cx="0" cy="0"/>
          <a:chOff x="0" y="0"/>
          <a:chExt cx="0" cy="0"/>
        </a:xfrm>
      </p:grpSpPr>
      <p:sp>
        <p:nvSpPr>
          <p:cNvPr id="1076" name="Google Shape;1076;p67">
            <a:hlinkClick r:id="rId3" action="ppaction://hlinksldjump"/>
          </p:cNvPr>
          <p:cNvSpPr txBox="1">
            <a:spLocks noGrp="1"/>
          </p:cNvSpPr>
          <p:nvPr>
            <p:ph type="title" idx="19"/>
          </p:nvPr>
        </p:nvSpPr>
        <p:spPr>
          <a:xfrm>
            <a:off x="6286723" y="3099413"/>
            <a:ext cx="873300" cy="251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1077" name="Google Shape;1077;p67">
            <a:hlinkClick r:id="rId4" action="ppaction://hlinksldjump"/>
          </p:cNvPr>
          <p:cNvSpPr txBox="1">
            <a:spLocks noGrp="1"/>
          </p:cNvSpPr>
          <p:nvPr>
            <p:ph type="title" idx="2"/>
          </p:nvPr>
        </p:nvSpPr>
        <p:spPr>
          <a:xfrm>
            <a:off x="5539249" y="1978520"/>
            <a:ext cx="2305500" cy="292729"/>
          </a:xfrm>
          <a:prstGeom prst="rect">
            <a:avLst/>
          </a:prstGeom>
        </p:spPr>
        <p:txBody>
          <a:bodyPr spcFirstLastPara="1" wrap="square" lIns="91425" tIns="91425" rIns="91425" bIns="91425" anchor="ctr" anchorCtr="0">
            <a:noAutofit/>
          </a:bodyPr>
          <a:lstStyle/>
          <a:p>
            <a:r>
              <a:rPr lang="fr-FR" dirty="0" err="1"/>
              <a:t>Disabled</a:t>
            </a:r>
            <a:r>
              <a:rPr lang="fr-FR" dirty="0"/>
              <a:t> items</a:t>
            </a:r>
          </a:p>
        </p:txBody>
      </p:sp>
      <p:sp>
        <p:nvSpPr>
          <p:cNvPr id="1078" name="Google Shape;1078;p67">
            <a:hlinkClick r:id="rId5" action="ppaction://hlinksldjump"/>
          </p:cNvPr>
          <p:cNvSpPr txBox="1">
            <a:spLocks noGrp="1"/>
          </p:cNvSpPr>
          <p:nvPr>
            <p:ph type="title" idx="3"/>
          </p:nvPr>
        </p:nvSpPr>
        <p:spPr>
          <a:xfrm>
            <a:off x="1433038" y="3819486"/>
            <a:ext cx="2305500" cy="251100"/>
          </a:xfrm>
          <a:prstGeom prst="rect">
            <a:avLst/>
          </a:prstGeom>
        </p:spPr>
        <p:txBody>
          <a:bodyPr spcFirstLastPara="1" wrap="square" lIns="91425" tIns="91425" rIns="91425" bIns="91425" anchor="ctr" anchorCtr="0">
            <a:noAutofit/>
          </a:bodyPr>
          <a:lstStyle/>
          <a:p>
            <a:r>
              <a:rPr lang="fr-FR" dirty="0"/>
              <a:t>Flush</a:t>
            </a:r>
            <a:endParaRPr dirty="0"/>
          </a:p>
        </p:txBody>
      </p:sp>
      <p:sp>
        <p:nvSpPr>
          <p:cNvPr id="1079" name="Google Shape;1079;p67">
            <a:hlinkClick r:id="rId3" action="ppaction://hlinksldjump"/>
          </p:cNvPr>
          <p:cNvSpPr txBox="1">
            <a:spLocks noGrp="1"/>
          </p:cNvSpPr>
          <p:nvPr>
            <p:ph type="title" idx="5"/>
          </p:nvPr>
        </p:nvSpPr>
        <p:spPr>
          <a:xfrm>
            <a:off x="5328560" y="3709752"/>
            <a:ext cx="2772361" cy="448506"/>
          </a:xfrm>
          <a:prstGeom prst="rect">
            <a:avLst/>
          </a:prstGeom>
        </p:spPr>
        <p:txBody>
          <a:bodyPr spcFirstLastPara="1" wrap="square" lIns="91425" tIns="91425" rIns="91425" bIns="91425" anchor="ctr" anchorCtr="0">
            <a:noAutofit/>
          </a:bodyPr>
          <a:lstStyle/>
          <a:p>
            <a:r>
              <a:rPr lang="fr-FR" dirty="0"/>
              <a:t>Contextual classes</a:t>
            </a:r>
            <a:endParaRPr dirty="0"/>
          </a:p>
        </p:txBody>
      </p:sp>
      <p:sp>
        <p:nvSpPr>
          <p:cNvPr id="1080" name="Google Shape;1080;p67">
            <a:hlinkClick r:id="rId6" action="ppaction://hlinksldjump"/>
          </p:cNvPr>
          <p:cNvSpPr txBox="1">
            <a:spLocks noGrp="1"/>
          </p:cNvSpPr>
          <p:nvPr>
            <p:ph type="title" idx="7"/>
          </p:nvPr>
        </p:nvSpPr>
        <p:spPr>
          <a:xfrm>
            <a:off x="1475973" y="1978520"/>
            <a:ext cx="2305500" cy="251100"/>
          </a:xfrm>
          <a:prstGeom prst="rect">
            <a:avLst/>
          </a:prstGeom>
        </p:spPr>
        <p:txBody>
          <a:bodyPr spcFirstLastPara="1" wrap="square" lIns="91425" tIns="91425" rIns="91425" bIns="91425" anchor="ctr" anchorCtr="0">
            <a:noAutofit/>
          </a:bodyPr>
          <a:lstStyle/>
          <a:p>
            <a:pPr lvl="0"/>
            <a:r>
              <a:rPr lang="en-US" dirty="0"/>
              <a:t>Active items</a:t>
            </a:r>
            <a:endParaRPr dirty="0"/>
          </a:p>
        </p:txBody>
      </p:sp>
      <p:sp>
        <p:nvSpPr>
          <p:cNvPr id="1083" name="Google Shape;1083;p67"/>
          <p:cNvSpPr txBox="1">
            <a:spLocks noGrp="1"/>
          </p:cNvSpPr>
          <p:nvPr>
            <p:ph type="title"/>
          </p:nvPr>
        </p:nvSpPr>
        <p:spPr>
          <a:xfrm>
            <a:off x="773816" y="418504"/>
            <a:ext cx="7704000" cy="572700"/>
          </a:xfrm>
          <a:prstGeom prst="rect">
            <a:avLst/>
          </a:prstGeom>
        </p:spPr>
        <p:txBody>
          <a:bodyPr spcFirstLastPara="1" wrap="square" lIns="91425" tIns="91425" rIns="91425" bIns="91425" anchor="t" anchorCtr="0">
            <a:noAutofit/>
          </a:bodyPr>
          <a:lstStyle/>
          <a:p>
            <a:pPr marL="0" indent="0"/>
            <a:r>
              <a:rPr lang="en" b="1" dirty="0">
                <a:latin typeface="Montserrat"/>
                <a:sym typeface="Montserrat"/>
              </a:rPr>
              <a:t>1 . Exemple de base</a:t>
            </a:r>
          </a:p>
        </p:txBody>
      </p:sp>
      <p:sp>
        <p:nvSpPr>
          <p:cNvPr id="1090" name="Google Shape;1090;p67">
            <a:hlinkClick r:id="rId5" action="ppaction://hlinksldjump"/>
          </p:cNvPr>
          <p:cNvSpPr txBox="1">
            <a:spLocks noGrp="1"/>
          </p:cNvSpPr>
          <p:nvPr>
            <p:ph type="title" idx="16"/>
          </p:nvPr>
        </p:nvSpPr>
        <p:spPr>
          <a:xfrm>
            <a:off x="2152913" y="3053550"/>
            <a:ext cx="873300" cy="251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1091" name="Google Shape;1091;p67">
            <a:hlinkClick r:id="rId4" action="ppaction://hlinksldjump"/>
          </p:cNvPr>
          <p:cNvSpPr txBox="1">
            <a:spLocks noGrp="1"/>
          </p:cNvSpPr>
          <p:nvPr>
            <p:ph type="title" idx="20"/>
          </p:nvPr>
        </p:nvSpPr>
        <p:spPr>
          <a:xfrm>
            <a:off x="6186013" y="1212584"/>
            <a:ext cx="873300" cy="251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sp>
        <p:nvSpPr>
          <p:cNvPr id="1092" name="Google Shape;1092;p67">
            <a:hlinkClick r:id="rId6" action="ppaction://hlinksldjump"/>
          </p:cNvPr>
          <p:cNvSpPr txBox="1">
            <a:spLocks noGrp="1"/>
          </p:cNvSpPr>
          <p:nvPr>
            <p:ph type="title" idx="21"/>
          </p:nvPr>
        </p:nvSpPr>
        <p:spPr>
          <a:xfrm>
            <a:off x="2192073" y="1212584"/>
            <a:ext cx="873300" cy="251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grpSp>
        <p:nvGrpSpPr>
          <p:cNvPr id="1093" name="Google Shape;1093;p67"/>
          <p:cNvGrpSpPr/>
          <p:nvPr/>
        </p:nvGrpSpPr>
        <p:grpSpPr>
          <a:xfrm flipH="1">
            <a:off x="2459800" y="1596024"/>
            <a:ext cx="337856" cy="93999"/>
            <a:chOff x="5963614" y="809024"/>
            <a:chExt cx="339690" cy="94500"/>
          </a:xfrm>
        </p:grpSpPr>
        <p:sp>
          <p:nvSpPr>
            <p:cNvPr id="1094" name="Google Shape;1094;p67"/>
            <p:cNvSpPr/>
            <p:nvPr/>
          </p:nvSpPr>
          <p:spPr>
            <a:xfrm>
              <a:off x="596361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67"/>
            <p:cNvSpPr/>
            <p:nvPr/>
          </p:nvSpPr>
          <p:spPr>
            <a:xfrm>
              <a:off x="620880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6" name="Google Shape;1096;p67"/>
          <p:cNvGrpSpPr/>
          <p:nvPr/>
        </p:nvGrpSpPr>
        <p:grpSpPr>
          <a:xfrm flipH="1">
            <a:off x="6554438" y="3483133"/>
            <a:ext cx="337856" cy="93999"/>
            <a:chOff x="5963614" y="809024"/>
            <a:chExt cx="339690" cy="94500"/>
          </a:xfrm>
        </p:grpSpPr>
        <p:sp>
          <p:nvSpPr>
            <p:cNvPr id="1097" name="Google Shape;1097;p67"/>
            <p:cNvSpPr/>
            <p:nvPr/>
          </p:nvSpPr>
          <p:spPr>
            <a:xfrm>
              <a:off x="596361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67"/>
            <p:cNvSpPr/>
            <p:nvPr/>
          </p:nvSpPr>
          <p:spPr>
            <a:xfrm>
              <a:off x="620880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9" name="Google Shape;1099;p67"/>
          <p:cNvGrpSpPr/>
          <p:nvPr/>
        </p:nvGrpSpPr>
        <p:grpSpPr>
          <a:xfrm flipH="1">
            <a:off x="6453740" y="1596024"/>
            <a:ext cx="337856" cy="93999"/>
            <a:chOff x="5963614" y="809024"/>
            <a:chExt cx="339690" cy="94500"/>
          </a:xfrm>
        </p:grpSpPr>
        <p:sp>
          <p:nvSpPr>
            <p:cNvPr id="1100" name="Google Shape;1100;p67"/>
            <p:cNvSpPr/>
            <p:nvPr/>
          </p:nvSpPr>
          <p:spPr>
            <a:xfrm>
              <a:off x="596361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67"/>
            <p:cNvSpPr/>
            <p:nvPr/>
          </p:nvSpPr>
          <p:spPr>
            <a:xfrm>
              <a:off x="620880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2" name="Google Shape;1102;p67"/>
          <p:cNvGrpSpPr/>
          <p:nvPr/>
        </p:nvGrpSpPr>
        <p:grpSpPr>
          <a:xfrm flipH="1">
            <a:off x="2420628" y="3436990"/>
            <a:ext cx="337856" cy="93999"/>
            <a:chOff x="5963614" y="809024"/>
            <a:chExt cx="339690" cy="94500"/>
          </a:xfrm>
        </p:grpSpPr>
        <p:sp>
          <p:nvSpPr>
            <p:cNvPr id="1103" name="Google Shape;1103;p67"/>
            <p:cNvSpPr/>
            <p:nvPr/>
          </p:nvSpPr>
          <p:spPr>
            <a:xfrm>
              <a:off x="596361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67"/>
            <p:cNvSpPr/>
            <p:nvPr/>
          </p:nvSpPr>
          <p:spPr>
            <a:xfrm>
              <a:off x="620880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11" name="Google Shape;1111;p67"/>
          <p:cNvSpPr/>
          <p:nvPr/>
        </p:nvSpPr>
        <p:spPr>
          <a:xfrm rot="5400000">
            <a:off x="62125" y="2453700"/>
            <a:ext cx="963600" cy="23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67">
            <a:hlinkClick r:id="" action="ppaction://hlinkshowjump?jump=previousslide"/>
          </p:cNvPr>
          <p:cNvSpPr/>
          <p:nvPr/>
        </p:nvSpPr>
        <p:spPr>
          <a:xfrm>
            <a:off x="465662" y="2271250"/>
            <a:ext cx="156300" cy="135300"/>
          </a:xfrm>
          <a:prstGeom prst="triangle">
            <a:avLst>
              <a:gd name="adj" fmla="val 50000"/>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67">
            <a:hlinkClick r:id="" action="ppaction://hlinkshowjump?jump=nextslide"/>
          </p:cNvPr>
          <p:cNvSpPr/>
          <p:nvPr/>
        </p:nvSpPr>
        <p:spPr>
          <a:xfrm rot="10800000" flipH="1">
            <a:off x="465315" y="2737050"/>
            <a:ext cx="157200" cy="135600"/>
          </a:xfrm>
          <a:prstGeom prst="triangle">
            <a:avLst>
              <a:gd name="adj" fmla="val 50000"/>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67">
            <a:hlinkClick r:id="rId7" action="ppaction://hlinksldjump"/>
          </p:cNvPr>
          <p:cNvSpPr/>
          <p:nvPr/>
        </p:nvSpPr>
        <p:spPr>
          <a:xfrm rot="5400000">
            <a:off x="465301" y="2493168"/>
            <a:ext cx="157103" cy="157157"/>
          </a:xfrm>
          <a:custGeom>
            <a:avLst/>
            <a:gdLst/>
            <a:ahLst/>
            <a:cxnLst/>
            <a:rect l="l" t="t" r="r" b="b"/>
            <a:pathLst>
              <a:path w="21411" h="21411" extrusionOk="0">
                <a:moveTo>
                  <a:pt x="10568" y="6574"/>
                </a:moveTo>
                <a:cubicBezTo>
                  <a:pt x="12851" y="6574"/>
                  <a:pt x="14563" y="8560"/>
                  <a:pt x="14563" y="10842"/>
                </a:cubicBezTo>
                <a:cubicBezTo>
                  <a:pt x="14563" y="12851"/>
                  <a:pt x="12851" y="14837"/>
                  <a:pt x="10568" y="14837"/>
                </a:cubicBezTo>
                <a:cubicBezTo>
                  <a:pt x="8286" y="14837"/>
                  <a:pt x="6574" y="12851"/>
                  <a:pt x="6574" y="10842"/>
                </a:cubicBezTo>
                <a:cubicBezTo>
                  <a:pt x="6574" y="8560"/>
                  <a:pt x="8286" y="6574"/>
                  <a:pt x="10568" y="6574"/>
                </a:cubicBezTo>
                <a:close/>
                <a:moveTo>
                  <a:pt x="8560" y="0"/>
                </a:moveTo>
                <a:lnTo>
                  <a:pt x="8560" y="2009"/>
                </a:lnTo>
                <a:cubicBezTo>
                  <a:pt x="7715" y="2283"/>
                  <a:pt x="6848" y="2580"/>
                  <a:pt x="6003" y="3150"/>
                </a:cubicBezTo>
                <a:lnTo>
                  <a:pt x="4565" y="1712"/>
                </a:lnTo>
                <a:lnTo>
                  <a:pt x="1712" y="4565"/>
                </a:lnTo>
                <a:lnTo>
                  <a:pt x="3150" y="6277"/>
                </a:lnTo>
                <a:cubicBezTo>
                  <a:pt x="2580" y="6848"/>
                  <a:pt x="2283" y="7715"/>
                  <a:pt x="2009" y="8560"/>
                </a:cubicBezTo>
                <a:lnTo>
                  <a:pt x="0" y="8560"/>
                </a:lnTo>
                <a:lnTo>
                  <a:pt x="0" y="12851"/>
                </a:lnTo>
                <a:lnTo>
                  <a:pt x="2009" y="12851"/>
                </a:lnTo>
                <a:cubicBezTo>
                  <a:pt x="2283" y="13695"/>
                  <a:pt x="2580" y="14563"/>
                  <a:pt x="3150" y="15407"/>
                </a:cubicBezTo>
                <a:lnTo>
                  <a:pt x="1712" y="16845"/>
                </a:lnTo>
                <a:lnTo>
                  <a:pt x="4565" y="19698"/>
                </a:lnTo>
                <a:lnTo>
                  <a:pt x="6003" y="18260"/>
                </a:lnTo>
                <a:cubicBezTo>
                  <a:pt x="6848" y="18831"/>
                  <a:pt x="7715" y="19128"/>
                  <a:pt x="8560" y="19402"/>
                </a:cubicBezTo>
                <a:lnTo>
                  <a:pt x="8560" y="21410"/>
                </a:lnTo>
                <a:lnTo>
                  <a:pt x="12554" y="21410"/>
                </a:lnTo>
                <a:lnTo>
                  <a:pt x="12851" y="19402"/>
                </a:lnTo>
                <a:cubicBezTo>
                  <a:pt x="13696" y="19128"/>
                  <a:pt x="14563" y="18831"/>
                  <a:pt x="15134" y="18260"/>
                </a:cubicBezTo>
                <a:lnTo>
                  <a:pt x="16845" y="19698"/>
                </a:lnTo>
                <a:lnTo>
                  <a:pt x="19699" y="16845"/>
                </a:lnTo>
                <a:lnTo>
                  <a:pt x="18261" y="15407"/>
                </a:lnTo>
                <a:cubicBezTo>
                  <a:pt x="18831" y="14563"/>
                  <a:pt x="19128" y="13695"/>
                  <a:pt x="19128" y="12851"/>
                </a:cubicBezTo>
                <a:lnTo>
                  <a:pt x="21410" y="12851"/>
                </a:lnTo>
                <a:lnTo>
                  <a:pt x="21410" y="8560"/>
                </a:lnTo>
                <a:lnTo>
                  <a:pt x="19128" y="8560"/>
                </a:lnTo>
                <a:cubicBezTo>
                  <a:pt x="19128" y="7715"/>
                  <a:pt x="18831" y="6848"/>
                  <a:pt x="18261" y="6277"/>
                </a:cubicBezTo>
                <a:lnTo>
                  <a:pt x="19699" y="4565"/>
                </a:lnTo>
                <a:lnTo>
                  <a:pt x="16845" y="1712"/>
                </a:lnTo>
                <a:lnTo>
                  <a:pt x="15134" y="3150"/>
                </a:lnTo>
                <a:cubicBezTo>
                  <a:pt x="14563" y="2580"/>
                  <a:pt x="13696" y="2283"/>
                  <a:pt x="12851" y="2009"/>
                </a:cubicBezTo>
                <a:lnTo>
                  <a:pt x="12554" y="0"/>
                </a:lnTo>
                <a:close/>
              </a:path>
            </a:pathLst>
          </a:custGeom>
          <a:solidFill>
            <a:schemeClr val="lt1"/>
          </a:solidFill>
          <a:ln>
            <a:noFill/>
          </a:ln>
          <a:effectLst>
            <a:outerShdw blurRad="57150" dist="19050" dir="5400000" algn="bl" rotWithShape="0">
              <a:schemeClr val="dk1">
                <a:alpha val="52000"/>
              </a:schemeClr>
            </a:outerShdw>
            <a:reflection stA="4000" endPos="54000" dist="47625"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61488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77"/>
                                        </p:tgtEl>
                                        <p:attrNameLst>
                                          <p:attrName>style.visibility</p:attrName>
                                        </p:attrNameLst>
                                      </p:cBhvr>
                                      <p:to>
                                        <p:strVal val="visible"/>
                                      </p:to>
                                    </p:set>
                                    <p:animEffect transition="in" filter="fade">
                                      <p:cBhvr>
                                        <p:cTn id="7" dur="1100"/>
                                        <p:tgtEl>
                                          <p:spTgt spid="1077"/>
                                        </p:tgtEl>
                                      </p:cBhvr>
                                    </p:animEffect>
                                  </p:childTnLst>
                                </p:cTn>
                              </p:par>
                              <p:par>
                                <p:cTn id="8" presetID="10" presetClass="entr" presetSubtype="0" fill="hold" nodeType="withEffect">
                                  <p:stCondLst>
                                    <p:cond delay="0"/>
                                  </p:stCondLst>
                                  <p:childTnLst>
                                    <p:set>
                                      <p:cBhvr>
                                        <p:cTn id="9" dur="1" fill="hold">
                                          <p:stCondLst>
                                            <p:cond delay="0"/>
                                          </p:stCondLst>
                                        </p:cTn>
                                        <p:tgtEl>
                                          <p:spTgt spid="1078"/>
                                        </p:tgtEl>
                                        <p:attrNameLst>
                                          <p:attrName>style.visibility</p:attrName>
                                        </p:attrNameLst>
                                      </p:cBhvr>
                                      <p:to>
                                        <p:strVal val="visible"/>
                                      </p:to>
                                    </p:set>
                                    <p:animEffect transition="in" filter="fade">
                                      <p:cBhvr>
                                        <p:cTn id="10" dur="1000"/>
                                        <p:tgtEl>
                                          <p:spTgt spid="1078"/>
                                        </p:tgtEl>
                                      </p:cBhvr>
                                    </p:animEffect>
                                  </p:childTnLst>
                                </p:cTn>
                              </p:par>
                              <p:par>
                                <p:cTn id="11" presetID="10" presetClass="entr" presetSubtype="0" fill="hold" nodeType="withEffect">
                                  <p:stCondLst>
                                    <p:cond delay="0"/>
                                  </p:stCondLst>
                                  <p:childTnLst>
                                    <p:set>
                                      <p:cBhvr>
                                        <p:cTn id="12" dur="1" fill="hold">
                                          <p:stCondLst>
                                            <p:cond delay="0"/>
                                          </p:stCondLst>
                                        </p:cTn>
                                        <p:tgtEl>
                                          <p:spTgt spid="1080"/>
                                        </p:tgtEl>
                                        <p:attrNameLst>
                                          <p:attrName>style.visibility</p:attrName>
                                        </p:attrNameLst>
                                      </p:cBhvr>
                                      <p:to>
                                        <p:strVal val="visible"/>
                                      </p:to>
                                    </p:set>
                                    <p:animEffect transition="in" filter="fade">
                                      <p:cBhvr>
                                        <p:cTn id="13" dur="1000"/>
                                        <p:tgtEl>
                                          <p:spTgt spid="1080"/>
                                        </p:tgtEl>
                                      </p:cBhvr>
                                    </p:animEffect>
                                  </p:childTnLst>
                                </p:cTn>
                              </p:par>
                              <p:par>
                                <p:cTn id="14" presetID="10" presetClass="entr" presetSubtype="0" fill="hold" nodeType="withEffect">
                                  <p:stCondLst>
                                    <p:cond delay="0"/>
                                  </p:stCondLst>
                                  <p:childTnLst>
                                    <p:set>
                                      <p:cBhvr>
                                        <p:cTn id="15" dur="1" fill="hold">
                                          <p:stCondLst>
                                            <p:cond delay="0"/>
                                          </p:stCondLst>
                                        </p:cTn>
                                        <p:tgtEl>
                                          <p:spTgt spid="1079"/>
                                        </p:tgtEl>
                                        <p:attrNameLst>
                                          <p:attrName>style.visibility</p:attrName>
                                        </p:attrNameLst>
                                      </p:cBhvr>
                                      <p:to>
                                        <p:strVal val="visible"/>
                                      </p:to>
                                    </p:set>
                                    <p:animEffect transition="in" filter="fade">
                                      <p:cBhvr>
                                        <p:cTn id="16" dur="1000"/>
                                        <p:tgtEl>
                                          <p:spTgt spid="10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196"/>
        <p:cNvGrpSpPr/>
        <p:nvPr/>
      </p:nvGrpSpPr>
      <p:grpSpPr>
        <a:xfrm>
          <a:off x="0" y="0"/>
          <a:ext cx="0" cy="0"/>
          <a:chOff x="0" y="0"/>
          <a:chExt cx="0" cy="0"/>
        </a:xfrm>
      </p:grpSpPr>
      <p:sp>
        <p:nvSpPr>
          <p:cNvPr id="1255" name="Google Shape;1255;p70"/>
          <p:cNvSpPr/>
          <p:nvPr/>
        </p:nvSpPr>
        <p:spPr>
          <a:xfrm rot="5400000">
            <a:off x="62125" y="2453700"/>
            <a:ext cx="963600" cy="23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70">
            <a:hlinkClick r:id="" action="ppaction://hlinkshowjump?jump=previousslide"/>
          </p:cNvPr>
          <p:cNvSpPr/>
          <p:nvPr/>
        </p:nvSpPr>
        <p:spPr>
          <a:xfrm>
            <a:off x="465662" y="2271250"/>
            <a:ext cx="156300" cy="135300"/>
          </a:xfrm>
          <a:prstGeom prst="triangle">
            <a:avLst>
              <a:gd name="adj" fmla="val 50000"/>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70">
            <a:hlinkClick r:id="" action="ppaction://hlinkshowjump?jump=nextslide"/>
          </p:cNvPr>
          <p:cNvSpPr/>
          <p:nvPr/>
        </p:nvSpPr>
        <p:spPr>
          <a:xfrm rot="10800000" flipH="1">
            <a:off x="465315" y="2737050"/>
            <a:ext cx="157200" cy="135600"/>
          </a:xfrm>
          <a:prstGeom prst="triangle">
            <a:avLst>
              <a:gd name="adj" fmla="val 50000"/>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70">
            <a:hlinkClick r:id="rId3" action="ppaction://hlinksldjump"/>
          </p:cNvPr>
          <p:cNvSpPr/>
          <p:nvPr/>
        </p:nvSpPr>
        <p:spPr>
          <a:xfrm rot="5400000">
            <a:off x="465301" y="2493168"/>
            <a:ext cx="157103" cy="157157"/>
          </a:xfrm>
          <a:custGeom>
            <a:avLst/>
            <a:gdLst/>
            <a:ahLst/>
            <a:cxnLst/>
            <a:rect l="l" t="t" r="r" b="b"/>
            <a:pathLst>
              <a:path w="21411" h="21411" extrusionOk="0">
                <a:moveTo>
                  <a:pt x="10568" y="6574"/>
                </a:moveTo>
                <a:cubicBezTo>
                  <a:pt x="12851" y="6574"/>
                  <a:pt x="14563" y="8560"/>
                  <a:pt x="14563" y="10842"/>
                </a:cubicBezTo>
                <a:cubicBezTo>
                  <a:pt x="14563" y="12851"/>
                  <a:pt x="12851" y="14837"/>
                  <a:pt x="10568" y="14837"/>
                </a:cubicBezTo>
                <a:cubicBezTo>
                  <a:pt x="8286" y="14837"/>
                  <a:pt x="6574" y="12851"/>
                  <a:pt x="6574" y="10842"/>
                </a:cubicBezTo>
                <a:cubicBezTo>
                  <a:pt x="6574" y="8560"/>
                  <a:pt x="8286" y="6574"/>
                  <a:pt x="10568" y="6574"/>
                </a:cubicBezTo>
                <a:close/>
                <a:moveTo>
                  <a:pt x="8560" y="0"/>
                </a:moveTo>
                <a:lnTo>
                  <a:pt x="8560" y="2009"/>
                </a:lnTo>
                <a:cubicBezTo>
                  <a:pt x="7715" y="2283"/>
                  <a:pt x="6848" y="2580"/>
                  <a:pt x="6003" y="3150"/>
                </a:cubicBezTo>
                <a:lnTo>
                  <a:pt x="4565" y="1712"/>
                </a:lnTo>
                <a:lnTo>
                  <a:pt x="1712" y="4565"/>
                </a:lnTo>
                <a:lnTo>
                  <a:pt x="3150" y="6277"/>
                </a:lnTo>
                <a:cubicBezTo>
                  <a:pt x="2580" y="6848"/>
                  <a:pt x="2283" y="7715"/>
                  <a:pt x="2009" y="8560"/>
                </a:cubicBezTo>
                <a:lnTo>
                  <a:pt x="0" y="8560"/>
                </a:lnTo>
                <a:lnTo>
                  <a:pt x="0" y="12851"/>
                </a:lnTo>
                <a:lnTo>
                  <a:pt x="2009" y="12851"/>
                </a:lnTo>
                <a:cubicBezTo>
                  <a:pt x="2283" y="13695"/>
                  <a:pt x="2580" y="14563"/>
                  <a:pt x="3150" y="15407"/>
                </a:cubicBezTo>
                <a:lnTo>
                  <a:pt x="1712" y="16845"/>
                </a:lnTo>
                <a:lnTo>
                  <a:pt x="4565" y="19698"/>
                </a:lnTo>
                <a:lnTo>
                  <a:pt x="6003" y="18260"/>
                </a:lnTo>
                <a:cubicBezTo>
                  <a:pt x="6848" y="18831"/>
                  <a:pt x="7715" y="19128"/>
                  <a:pt x="8560" y="19402"/>
                </a:cubicBezTo>
                <a:lnTo>
                  <a:pt x="8560" y="21410"/>
                </a:lnTo>
                <a:lnTo>
                  <a:pt x="12554" y="21410"/>
                </a:lnTo>
                <a:lnTo>
                  <a:pt x="12851" y="19402"/>
                </a:lnTo>
                <a:cubicBezTo>
                  <a:pt x="13696" y="19128"/>
                  <a:pt x="14563" y="18831"/>
                  <a:pt x="15134" y="18260"/>
                </a:cubicBezTo>
                <a:lnTo>
                  <a:pt x="16845" y="19698"/>
                </a:lnTo>
                <a:lnTo>
                  <a:pt x="19699" y="16845"/>
                </a:lnTo>
                <a:lnTo>
                  <a:pt x="18261" y="15407"/>
                </a:lnTo>
                <a:cubicBezTo>
                  <a:pt x="18831" y="14563"/>
                  <a:pt x="19128" y="13695"/>
                  <a:pt x="19128" y="12851"/>
                </a:cubicBezTo>
                <a:lnTo>
                  <a:pt x="21410" y="12851"/>
                </a:lnTo>
                <a:lnTo>
                  <a:pt x="21410" y="8560"/>
                </a:lnTo>
                <a:lnTo>
                  <a:pt x="19128" y="8560"/>
                </a:lnTo>
                <a:cubicBezTo>
                  <a:pt x="19128" y="7715"/>
                  <a:pt x="18831" y="6848"/>
                  <a:pt x="18261" y="6277"/>
                </a:cubicBezTo>
                <a:lnTo>
                  <a:pt x="19699" y="4565"/>
                </a:lnTo>
                <a:lnTo>
                  <a:pt x="16845" y="1712"/>
                </a:lnTo>
                <a:lnTo>
                  <a:pt x="15134" y="3150"/>
                </a:lnTo>
                <a:cubicBezTo>
                  <a:pt x="14563" y="2580"/>
                  <a:pt x="13696" y="2283"/>
                  <a:pt x="12851" y="2009"/>
                </a:cubicBezTo>
                <a:lnTo>
                  <a:pt x="12554" y="0"/>
                </a:lnTo>
                <a:close/>
              </a:path>
            </a:pathLst>
          </a:custGeom>
          <a:solidFill>
            <a:schemeClr val="lt1"/>
          </a:solidFill>
          <a:ln>
            <a:noFill/>
          </a:ln>
          <a:effectLst>
            <a:outerShdw blurRad="57150" dist="19050" dir="5400000" algn="bl" rotWithShape="0">
              <a:schemeClr val="dk1">
                <a:alpha val="52000"/>
              </a:schemeClr>
            </a:outerShdw>
            <a:reflection stA="4000" endPos="54000" dist="47625"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Arc 9">
            <a:extLst>
              <a:ext uri="{FF2B5EF4-FFF2-40B4-BE49-F238E27FC236}">
                <a16:creationId xmlns:a16="http://schemas.microsoft.com/office/drawing/2014/main" id="{546E8116-63FC-7F6F-A1D4-A41696CD3ABA}"/>
              </a:ext>
            </a:extLst>
          </p:cNvPr>
          <p:cNvSpPr/>
          <p:nvPr/>
        </p:nvSpPr>
        <p:spPr>
          <a:xfrm>
            <a:off x="2292207" y="1166826"/>
            <a:ext cx="5559624" cy="2258516"/>
          </a:xfrm>
          <a:prstGeom prst="arc">
            <a:avLst/>
          </a:prstGeom>
        </p:spPr>
        <p:style>
          <a:lnRef idx="3">
            <a:schemeClr val="accent3"/>
          </a:lnRef>
          <a:fillRef idx="0">
            <a:schemeClr val="accent3"/>
          </a:fillRef>
          <a:effectRef idx="2">
            <a:schemeClr val="accent3"/>
          </a:effectRef>
          <a:fontRef idx="minor">
            <a:schemeClr val="tx1"/>
          </a:fontRef>
        </p:style>
        <p:txBody>
          <a:bodyPr rtlCol="0" anchor="ctr"/>
          <a:lstStyle/>
          <a:p>
            <a:pPr algn="ctr"/>
            <a:endParaRPr lang="en-US" dirty="0"/>
          </a:p>
        </p:txBody>
      </p:sp>
      <p:pic>
        <p:nvPicPr>
          <p:cNvPr id="3" name="Image 2">
            <a:extLst>
              <a:ext uri="{FF2B5EF4-FFF2-40B4-BE49-F238E27FC236}">
                <a16:creationId xmlns:a16="http://schemas.microsoft.com/office/drawing/2014/main" id="{96BD4B43-211C-B32D-56D7-DBF2ACDC4C6E}"/>
              </a:ext>
            </a:extLst>
          </p:cNvPr>
          <p:cNvPicPr>
            <a:picLocks noChangeAspect="1"/>
          </p:cNvPicPr>
          <p:nvPr/>
        </p:nvPicPr>
        <p:blipFill>
          <a:blip r:embed="rId4"/>
          <a:stretch>
            <a:fillRect/>
          </a:stretch>
        </p:blipFill>
        <p:spPr>
          <a:xfrm>
            <a:off x="4938310" y="2368202"/>
            <a:ext cx="3779815" cy="2420122"/>
          </a:xfrm>
          <a:prstGeom prst="rect">
            <a:avLst/>
          </a:prstGeom>
        </p:spPr>
      </p:pic>
      <p:sp>
        <p:nvSpPr>
          <p:cNvPr id="11" name="Triangle isocèle 10">
            <a:extLst>
              <a:ext uri="{FF2B5EF4-FFF2-40B4-BE49-F238E27FC236}">
                <a16:creationId xmlns:a16="http://schemas.microsoft.com/office/drawing/2014/main" id="{325B5DA1-F7F0-1B7C-58EF-7F03B59A4376}"/>
              </a:ext>
            </a:extLst>
          </p:cNvPr>
          <p:cNvSpPr/>
          <p:nvPr/>
        </p:nvSpPr>
        <p:spPr>
          <a:xfrm rot="20848477" flipV="1">
            <a:off x="7782048" y="2181624"/>
            <a:ext cx="196357" cy="279033"/>
          </a:xfrm>
          <a:prstGeom prst="triangle">
            <a:avLst/>
          </a:prstGeom>
          <a:solidFill>
            <a:srgbClr val="FFC3D0"/>
          </a:solidFill>
          <a:ln>
            <a:solidFill>
              <a:srgbClr val="FFC3D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accent3">
                    <a:lumMod val="25000"/>
                  </a:schemeClr>
                </a:solidFill>
              </a:ln>
              <a:solidFill>
                <a:srgbClr val="FFC3D0"/>
              </a:solidFill>
            </a:endParaRPr>
          </a:p>
        </p:txBody>
      </p:sp>
      <p:pic>
        <p:nvPicPr>
          <p:cNvPr id="6" name="Image 5">
            <a:extLst>
              <a:ext uri="{FF2B5EF4-FFF2-40B4-BE49-F238E27FC236}">
                <a16:creationId xmlns:a16="http://schemas.microsoft.com/office/drawing/2014/main" id="{1C3FA00D-4EF0-393E-D250-A024D719A1BA}"/>
              </a:ext>
            </a:extLst>
          </p:cNvPr>
          <p:cNvPicPr>
            <a:picLocks noChangeAspect="1"/>
          </p:cNvPicPr>
          <p:nvPr/>
        </p:nvPicPr>
        <p:blipFill>
          <a:blip r:embed="rId5"/>
          <a:stretch>
            <a:fillRect/>
          </a:stretch>
        </p:blipFill>
        <p:spPr>
          <a:xfrm>
            <a:off x="425875" y="632859"/>
            <a:ext cx="4625609" cy="1425540"/>
          </a:xfrm>
          <a:prstGeom prst="rect">
            <a:avLst/>
          </a:prstGeom>
        </p:spPr>
      </p:pic>
      <p:sp>
        <p:nvSpPr>
          <p:cNvPr id="1197" name="Google Shape;1197;p70"/>
          <p:cNvSpPr txBox="1">
            <a:spLocks noGrp="1"/>
          </p:cNvSpPr>
          <p:nvPr>
            <p:ph type="title"/>
          </p:nvPr>
        </p:nvSpPr>
        <p:spPr>
          <a:xfrm>
            <a:off x="5072019" y="366157"/>
            <a:ext cx="3846169" cy="604513"/>
          </a:xfrm>
          <a:prstGeom prst="rect">
            <a:avLst/>
          </a:prstGeom>
        </p:spPr>
        <p:txBody>
          <a:bodyPr spcFirstLastPara="1" wrap="square" lIns="91425" tIns="91425" rIns="91425" bIns="91425" anchor="ctr" anchorCtr="0">
            <a:noAutofit/>
          </a:bodyPr>
          <a:lstStyle/>
          <a:p>
            <a:r>
              <a:rPr lang="en-US" sz="3200" dirty="0"/>
              <a:t>Liste simples</a:t>
            </a:r>
            <a:endParaRPr sz="3200" dirty="0"/>
          </a:p>
        </p:txBody>
      </p:sp>
    </p:spTree>
    <p:extLst>
      <p:ext uri="{BB962C8B-B14F-4D97-AF65-F5344CB8AC3E}">
        <p14:creationId xmlns:p14="http://schemas.microsoft.com/office/powerpoint/2010/main" val="23233657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196"/>
        <p:cNvGrpSpPr/>
        <p:nvPr/>
      </p:nvGrpSpPr>
      <p:grpSpPr>
        <a:xfrm>
          <a:off x="0" y="0"/>
          <a:ext cx="0" cy="0"/>
          <a:chOff x="0" y="0"/>
          <a:chExt cx="0" cy="0"/>
        </a:xfrm>
      </p:grpSpPr>
      <p:sp>
        <p:nvSpPr>
          <p:cNvPr id="1255" name="Google Shape;1255;p70"/>
          <p:cNvSpPr/>
          <p:nvPr/>
        </p:nvSpPr>
        <p:spPr>
          <a:xfrm rot="5400000">
            <a:off x="62125" y="2453700"/>
            <a:ext cx="963600" cy="23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70">
            <a:hlinkClick r:id="" action="ppaction://hlinkshowjump?jump=previousslide"/>
          </p:cNvPr>
          <p:cNvSpPr/>
          <p:nvPr/>
        </p:nvSpPr>
        <p:spPr>
          <a:xfrm>
            <a:off x="465662" y="2271250"/>
            <a:ext cx="156300" cy="135300"/>
          </a:xfrm>
          <a:prstGeom prst="triangle">
            <a:avLst>
              <a:gd name="adj" fmla="val 50000"/>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70">
            <a:hlinkClick r:id="" action="ppaction://hlinkshowjump?jump=nextslide"/>
          </p:cNvPr>
          <p:cNvSpPr/>
          <p:nvPr/>
        </p:nvSpPr>
        <p:spPr>
          <a:xfrm rot="10800000" flipH="1">
            <a:off x="465315" y="2737050"/>
            <a:ext cx="157200" cy="135600"/>
          </a:xfrm>
          <a:prstGeom prst="triangle">
            <a:avLst>
              <a:gd name="adj" fmla="val 50000"/>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70">
            <a:hlinkClick r:id="rId3" action="ppaction://hlinksldjump"/>
          </p:cNvPr>
          <p:cNvSpPr/>
          <p:nvPr/>
        </p:nvSpPr>
        <p:spPr>
          <a:xfrm rot="5400000">
            <a:off x="465301" y="2493168"/>
            <a:ext cx="157103" cy="157157"/>
          </a:xfrm>
          <a:custGeom>
            <a:avLst/>
            <a:gdLst/>
            <a:ahLst/>
            <a:cxnLst/>
            <a:rect l="l" t="t" r="r" b="b"/>
            <a:pathLst>
              <a:path w="21411" h="21411" extrusionOk="0">
                <a:moveTo>
                  <a:pt x="10568" y="6574"/>
                </a:moveTo>
                <a:cubicBezTo>
                  <a:pt x="12851" y="6574"/>
                  <a:pt x="14563" y="8560"/>
                  <a:pt x="14563" y="10842"/>
                </a:cubicBezTo>
                <a:cubicBezTo>
                  <a:pt x="14563" y="12851"/>
                  <a:pt x="12851" y="14837"/>
                  <a:pt x="10568" y="14837"/>
                </a:cubicBezTo>
                <a:cubicBezTo>
                  <a:pt x="8286" y="14837"/>
                  <a:pt x="6574" y="12851"/>
                  <a:pt x="6574" y="10842"/>
                </a:cubicBezTo>
                <a:cubicBezTo>
                  <a:pt x="6574" y="8560"/>
                  <a:pt x="8286" y="6574"/>
                  <a:pt x="10568" y="6574"/>
                </a:cubicBezTo>
                <a:close/>
                <a:moveTo>
                  <a:pt x="8560" y="0"/>
                </a:moveTo>
                <a:lnTo>
                  <a:pt x="8560" y="2009"/>
                </a:lnTo>
                <a:cubicBezTo>
                  <a:pt x="7715" y="2283"/>
                  <a:pt x="6848" y="2580"/>
                  <a:pt x="6003" y="3150"/>
                </a:cubicBezTo>
                <a:lnTo>
                  <a:pt x="4565" y="1712"/>
                </a:lnTo>
                <a:lnTo>
                  <a:pt x="1712" y="4565"/>
                </a:lnTo>
                <a:lnTo>
                  <a:pt x="3150" y="6277"/>
                </a:lnTo>
                <a:cubicBezTo>
                  <a:pt x="2580" y="6848"/>
                  <a:pt x="2283" y="7715"/>
                  <a:pt x="2009" y="8560"/>
                </a:cubicBezTo>
                <a:lnTo>
                  <a:pt x="0" y="8560"/>
                </a:lnTo>
                <a:lnTo>
                  <a:pt x="0" y="12851"/>
                </a:lnTo>
                <a:lnTo>
                  <a:pt x="2009" y="12851"/>
                </a:lnTo>
                <a:cubicBezTo>
                  <a:pt x="2283" y="13695"/>
                  <a:pt x="2580" y="14563"/>
                  <a:pt x="3150" y="15407"/>
                </a:cubicBezTo>
                <a:lnTo>
                  <a:pt x="1712" y="16845"/>
                </a:lnTo>
                <a:lnTo>
                  <a:pt x="4565" y="19698"/>
                </a:lnTo>
                <a:lnTo>
                  <a:pt x="6003" y="18260"/>
                </a:lnTo>
                <a:cubicBezTo>
                  <a:pt x="6848" y="18831"/>
                  <a:pt x="7715" y="19128"/>
                  <a:pt x="8560" y="19402"/>
                </a:cubicBezTo>
                <a:lnTo>
                  <a:pt x="8560" y="21410"/>
                </a:lnTo>
                <a:lnTo>
                  <a:pt x="12554" y="21410"/>
                </a:lnTo>
                <a:lnTo>
                  <a:pt x="12851" y="19402"/>
                </a:lnTo>
                <a:cubicBezTo>
                  <a:pt x="13696" y="19128"/>
                  <a:pt x="14563" y="18831"/>
                  <a:pt x="15134" y="18260"/>
                </a:cubicBezTo>
                <a:lnTo>
                  <a:pt x="16845" y="19698"/>
                </a:lnTo>
                <a:lnTo>
                  <a:pt x="19699" y="16845"/>
                </a:lnTo>
                <a:lnTo>
                  <a:pt x="18261" y="15407"/>
                </a:lnTo>
                <a:cubicBezTo>
                  <a:pt x="18831" y="14563"/>
                  <a:pt x="19128" y="13695"/>
                  <a:pt x="19128" y="12851"/>
                </a:cubicBezTo>
                <a:lnTo>
                  <a:pt x="21410" y="12851"/>
                </a:lnTo>
                <a:lnTo>
                  <a:pt x="21410" y="8560"/>
                </a:lnTo>
                <a:lnTo>
                  <a:pt x="19128" y="8560"/>
                </a:lnTo>
                <a:cubicBezTo>
                  <a:pt x="19128" y="7715"/>
                  <a:pt x="18831" y="6848"/>
                  <a:pt x="18261" y="6277"/>
                </a:cubicBezTo>
                <a:lnTo>
                  <a:pt x="19699" y="4565"/>
                </a:lnTo>
                <a:lnTo>
                  <a:pt x="16845" y="1712"/>
                </a:lnTo>
                <a:lnTo>
                  <a:pt x="15134" y="3150"/>
                </a:lnTo>
                <a:cubicBezTo>
                  <a:pt x="14563" y="2580"/>
                  <a:pt x="13696" y="2283"/>
                  <a:pt x="12851" y="2009"/>
                </a:cubicBezTo>
                <a:lnTo>
                  <a:pt x="12554" y="0"/>
                </a:lnTo>
                <a:close/>
              </a:path>
            </a:pathLst>
          </a:custGeom>
          <a:solidFill>
            <a:schemeClr val="lt1"/>
          </a:solidFill>
          <a:ln>
            <a:noFill/>
          </a:ln>
          <a:effectLst>
            <a:outerShdw blurRad="57150" dist="19050" dir="5400000" algn="bl" rotWithShape="0">
              <a:schemeClr val="dk1">
                <a:alpha val="52000"/>
              </a:schemeClr>
            </a:outerShdw>
            <a:reflection stA="4000" endPos="54000" dist="47625"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Image 2">
            <a:extLst>
              <a:ext uri="{FF2B5EF4-FFF2-40B4-BE49-F238E27FC236}">
                <a16:creationId xmlns:a16="http://schemas.microsoft.com/office/drawing/2014/main" id="{CFFA6969-73B5-09D0-B547-7045C1C50635}"/>
              </a:ext>
            </a:extLst>
          </p:cNvPr>
          <p:cNvPicPr>
            <a:picLocks noChangeAspect="1"/>
          </p:cNvPicPr>
          <p:nvPr/>
        </p:nvPicPr>
        <p:blipFill>
          <a:blip r:embed="rId4"/>
          <a:stretch>
            <a:fillRect/>
          </a:stretch>
        </p:blipFill>
        <p:spPr>
          <a:xfrm>
            <a:off x="4710610" y="2123094"/>
            <a:ext cx="4007515" cy="2662134"/>
          </a:xfrm>
          <a:prstGeom prst="rect">
            <a:avLst/>
          </a:prstGeom>
        </p:spPr>
      </p:pic>
      <p:sp>
        <p:nvSpPr>
          <p:cNvPr id="10" name="Arc 9">
            <a:extLst>
              <a:ext uri="{FF2B5EF4-FFF2-40B4-BE49-F238E27FC236}">
                <a16:creationId xmlns:a16="http://schemas.microsoft.com/office/drawing/2014/main" id="{546E8116-63FC-7F6F-A1D4-A41696CD3ABA}"/>
              </a:ext>
            </a:extLst>
          </p:cNvPr>
          <p:cNvSpPr/>
          <p:nvPr/>
        </p:nvSpPr>
        <p:spPr>
          <a:xfrm rot="11681337">
            <a:off x="1457156" y="1244788"/>
            <a:ext cx="5559624" cy="2258516"/>
          </a:xfrm>
          <a:prstGeom prst="arc">
            <a:avLst/>
          </a:prstGeom>
        </p:spPr>
        <p:style>
          <a:lnRef idx="3">
            <a:schemeClr val="accent3"/>
          </a:lnRef>
          <a:fillRef idx="0">
            <a:schemeClr val="accent3"/>
          </a:fillRef>
          <a:effectRef idx="2">
            <a:schemeClr val="accent3"/>
          </a:effectRef>
          <a:fontRef idx="minor">
            <a:schemeClr val="tx1"/>
          </a:fontRef>
        </p:style>
        <p:txBody>
          <a:bodyPr rtlCol="0" anchor="ctr"/>
          <a:lstStyle/>
          <a:p>
            <a:pPr algn="ctr"/>
            <a:endParaRPr lang="en-US" dirty="0"/>
          </a:p>
        </p:txBody>
      </p:sp>
      <p:sp>
        <p:nvSpPr>
          <p:cNvPr id="11" name="Triangle isocèle 10">
            <a:extLst>
              <a:ext uri="{FF2B5EF4-FFF2-40B4-BE49-F238E27FC236}">
                <a16:creationId xmlns:a16="http://schemas.microsoft.com/office/drawing/2014/main" id="{325B5DA1-F7F0-1B7C-58EF-7F03B59A4376}"/>
              </a:ext>
            </a:extLst>
          </p:cNvPr>
          <p:cNvSpPr/>
          <p:nvPr/>
        </p:nvSpPr>
        <p:spPr>
          <a:xfrm rot="17145323" flipV="1">
            <a:off x="3970503" y="3375933"/>
            <a:ext cx="196357" cy="279033"/>
          </a:xfrm>
          <a:prstGeom prst="triangle">
            <a:avLst/>
          </a:prstGeom>
          <a:solidFill>
            <a:srgbClr val="FFC3D0"/>
          </a:solidFill>
          <a:ln>
            <a:solidFill>
              <a:srgbClr val="FFC3D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solidFill>
                  <a:schemeClr val="accent3">
                    <a:lumMod val="25000"/>
                  </a:schemeClr>
                </a:solidFill>
              </a:ln>
              <a:solidFill>
                <a:srgbClr val="FFC3D0"/>
              </a:solidFill>
            </a:endParaRPr>
          </a:p>
        </p:txBody>
      </p:sp>
      <p:pic>
        <p:nvPicPr>
          <p:cNvPr id="6" name="Image 5">
            <a:extLst>
              <a:ext uri="{FF2B5EF4-FFF2-40B4-BE49-F238E27FC236}">
                <a16:creationId xmlns:a16="http://schemas.microsoft.com/office/drawing/2014/main" id="{DF36C6F5-E2E6-2426-BB8B-DBAA04B1C0F8}"/>
              </a:ext>
            </a:extLst>
          </p:cNvPr>
          <p:cNvPicPr>
            <a:picLocks noChangeAspect="1"/>
          </p:cNvPicPr>
          <p:nvPr/>
        </p:nvPicPr>
        <p:blipFill>
          <a:blip r:embed="rId5"/>
          <a:stretch>
            <a:fillRect/>
          </a:stretch>
        </p:blipFill>
        <p:spPr>
          <a:xfrm>
            <a:off x="425875" y="972223"/>
            <a:ext cx="6963747" cy="714475"/>
          </a:xfrm>
          <a:prstGeom prst="rect">
            <a:avLst/>
          </a:prstGeom>
        </p:spPr>
      </p:pic>
      <p:sp>
        <p:nvSpPr>
          <p:cNvPr id="1197" name="Google Shape;1197;p70"/>
          <p:cNvSpPr txBox="1">
            <a:spLocks noGrp="1"/>
          </p:cNvSpPr>
          <p:nvPr>
            <p:ph type="title"/>
          </p:nvPr>
        </p:nvSpPr>
        <p:spPr>
          <a:xfrm>
            <a:off x="5289190" y="451769"/>
            <a:ext cx="3846169" cy="604513"/>
          </a:xfrm>
          <a:prstGeom prst="rect">
            <a:avLst/>
          </a:prstGeom>
        </p:spPr>
        <p:txBody>
          <a:bodyPr spcFirstLastPara="1" wrap="square" lIns="91425" tIns="91425" rIns="91425" bIns="91425" anchor="ctr" anchorCtr="0">
            <a:noAutofit/>
          </a:bodyPr>
          <a:lstStyle/>
          <a:p>
            <a:r>
              <a:rPr lang="en-US" sz="3200" dirty="0"/>
              <a:t>Active items</a:t>
            </a:r>
            <a:endParaRPr sz="3200" dirty="0"/>
          </a:p>
        </p:txBody>
      </p:sp>
    </p:spTree>
    <p:extLst>
      <p:ext uri="{BB962C8B-B14F-4D97-AF65-F5344CB8AC3E}">
        <p14:creationId xmlns:p14="http://schemas.microsoft.com/office/powerpoint/2010/main" val="27697915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196"/>
        <p:cNvGrpSpPr/>
        <p:nvPr/>
      </p:nvGrpSpPr>
      <p:grpSpPr>
        <a:xfrm>
          <a:off x="0" y="0"/>
          <a:ext cx="0" cy="0"/>
          <a:chOff x="0" y="0"/>
          <a:chExt cx="0" cy="0"/>
        </a:xfrm>
      </p:grpSpPr>
      <p:sp>
        <p:nvSpPr>
          <p:cNvPr id="1255" name="Google Shape;1255;p70"/>
          <p:cNvSpPr/>
          <p:nvPr/>
        </p:nvSpPr>
        <p:spPr>
          <a:xfrm rot="5400000">
            <a:off x="62125" y="2453700"/>
            <a:ext cx="963600" cy="23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70">
            <a:hlinkClick r:id="" action="ppaction://hlinkshowjump?jump=previousslide"/>
          </p:cNvPr>
          <p:cNvSpPr/>
          <p:nvPr/>
        </p:nvSpPr>
        <p:spPr>
          <a:xfrm>
            <a:off x="465662" y="2271250"/>
            <a:ext cx="156300" cy="135300"/>
          </a:xfrm>
          <a:prstGeom prst="triangle">
            <a:avLst>
              <a:gd name="adj" fmla="val 50000"/>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70">
            <a:hlinkClick r:id="" action="ppaction://hlinkshowjump?jump=nextslide"/>
          </p:cNvPr>
          <p:cNvSpPr/>
          <p:nvPr/>
        </p:nvSpPr>
        <p:spPr>
          <a:xfrm rot="10800000" flipH="1">
            <a:off x="465315" y="2737050"/>
            <a:ext cx="157200" cy="135600"/>
          </a:xfrm>
          <a:prstGeom prst="triangle">
            <a:avLst>
              <a:gd name="adj" fmla="val 50000"/>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70">
            <a:hlinkClick r:id="rId3" action="ppaction://hlinksldjump"/>
          </p:cNvPr>
          <p:cNvSpPr/>
          <p:nvPr/>
        </p:nvSpPr>
        <p:spPr>
          <a:xfrm rot="5400000">
            <a:off x="465301" y="2493168"/>
            <a:ext cx="157103" cy="157157"/>
          </a:xfrm>
          <a:custGeom>
            <a:avLst/>
            <a:gdLst/>
            <a:ahLst/>
            <a:cxnLst/>
            <a:rect l="l" t="t" r="r" b="b"/>
            <a:pathLst>
              <a:path w="21411" h="21411" extrusionOk="0">
                <a:moveTo>
                  <a:pt x="10568" y="6574"/>
                </a:moveTo>
                <a:cubicBezTo>
                  <a:pt x="12851" y="6574"/>
                  <a:pt x="14563" y="8560"/>
                  <a:pt x="14563" y="10842"/>
                </a:cubicBezTo>
                <a:cubicBezTo>
                  <a:pt x="14563" y="12851"/>
                  <a:pt x="12851" y="14837"/>
                  <a:pt x="10568" y="14837"/>
                </a:cubicBezTo>
                <a:cubicBezTo>
                  <a:pt x="8286" y="14837"/>
                  <a:pt x="6574" y="12851"/>
                  <a:pt x="6574" y="10842"/>
                </a:cubicBezTo>
                <a:cubicBezTo>
                  <a:pt x="6574" y="8560"/>
                  <a:pt x="8286" y="6574"/>
                  <a:pt x="10568" y="6574"/>
                </a:cubicBezTo>
                <a:close/>
                <a:moveTo>
                  <a:pt x="8560" y="0"/>
                </a:moveTo>
                <a:lnTo>
                  <a:pt x="8560" y="2009"/>
                </a:lnTo>
                <a:cubicBezTo>
                  <a:pt x="7715" y="2283"/>
                  <a:pt x="6848" y="2580"/>
                  <a:pt x="6003" y="3150"/>
                </a:cubicBezTo>
                <a:lnTo>
                  <a:pt x="4565" y="1712"/>
                </a:lnTo>
                <a:lnTo>
                  <a:pt x="1712" y="4565"/>
                </a:lnTo>
                <a:lnTo>
                  <a:pt x="3150" y="6277"/>
                </a:lnTo>
                <a:cubicBezTo>
                  <a:pt x="2580" y="6848"/>
                  <a:pt x="2283" y="7715"/>
                  <a:pt x="2009" y="8560"/>
                </a:cubicBezTo>
                <a:lnTo>
                  <a:pt x="0" y="8560"/>
                </a:lnTo>
                <a:lnTo>
                  <a:pt x="0" y="12851"/>
                </a:lnTo>
                <a:lnTo>
                  <a:pt x="2009" y="12851"/>
                </a:lnTo>
                <a:cubicBezTo>
                  <a:pt x="2283" y="13695"/>
                  <a:pt x="2580" y="14563"/>
                  <a:pt x="3150" y="15407"/>
                </a:cubicBezTo>
                <a:lnTo>
                  <a:pt x="1712" y="16845"/>
                </a:lnTo>
                <a:lnTo>
                  <a:pt x="4565" y="19698"/>
                </a:lnTo>
                <a:lnTo>
                  <a:pt x="6003" y="18260"/>
                </a:lnTo>
                <a:cubicBezTo>
                  <a:pt x="6848" y="18831"/>
                  <a:pt x="7715" y="19128"/>
                  <a:pt x="8560" y="19402"/>
                </a:cubicBezTo>
                <a:lnTo>
                  <a:pt x="8560" y="21410"/>
                </a:lnTo>
                <a:lnTo>
                  <a:pt x="12554" y="21410"/>
                </a:lnTo>
                <a:lnTo>
                  <a:pt x="12851" y="19402"/>
                </a:lnTo>
                <a:cubicBezTo>
                  <a:pt x="13696" y="19128"/>
                  <a:pt x="14563" y="18831"/>
                  <a:pt x="15134" y="18260"/>
                </a:cubicBezTo>
                <a:lnTo>
                  <a:pt x="16845" y="19698"/>
                </a:lnTo>
                <a:lnTo>
                  <a:pt x="19699" y="16845"/>
                </a:lnTo>
                <a:lnTo>
                  <a:pt x="18261" y="15407"/>
                </a:lnTo>
                <a:cubicBezTo>
                  <a:pt x="18831" y="14563"/>
                  <a:pt x="19128" y="13695"/>
                  <a:pt x="19128" y="12851"/>
                </a:cubicBezTo>
                <a:lnTo>
                  <a:pt x="21410" y="12851"/>
                </a:lnTo>
                <a:lnTo>
                  <a:pt x="21410" y="8560"/>
                </a:lnTo>
                <a:lnTo>
                  <a:pt x="19128" y="8560"/>
                </a:lnTo>
                <a:cubicBezTo>
                  <a:pt x="19128" y="7715"/>
                  <a:pt x="18831" y="6848"/>
                  <a:pt x="18261" y="6277"/>
                </a:cubicBezTo>
                <a:lnTo>
                  <a:pt x="19699" y="4565"/>
                </a:lnTo>
                <a:lnTo>
                  <a:pt x="16845" y="1712"/>
                </a:lnTo>
                <a:lnTo>
                  <a:pt x="15134" y="3150"/>
                </a:lnTo>
                <a:cubicBezTo>
                  <a:pt x="14563" y="2580"/>
                  <a:pt x="13696" y="2283"/>
                  <a:pt x="12851" y="2009"/>
                </a:cubicBezTo>
                <a:lnTo>
                  <a:pt x="12554" y="0"/>
                </a:lnTo>
                <a:close/>
              </a:path>
            </a:pathLst>
          </a:custGeom>
          <a:solidFill>
            <a:schemeClr val="lt1"/>
          </a:solidFill>
          <a:ln>
            <a:noFill/>
          </a:ln>
          <a:effectLst>
            <a:outerShdw blurRad="57150" dist="19050" dir="5400000" algn="bl" rotWithShape="0">
              <a:schemeClr val="dk1">
                <a:alpha val="52000"/>
              </a:schemeClr>
            </a:outerShdw>
            <a:reflection stA="4000" endPos="54000" dist="47625"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Arc 9">
            <a:extLst>
              <a:ext uri="{FF2B5EF4-FFF2-40B4-BE49-F238E27FC236}">
                <a16:creationId xmlns:a16="http://schemas.microsoft.com/office/drawing/2014/main" id="{546E8116-63FC-7F6F-A1D4-A41696CD3ABA}"/>
              </a:ext>
            </a:extLst>
          </p:cNvPr>
          <p:cNvSpPr/>
          <p:nvPr/>
        </p:nvSpPr>
        <p:spPr>
          <a:xfrm rot="11681337">
            <a:off x="1457156" y="1244788"/>
            <a:ext cx="5559624" cy="2258516"/>
          </a:xfrm>
          <a:prstGeom prst="arc">
            <a:avLst/>
          </a:prstGeom>
        </p:spPr>
        <p:style>
          <a:lnRef idx="3">
            <a:schemeClr val="accent3"/>
          </a:lnRef>
          <a:fillRef idx="0">
            <a:schemeClr val="accent3"/>
          </a:fillRef>
          <a:effectRef idx="2">
            <a:schemeClr val="accent3"/>
          </a:effectRef>
          <a:fontRef idx="minor">
            <a:schemeClr val="tx1"/>
          </a:fontRef>
        </p:style>
        <p:txBody>
          <a:bodyPr rtlCol="0" anchor="ctr"/>
          <a:lstStyle/>
          <a:p>
            <a:pPr algn="ctr"/>
            <a:endParaRPr lang="en-US" dirty="0"/>
          </a:p>
        </p:txBody>
      </p:sp>
      <p:sp>
        <p:nvSpPr>
          <p:cNvPr id="11" name="Triangle isocèle 10">
            <a:extLst>
              <a:ext uri="{FF2B5EF4-FFF2-40B4-BE49-F238E27FC236}">
                <a16:creationId xmlns:a16="http://schemas.microsoft.com/office/drawing/2014/main" id="{325B5DA1-F7F0-1B7C-58EF-7F03B59A4376}"/>
              </a:ext>
            </a:extLst>
          </p:cNvPr>
          <p:cNvSpPr/>
          <p:nvPr/>
        </p:nvSpPr>
        <p:spPr>
          <a:xfrm rot="17145323" flipV="1">
            <a:off x="3970503" y="3375933"/>
            <a:ext cx="196357" cy="279033"/>
          </a:xfrm>
          <a:prstGeom prst="triangle">
            <a:avLst/>
          </a:prstGeom>
          <a:solidFill>
            <a:srgbClr val="FFC3D0"/>
          </a:solidFill>
          <a:ln>
            <a:solidFill>
              <a:srgbClr val="FFC3D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solidFill>
                  <a:schemeClr val="accent3">
                    <a:lumMod val="25000"/>
                  </a:schemeClr>
                </a:solidFill>
              </a:ln>
              <a:solidFill>
                <a:srgbClr val="FFC3D0"/>
              </a:solidFill>
            </a:endParaRPr>
          </a:p>
        </p:txBody>
      </p:sp>
      <p:sp>
        <p:nvSpPr>
          <p:cNvPr id="1197" name="Google Shape;1197;p70"/>
          <p:cNvSpPr txBox="1">
            <a:spLocks noGrp="1"/>
          </p:cNvSpPr>
          <p:nvPr>
            <p:ph type="title"/>
          </p:nvPr>
        </p:nvSpPr>
        <p:spPr>
          <a:xfrm>
            <a:off x="5289190" y="451769"/>
            <a:ext cx="3846169" cy="604513"/>
          </a:xfrm>
          <a:prstGeom prst="rect">
            <a:avLst/>
          </a:prstGeom>
        </p:spPr>
        <p:txBody>
          <a:bodyPr spcFirstLastPara="1" wrap="square" lIns="91425" tIns="91425" rIns="91425" bIns="91425" anchor="ctr" anchorCtr="0">
            <a:noAutofit/>
          </a:bodyPr>
          <a:lstStyle/>
          <a:p>
            <a:r>
              <a:rPr lang="fr-FR" sz="3200" dirty="0" err="1"/>
              <a:t>Disabled</a:t>
            </a:r>
            <a:r>
              <a:rPr lang="en-US" sz="3200" dirty="0"/>
              <a:t> items</a:t>
            </a:r>
            <a:endParaRPr sz="3200" dirty="0"/>
          </a:p>
        </p:txBody>
      </p:sp>
      <p:pic>
        <p:nvPicPr>
          <p:cNvPr id="2" name="Image 1">
            <a:extLst>
              <a:ext uri="{FF2B5EF4-FFF2-40B4-BE49-F238E27FC236}">
                <a16:creationId xmlns:a16="http://schemas.microsoft.com/office/drawing/2014/main" id="{71FFB584-E7DC-2A4D-40ED-D577A9A280D1}"/>
              </a:ext>
            </a:extLst>
          </p:cNvPr>
          <p:cNvPicPr>
            <a:picLocks noChangeAspect="1"/>
          </p:cNvPicPr>
          <p:nvPr/>
        </p:nvPicPr>
        <p:blipFill>
          <a:blip r:embed="rId4"/>
          <a:stretch>
            <a:fillRect/>
          </a:stretch>
        </p:blipFill>
        <p:spPr>
          <a:xfrm>
            <a:off x="368174" y="1010329"/>
            <a:ext cx="6973273" cy="676369"/>
          </a:xfrm>
          <a:prstGeom prst="rect">
            <a:avLst/>
          </a:prstGeom>
        </p:spPr>
      </p:pic>
      <p:pic>
        <p:nvPicPr>
          <p:cNvPr id="5" name="Image 4">
            <a:extLst>
              <a:ext uri="{FF2B5EF4-FFF2-40B4-BE49-F238E27FC236}">
                <a16:creationId xmlns:a16="http://schemas.microsoft.com/office/drawing/2014/main" id="{6C88CBCD-7100-874E-D34E-5A9090A19835}"/>
              </a:ext>
            </a:extLst>
          </p:cNvPr>
          <p:cNvPicPr>
            <a:picLocks noChangeAspect="1"/>
          </p:cNvPicPr>
          <p:nvPr/>
        </p:nvPicPr>
        <p:blipFill>
          <a:blip r:embed="rId5"/>
          <a:stretch>
            <a:fillRect/>
          </a:stretch>
        </p:blipFill>
        <p:spPr>
          <a:xfrm>
            <a:off x="4380990" y="1918902"/>
            <a:ext cx="4416136" cy="2928347"/>
          </a:xfrm>
          <a:prstGeom prst="rect">
            <a:avLst/>
          </a:prstGeom>
        </p:spPr>
      </p:pic>
    </p:spTree>
    <p:extLst>
      <p:ext uri="{BB962C8B-B14F-4D97-AF65-F5344CB8AC3E}">
        <p14:creationId xmlns:p14="http://schemas.microsoft.com/office/powerpoint/2010/main" val="38865357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196"/>
        <p:cNvGrpSpPr/>
        <p:nvPr/>
      </p:nvGrpSpPr>
      <p:grpSpPr>
        <a:xfrm>
          <a:off x="0" y="0"/>
          <a:ext cx="0" cy="0"/>
          <a:chOff x="0" y="0"/>
          <a:chExt cx="0" cy="0"/>
        </a:xfrm>
      </p:grpSpPr>
      <p:sp>
        <p:nvSpPr>
          <p:cNvPr id="1255" name="Google Shape;1255;p70"/>
          <p:cNvSpPr/>
          <p:nvPr/>
        </p:nvSpPr>
        <p:spPr>
          <a:xfrm rot="5400000">
            <a:off x="62125" y="2453700"/>
            <a:ext cx="963600" cy="23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70">
            <a:hlinkClick r:id="" action="ppaction://hlinkshowjump?jump=previousslide"/>
          </p:cNvPr>
          <p:cNvSpPr/>
          <p:nvPr/>
        </p:nvSpPr>
        <p:spPr>
          <a:xfrm>
            <a:off x="465662" y="2271250"/>
            <a:ext cx="156300" cy="135300"/>
          </a:xfrm>
          <a:prstGeom prst="triangle">
            <a:avLst>
              <a:gd name="adj" fmla="val 50000"/>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70">
            <a:hlinkClick r:id="" action="ppaction://hlinkshowjump?jump=nextslide"/>
          </p:cNvPr>
          <p:cNvSpPr/>
          <p:nvPr/>
        </p:nvSpPr>
        <p:spPr>
          <a:xfrm rot="10800000" flipH="1">
            <a:off x="465315" y="2737050"/>
            <a:ext cx="157200" cy="135600"/>
          </a:xfrm>
          <a:prstGeom prst="triangle">
            <a:avLst>
              <a:gd name="adj" fmla="val 50000"/>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70">
            <a:hlinkClick r:id="rId3" action="ppaction://hlinksldjump"/>
          </p:cNvPr>
          <p:cNvSpPr/>
          <p:nvPr/>
        </p:nvSpPr>
        <p:spPr>
          <a:xfrm rot="5400000">
            <a:off x="465301" y="2493168"/>
            <a:ext cx="157103" cy="157157"/>
          </a:xfrm>
          <a:custGeom>
            <a:avLst/>
            <a:gdLst/>
            <a:ahLst/>
            <a:cxnLst/>
            <a:rect l="l" t="t" r="r" b="b"/>
            <a:pathLst>
              <a:path w="21411" h="21411" extrusionOk="0">
                <a:moveTo>
                  <a:pt x="10568" y="6574"/>
                </a:moveTo>
                <a:cubicBezTo>
                  <a:pt x="12851" y="6574"/>
                  <a:pt x="14563" y="8560"/>
                  <a:pt x="14563" y="10842"/>
                </a:cubicBezTo>
                <a:cubicBezTo>
                  <a:pt x="14563" y="12851"/>
                  <a:pt x="12851" y="14837"/>
                  <a:pt x="10568" y="14837"/>
                </a:cubicBezTo>
                <a:cubicBezTo>
                  <a:pt x="8286" y="14837"/>
                  <a:pt x="6574" y="12851"/>
                  <a:pt x="6574" y="10842"/>
                </a:cubicBezTo>
                <a:cubicBezTo>
                  <a:pt x="6574" y="8560"/>
                  <a:pt x="8286" y="6574"/>
                  <a:pt x="10568" y="6574"/>
                </a:cubicBezTo>
                <a:close/>
                <a:moveTo>
                  <a:pt x="8560" y="0"/>
                </a:moveTo>
                <a:lnTo>
                  <a:pt x="8560" y="2009"/>
                </a:lnTo>
                <a:cubicBezTo>
                  <a:pt x="7715" y="2283"/>
                  <a:pt x="6848" y="2580"/>
                  <a:pt x="6003" y="3150"/>
                </a:cubicBezTo>
                <a:lnTo>
                  <a:pt x="4565" y="1712"/>
                </a:lnTo>
                <a:lnTo>
                  <a:pt x="1712" y="4565"/>
                </a:lnTo>
                <a:lnTo>
                  <a:pt x="3150" y="6277"/>
                </a:lnTo>
                <a:cubicBezTo>
                  <a:pt x="2580" y="6848"/>
                  <a:pt x="2283" y="7715"/>
                  <a:pt x="2009" y="8560"/>
                </a:cubicBezTo>
                <a:lnTo>
                  <a:pt x="0" y="8560"/>
                </a:lnTo>
                <a:lnTo>
                  <a:pt x="0" y="12851"/>
                </a:lnTo>
                <a:lnTo>
                  <a:pt x="2009" y="12851"/>
                </a:lnTo>
                <a:cubicBezTo>
                  <a:pt x="2283" y="13695"/>
                  <a:pt x="2580" y="14563"/>
                  <a:pt x="3150" y="15407"/>
                </a:cubicBezTo>
                <a:lnTo>
                  <a:pt x="1712" y="16845"/>
                </a:lnTo>
                <a:lnTo>
                  <a:pt x="4565" y="19698"/>
                </a:lnTo>
                <a:lnTo>
                  <a:pt x="6003" y="18260"/>
                </a:lnTo>
                <a:cubicBezTo>
                  <a:pt x="6848" y="18831"/>
                  <a:pt x="7715" y="19128"/>
                  <a:pt x="8560" y="19402"/>
                </a:cubicBezTo>
                <a:lnTo>
                  <a:pt x="8560" y="21410"/>
                </a:lnTo>
                <a:lnTo>
                  <a:pt x="12554" y="21410"/>
                </a:lnTo>
                <a:lnTo>
                  <a:pt x="12851" y="19402"/>
                </a:lnTo>
                <a:cubicBezTo>
                  <a:pt x="13696" y="19128"/>
                  <a:pt x="14563" y="18831"/>
                  <a:pt x="15134" y="18260"/>
                </a:cubicBezTo>
                <a:lnTo>
                  <a:pt x="16845" y="19698"/>
                </a:lnTo>
                <a:lnTo>
                  <a:pt x="19699" y="16845"/>
                </a:lnTo>
                <a:lnTo>
                  <a:pt x="18261" y="15407"/>
                </a:lnTo>
                <a:cubicBezTo>
                  <a:pt x="18831" y="14563"/>
                  <a:pt x="19128" y="13695"/>
                  <a:pt x="19128" y="12851"/>
                </a:cubicBezTo>
                <a:lnTo>
                  <a:pt x="21410" y="12851"/>
                </a:lnTo>
                <a:lnTo>
                  <a:pt x="21410" y="8560"/>
                </a:lnTo>
                <a:lnTo>
                  <a:pt x="19128" y="8560"/>
                </a:lnTo>
                <a:cubicBezTo>
                  <a:pt x="19128" y="7715"/>
                  <a:pt x="18831" y="6848"/>
                  <a:pt x="18261" y="6277"/>
                </a:cubicBezTo>
                <a:lnTo>
                  <a:pt x="19699" y="4565"/>
                </a:lnTo>
                <a:lnTo>
                  <a:pt x="16845" y="1712"/>
                </a:lnTo>
                <a:lnTo>
                  <a:pt x="15134" y="3150"/>
                </a:lnTo>
                <a:cubicBezTo>
                  <a:pt x="14563" y="2580"/>
                  <a:pt x="13696" y="2283"/>
                  <a:pt x="12851" y="2009"/>
                </a:cubicBezTo>
                <a:lnTo>
                  <a:pt x="12554" y="0"/>
                </a:lnTo>
                <a:close/>
              </a:path>
            </a:pathLst>
          </a:custGeom>
          <a:solidFill>
            <a:schemeClr val="lt1"/>
          </a:solidFill>
          <a:ln>
            <a:noFill/>
          </a:ln>
          <a:effectLst>
            <a:outerShdw blurRad="57150" dist="19050" dir="5400000" algn="bl" rotWithShape="0">
              <a:schemeClr val="dk1">
                <a:alpha val="52000"/>
              </a:schemeClr>
            </a:outerShdw>
            <a:reflection stA="4000" endPos="54000" dist="47625"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Arc 9">
            <a:extLst>
              <a:ext uri="{FF2B5EF4-FFF2-40B4-BE49-F238E27FC236}">
                <a16:creationId xmlns:a16="http://schemas.microsoft.com/office/drawing/2014/main" id="{546E8116-63FC-7F6F-A1D4-A41696CD3ABA}"/>
              </a:ext>
            </a:extLst>
          </p:cNvPr>
          <p:cNvSpPr/>
          <p:nvPr/>
        </p:nvSpPr>
        <p:spPr>
          <a:xfrm rot="11681337">
            <a:off x="1457156" y="1096716"/>
            <a:ext cx="5559624" cy="2484368"/>
          </a:xfrm>
          <a:prstGeom prst="arc">
            <a:avLst/>
          </a:prstGeom>
        </p:spPr>
        <p:style>
          <a:lnRef idx="3">
            <a:schemeClr val="accent3"/>
          </a:lnRef>
          <a:fillRef idx="0">
            <a:schemeClr val="accent3"/>
          </a:fillRef>
          <a:effectRef idx="2">
            <a:schemeClr val="accent3"/>
          </a:effectRef>
          <a:fontRef idx="minor">
            <a:schemeClr val="tx1"/>
          </a:fontRef>
        </p:style>
        <p:txBody>
          <a:bodyPr rtlCol="0" anchor="ctr"/>
          <a:lstStyle/>
          <a:p>
            <a:pPr algn="ctr"/>
            <a:endParaRPr lang="en-US" dirty="0"/>
          </a:p>
        </p:txBody>
      </p:sp>
      <p:sp>
        <p:nvSpPr>
          <p:cNvPr id="11" name="Triangle isocèle 10">
            <a:extLst>
              <a:ext uri="{FF2B5EF4-FFF2-40B4-BE49-F238E27FC236}">
                <a16:creationId xmlns:a16="http://schemas.microsoft.com/office/drawing/2014/main" id="{325B5DA1-F7F0-1B7C-58EF-7F03B59A4376}"/>
              </a:ext>
            </a:extLst>
          </p:cNvPr>
          <p:cNvSpPr/>
          <p:nvPr/>
        </p:nvSpPr>
        <p:spPr>
          <a:xfrm rot="17145323" flipV="1">
            <a:off x="3916714" y="3406717"/>
            <a:ext cx="196357" cy="279033"/>
          </a:xfrm>
          <a:prstGeom prst="triangle">
            <a:avLst/>
          </a:prstGeom>
          <a:solidFill>
            <a:srgbClr val="FFC3D0"/>
          </a:solidFill>
          <a:ln>
            <a:solidFill>
              <a:srgbClr val="FFC3D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solidFill>
                  <a:schemeClr val="accent3">
                    <a:lumMod val="25000"/>
                  </a:schemeClr>
                </a:solidFill>
              </a:ln>
              <a:solidFill>
                <a:srgbClr val="FFC3D0"/>
              </a:solidFill>
            </a:endParaRPr>
          </a:p>
        </p:txBody>
      </p:sp>
      <p:sp>
        <p:nvSpPr>
          <p:cNvPr id="1197" name="Google Shape;1197;p70"/>
          <p:cNvSpPr txBox="1">
            <a:spLocks noGrp="1"/>
          </p:cNvSpPr>
          <p:nvPr>
            <p:ph type="title"/>
          </p:nvPr>
        </p:nvSpPr>
        <p:spPr>
          <a:xfrm>
            <a:off x="6017035" y="887002"/>
            <a:ext cx="3846169" cy="604513"/>
          </a:xfrm>
          <a:prstGeom prst="rect">
            <a:avLst/>
          </a:prstGeom>
        </p:spPr>
        <p:txBody>
          <a:bodyPr spcFirstLastPara="1" wrap="square" lIns="91425" tIns="91425" rIns="91425" bIns="91425" anchor="ctr" anchorCtr="0">
            <a:noAutofit/>
          </a:bodyPr>
          <a:lstStyle/>
          <a:p>
            <a:r>
              <a:rPr lang="en-US" sz="3200" dirty="0"/>
              <a:t>Flush</a:t>
            </a:r>
            <a:endParaRPr sz="3200" dirty="0"/>
          </a:p>
        </p:txBody>
      </p:sp>
      <p:pic>
        <p:nvPicPr>
          <p:cNvPr id="4" name="Image 3">
            <a:extLst>
              <a:ext uri="{FF2B5EF4-FFF2-40B4-BE49-F238E27FC236}">
                <a16:creationId xmlns:a16="http://schemas.microsoft.com/office/drawing/2014/main" id="{D834C709-72FF-8BA4-CAF9-6D44D3A17203}"/>
              </a:ext>
            </a:extLst>
          </p:cNvPr>
          <p:cNvPicPr>
            <a:picLocks noChangeAspect="1"/>
          </p:cNvPicPr>
          <p:nvPr/>
        </p:nvPicPr>
        <p:blipFill>
          <a:blip r:embed="rId4"/>
          <a:stretch>
            <a:fillRect/>
          </a:stretch>
        </p:blipFill>
        <p:spPr>
          <a:xfrm>
            <a:off x="4511892" y="2089950"/>
            <a:ext cx="4100545" cy="2647822"/>
          </a:xfrm>
          <a:prstGeom prst="rect">
            <a:avLst/>
          </a:prstGeom>
        </p:spPr>
      </p:pic>
      <p:pic>
        <p:nvPicPr>
          <p:cNvPr id="7" name="Image 6">
            <a:extLst>
              <a:ext uri="{FF2B5EF4-FFF2-40B4-BE49-F238E27FC236}">
                <a16:creationId xmlns:a16="http://schemas.microsoft.com/office/drawing/2014/main" id="{17971762-CAFB-5D63-4629-44924E6BE223}"/>
              </a:ext>
            </a:extLst>
          </p:cNvPr>
          <p:cNvPicPr>
            <a:picLocks noChangeAspect="1"/>
          </p:cNvPicPr>
          <p:nvPr/>
        </p:nvPicPr>
        <p:blipFill>
          <a:blip r:embed="rId5"/>
          <a:stretch>
            <a:fillRect/>
          </a:stretch>
        </p:blipFill>
        <p:spPr>
          <a:xfrm>
            <a:off x="661975" y="678624"/>
            <a:ext cx="4394921" cy="1301322"/>
          </a:xfrm>
          <a:prstGeom prst="rect">
            <a:avLst/>
          </a:prstGeom>
        </p:spPr>
      </p:pic>
    </p:spTree>
    <p:extLst>
      <p:ext uri="{BB962C8B-B14F-4D97-AF65-F5344CB8AC3E}">
        <p14:creationId xmlns:p14="http://schemas.microsoft.com/office/powerpoint/2010/main" val="21671010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196"/>
        <p:cNvGrpSpPr/>
        <p:nvPr/>
      </p:nvGrpSpPr>
      <p:grpSpPr>
        <a:xfrm>
          <a:off x="0" y="0"/>
          <a:ext cx="0" cy="0"/>
          <a:chOff x="0" y="0"/>
          <a:chExt cx="0" cy="0"/>
        </a:xfrm>
      </p:grpSpPr>
      <p:sp>
        <p:nvSpPr>
          <p:cNvPr id="1255" name="Google Shape;1255;p70"/>
          <p:cNvSpPr/>
          <p:nvPr/>
        </p:nvSpPr>
        <p:spPr>
          <a:xfrm rot="5400000">
            <a:off x="62125" y="2453700"/>
            <a:ext cx="963600" cy="23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70">
            <a:hlinkClick r:id="" action="ppaction://hlinkshowjump?jump=previousslide"/>
          </p:cNvPr>
          <p:cNvSpPr/>
          <p:nvPr/>
        </p:nvSpPr>
        <p:spPr>
          <a:xfrm>
            <a:off x="465662" y="2271250"/>
            <a:ext cx="156300" cy="135300"/>
          </a:xfrm>
          <a:prstGeom prst="triangle">
            <a:avLst>
              <a:gd name="adj" fmla="val 50000"/>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70">
            <a:hlinkClick r:id="" action="ppaction://hlinkshowjump?jump=nextslide"/>
          </p:cNvPr>
          <p:cNvSpPr/>
          <p:nvPr/>
        </p:nvSpPr>
        <p:spPr>
          <a:xfrm rot="10800000" flipH="1">
            <a:off x="465315" y="2737050"/>
            <a:ext cx="157200" cy="135600"/>
          </a:xfrm>
          <a:prstGeom prst="triangle">
            <a:avLst>
              <a:gd name="adj" fmla="val 50000"/>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70">
            <a:hlinkClick r:id="rId3" action="ppaction://hlinksldjump"/>
          </p:cNvPr>
          <p:cNvSpPr/>
          <p:nvPr/>
        </p:nvSpPr>
        <p:spPr>
          <a:xfrm rot="5400000">
            <a:off x="465301" y="2493168"/>
            <a:ext cx="157103" cy="157157"/>
          </a:xfrm>
          <a:custGeom>
            <a:avLst/>
            <a:gdLst/>
            <a:ahLst/>
            <a:cxnLst/>
            <a:rect l="l" t="t" r="r" b="b"/>
            <a:pathLst>
              <a:path w="21411" h="21411" extrusionOk="0">
                <a:moveTo>
                  <a:pt x="10568" y="6574"/>
                </a:moveTo>
                <a:cubicBezTo>
                  <a:pt x="12851" y="6574"/>
                  <a:pt x="14563" y="8560"/>
                  <a:pt x="14563" y="10842"/>
                </a:cubicBezTo>
                <a:cubicBezTo>
                  <a:pt x="14563" y="12851"/>
                  <a:pt x="12851" y="14837"/>
                  <a:pt x="10568" y="14837"/>
                </a:cubicBezTo>
                <a:cubicBezTo>
                  <a:pt x="8286" y="14837"/>
                  <a:pt x="6574" y="12851"/>
                  <a:pt x="6574" y="10842"/>
                </a:cubicBezTo>
                <a:cubicBezTo>
                  <a:pt x="6574" y="8560"/>
                  <a:pt x="8286" y="6574"/>
                  <a:pt x="10568" y="6574"/>
                </a:cubicBezTo>
                <a:close/>
                <a:moveTo>
                  <a:pt x="8560" y="0"/>
                </a:moveTo>
                <a:lnTo>
                  <a:pt x="8560" y="2009"/>
                </a:lnTo>
                <a:cubicBezTo>
                  <a:pt x="7715" y="2283"/>
                  <a:pt x="6848" y="2580"/>
                  <a:pt x="6003" y="3150"/>
                </a:cubicBezTo>
                <a:lnTo>
                  <a:pt x="4565" y="1712"/>
                </a:lnTo>
                <a:lnTo>
                  <a:pt x="1712" y="4565"/>
                </a:lnTo>
                <a:lnTo>
                  <a:pt x="3150" y="6277"/>
                </a:lnTo>
                <a:cubicBezTo>
                  <a:pt x="2580" y="6848"/>
                  <a:pt x="2283" y="7715"/>
                  <a:pt x="2009" y="8560"/>
                </a:cubicBezTo>
                <a:lnTo>
                  <a:pt x="0" y="8560"/>
                </a:lnTo>
                <a:lnTo>
                  <a:pt x="0" y="12851"/>
                </a:lnTo>
                <a:lnTo>
                  <a:pt x="2009" y="12851"/>
                </a:lnTo>
                <a:cubicBezTo>
                  <a:pt x="2283" y="13695"/>
                  <a:pt x="2580" y="14563"/>
                  <a:pt x="3150" y="15407"/>
                </a:cubicBezTo>
                <a:lnTo>
                  <a:pt x="1712" y="16845"/>
                </a:lnTo>
                <a:lnTo>
                  <a:pt x="4565" y="19698"/>
                </a:lnTo>
                <a:lnTo>
                  <a:pt x="6003" y="18260"/>
                </a:lnTo>
                <a:cubicBezTo>
                  <a:pt x="6848" y="18831"/>
                  <a:pt x="7715" y="19128"/>
                  <a:pt x="8560" y="19402"/>
                </a:cubicBezTo>
                <a:lnTo>
                  <a:pt x="8560" y="21410"/>
                </a:lnTo>
                <a:lnTo>
                  <a:pt x="12554" y="21410"/>
                </a:lnTo>
                <a:lnTo>
                  <a:pt x="12851" y="19402"/>
                </a:lnTo>
                <a:cubicBezTo>
                  <a:pt x="13696" y="19128"/>
                  <a:pt x="14563" y="18831"/>
                  <a:pt x="15134" y="18260"/>
                </a:cubicBezTo>
                <a:lnTo>
                  <a:pt x="16845" y="19698"/>
                </a:lnTo>
                <a:lnTo>
                  <a:pt x="19699" y="16845"/>
                </a:lnTo>
                <a:lnTo>
                  <a:pt x="18261" y="15407"/>
                </a:lnTo>
                <a:cubicBezTo>
                  <a:pt x="18831" y="14563"/>
                  <a:pt x="19128" y="13695"/>
                  <a:pt x="19128" y="12851"/>
                </a:cubicBezTo>
                <a:lnTo>
                  <a:pt x="21410" y="12851"/>
                </a:lnTo>
                <a:lnTo>
                  <a:pt x="21410" y="8560"/>
                </a:lnTo>
                <a:lnTo>
                  <a:pt x="19128" y="8560"/>
                </a:lnTo>
                <a:cubicBezTo>
                  <a:pt x="19128" y="7715"/>
                  <a:pt x="18831" y="6848"/>
                  <a:pt x="18261" y="6277"/>
                </a:cubicBezTo>
                <a:lnTo>
                  <a:pt x="19699" y="4565"/>
                </a:lnTo>
                <a:lnTo>
                  <a:pt x="16845" y="1712"/>
                </a:lnTo>
                <a:lnTo>
                  <a:pt x="15134" y="3150"/>
                </a:lnTo>
                <a:cubicBezTo>
                  <a:pt x="14563" y="2580"/>
                  <a:pt x="13696" y="2283"/>
                  <a:pt x="12851" y="2009"/>
                </a:cubicBezTo>
                <a:lnTo>
                  <a:pt x="12554" y="0"/>
                </a:lnTo>
                <a:close/>
              </a:path>
            </a:pathLst>
          </a:custGeom>
          <a:solidFill>
            <a:schemeClr val="lt1"/>
          </a:solidFill>
          <a:ln>
            <a:noFill/>
          </a:ln>
          <a:effectLst>
            <a:outerShdw blurRad="57150" dist="19050" dir="5400000" algn="bl" rotWithShape="0">
              <a:schemeClr val="dk1">
                <a:alpha val="52000"/>
              </a:schemeClr>
            </a:outerShdw>
            <a:reflection stA="4000" endPos="54000" dist="47625"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Arc 9">
            <a:extLst>
              <a:ext uri="{FF2B5EF4-FFF2-40B4-BE49-F238E27FC236}">
                <a16:creationId xmlns:a16="http://schemas.microsoft.com/office/drawing/2014/main" id="{546E8116-63FC-7F6F-A1D4-A41696CD3ABA}"/>
              </a:ext>
            </a:extLst>
          </p:cNvPr>
          <p:cNvSpPr/>
          <p:nvPr/>
        </p:nvSpPr>
        <p:spPr>
          <a:xfrm>
            <a:off x="4727176" y="1217932"/>
            <a:ext cx="2910403" cy="360151"/>
          </a:xfrm>
          <a:prstGeom prst="arc">
            <a:avLst>
              <a:gd name="adj1" fmla="val 16200000"/>
              <a:gd name="adj2" fmla="val 27641"/>
            </a:avLst>
          </a:prstGeom>
        </p:spPr>
        <p:style>
          <a:lnRef idx="3">
            <a:schemeClr val="accent3"/>
          </a:lnRef>
          <a:fillRef idx="0">
            <a:schemeClr val="accent3"/>
          </a:fillRef>
          <a:effectRef idx="2">
            <a:schemeClr val="accent3"/>
          </a:effectRef>
          <a:fontRef idx="minor">
            <a:schemeClr val="tx1"/>
          </a:fontRef>
        </p:style>
        <p:txBody>
          <a:bodyPr rtlCol="0" anchor="ctr"/>
          <a:lstStyle/>
          <a:p>
            <a:pPr algn="ctr"/>
            <a:endParaRPr lang="en-US" dirty="0"/>
          </a:p>
        </p:txBody>
      </p:sp>
      <p:sp>
        <p:nvSpPr>
          <p:cNvPr id="11" name="Triangle isocèle 10">
            <a:extLst>
              <a:ext uri="{FF2B5EF4-FFF2-40B4-BE49-F238E27FC236}">
                <a16:creationId xmlns:a16="http://schemas.microsoft.com/office/drawing/2014/main" id="{325B5DA1-F7F0-1B7C-58EF-7F03B59A4376}"/>
              </a:ext>
            </a:extLst>
          </p:cNvPr>
          <p:cNvSpPr/>
          <p:nvPr/>
        </p:nvSpPr>
        <p:spPr>
          <a:xfrm flipV="1">
            <a:off x="7534541" y="1426999"/>
            <a:ext cx="206075" cy="188940"/>
          </a:xfrm>
          <a:prstGeom prst="triangle">
            <a:avLst/>
          </a:prstGeom>
          <a:solidFill>
            <a:srgbClr val="FFC3D0"/>
          </a:solidFill>
          <a:ln>
            <a:solidFill>
              <a:srgbClr val="FFC3D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solidFill>
                  <a:schemeClr val="accent3">
                    <a:lumMod val="25000"/>
                  </a:schemeClr>
                </a:solidFill>
              </a:ln>
              <a:solidFill>
                <a:srgbClr val="FFC3D0"/>
              </a:solidFill>
            </a:endParaRPr>
          </a:p>
        </p:txBody>
      </p:sp>
      <p:pic>
        <p:nvPicPr>
          <p:cNvPr id="7" name="Image 6">
            <a:extLst>
              <a:ext uri="{FF2B5EF4-FFF2-40B4-BE49-F238E27FC236}">
                <a16:creationId xmlns:a16="http://schemas.microsoft.com/office/drawing/2014/main" id="{9CEE0AFE-AB70-0933-60B3-CDFE3374AD8D}"/>
              </a:ext>
            </a:extLst>
          </p:cNvPr>
          <p:cNvPicPr>
            <a:picLocks noChangeAspect="1"/>
          </p:cNvPicPr>
          <p:nvPr/>
        </p:nvPicPr>
        <p:blipFill>
          <a:blip r:embed="rId4"/>
          <a:stretch>
            <a:fillRect/>
          </a:stretch>
        </p:blipFill>
        <p:spPr>
          <a:xfrm>
            <a:off x="465274" y="402924"/>
            <a:ext cx="5677705" cy="1941982"/>
          </a:xfrm>
          <a:prstGeom prst="rect">
            <a:avLst/>
          </a:prstGeom>
        </p:spPr>
      </p:pic>
      <p:pic>
        <p:nvPicPr>
          <p:cNvPr id="4" name="Image 3">
            <a:extLst>
              <a:ext uri="{FF2B5EF4-FFF2-40B4-BE49-F238E27FC236}">
                <a16:creationId xmlns:a16="http://schemas.microsoft.com/office/drawing/2014/main" id="{1A0CCF17-F7D2-AECA-1653-64FE73B009F8}"/>
              </a:ext>
            </a:extLst>
          </p:cNvPr>
          <p:cNvPicPr>
            <a:picLocks noChangeAspect="1"/>
          </p:cNvPicPr>
          <p:nvPr/>
        </p:nvPicPr>
        <p:blipFill rotWithShape="1">
          <a:blip r:embed="rId5"/>
          <a:srcRect l="4230" t="4629" r="6877" b="4635"/>
          <a:stretch/>
        </p:blipFill>
        <p:spPr>
          <a:xfrm>
            <a:off x="6084794" y="1842735"/>
            <a:ext cx="2682070" cy="2897841"/>
          </a:xfrm>
          <a:prstGeom prst="rect">
            <a:avLst/>
          </a:prstGeom>
        </p:spPr>
      </p:pic>
      <p:sp>
        <p:nvSpPr>
          <p:cNvPr id="1197" name="Google Shape;1197;p70"/>
          <p:cNvSpPr txBox="1">
            <a:spLocks noGrp="1"/>
          </p:cNvSpPr>
          <p:nvPr>
            <p:ph type="title"/>
          </p:nvPr>
        </p:nvSpPr>
        <p:spPr>
          <a:xfrm>
            <a:off x="1251111" y="3053550"/>
            <a:ext cx="4554082" cy="604513"/>
          </a:xfrm>
          <a:prstGeom prst="rect">
            <a:avLst/>
          </a:prstGeom>
        </p:spPr>
        <p:txBody>
          <a:bodyPr spcFirstLastPara="1" wrap="square" lIns="91425" tIns="91425" rIns="91425" bIns="91425" anchor="ctr" anchorCtr="0">
            <a:noAutofit/>
          </a:bodyPr>
          <a:lstStyle/>
          <a:p>
            <a:r>
              <a:rPr lang="fr-FR" sz="3200" dirty="0"/>
              <a:t>Contextual classes</a:t>
            </a:r>
            <a:endParaRPr lang="en-US" sz="3200" dirty="0"/>
          </a:p>
        </p:txBody>
      </p:sp>
    </p:spTree>
    <p:extLst>
      <p:ext uri="{BB962C8B-B14F-4D97-AF65-F5344CB8AC3E}">
        <p14:creationId xmlns:p14="http://schemas.microsoft.com/office/powerpoint/2010/main" val="23912243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859"/>
        <p:cNvGrpSpPr/>
        <p:nvPr/>
      </p:nvGrpSpPr>
      <p:grpSpPr>
        <a:xfrm>
          <a:off x="0" y="0"/>
          <a:ext cx="0" cy="0"/>
          <a:chOff x="0" y="0"/>
          <a:chExt cx="0" cy="0"/>
        </a:xfrm>
      </p:grpSpPr>
      <p:sp>
        <p:nvSpPr>
          <p:cNvPr id="3860" name="Google Shape;3860;p116"/>
          <p:cNvSpPr txBox="1">
            <a:spLocks noGrp="1"/>
          </p:cNvSpPr>
          <p:nvPr>
            <p:ph type="title"/>
          </p:nvPr>
        </p:nvSpPr>
        <p:spPr>
          <a:xfrm>
            <a:off x="618193" y="1318067"/>
            <a:ext cx="7893073" cy="2529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Introduction</a:t>
            </a:r>
            <a:endParaRPr dirty="0"/>
          </a:p>
        </p:txBody>
      </p:sp>
      <p:grpSp>
        <p:nvGrpSpPr>
          <p:cNvPr id="3861" name="Google Shape;3861;p116"/>
          <p:cNvGrpSpPr/>
          <p:nvPr/>
        </p:nvGrpSpPr>
        <p:grpSpPr>
          <a:xfrm>
            <a:off x="707600" y="850763"/>
            <a:ext cx="1074309" cy="356822"/>
            <a:chOff x="1725115" y="1291147"/>
            <a:chExt cx="519090" cy="172403"/>
          </a:xfrm>
        </p:grpSpPr>
        <p:sp>
          <p:nvSpPr>
            <p:cNvPr id="3862" name="Google Shape;3862;p116"/>
            <p:cNvSpPr/>
            <p:nvPr/>
          </p:nvSpPr>
          <p:spPr>
            <a:xfrm>
              <a:off x="1725115" y="1291147"/>
              <a:ext cx="519090" cy="172403"/>
            </a:xfrm>
            <a:custGeom>
              <a:avLst/>
              <a:gdLst/>
              <a:ahLst/>
              <a:cxnLst/>
              <a:rect l="l" t="t" r="r" b="b"/>
              <a:pathLst>
                <a:path w="28959" h="9618" extrusionOk="0">
                  <a:moveTo>
                    <a:pt x="18640" y="1"/>
                  </a:moveTo>
                  <a:cubicBezTo>
                    <a:pt x="16417" y="1"/>
                    <a:pt x="14193" y="709"/>
                    <a:pt x="12640" y="1957"/>
                  </a:cubicBezTo>
                  <a:cubicBezTo>
                    <a:pt x="11219" y="3097"/>
                    <a:pt x="9782" y="4972"/>
                    <a:pt x="9291" y="6953"/>
                  </a:cubicBezTo>
                  <a:cubicBezTo>
                    <a:pt x="8237" y="6100"/>
                    <a:pt x="6888" y="5651"/>
                    <a:pt x="5543" y="5651"/>
                  </a:cubicBezTo>
                  <a:cubicBezTo>
                    <a:pt x="5009" y="5651"/>
                    <a:pt x="4476" y="5722"/>
                    <a:pt x="3962" y="5867"/>
                  </a:cubicBezTo>
                  <a:cubicBezTo>
                    <a:pt x="2139" y="6392"/>
                    <a:pt x="632" y="7830"/>
                    <a:pt x="1" y="9618"/>
                  </a:cubicBezTo>
                  <a:lnTo>
                    <a:pt x="28959" y="9529"/>
                  </a:lnTo>
                  <a:cubicBezTo>
                    <a:pt x="28451" y="5937"/>
                    <a:pt x="26348" y="3027"/>
                    <a:pt x="23227" y="1186"/>
                  </a:cubicBezTo>
                  <a:cubicBezTo>
                    <a:pt x="21870" y="374"/>
                    <a:pt x="20255" y="1"/>
                    <a:pt x="18640" y="1"/>
                  </a:cubicBezTo>
                  <a:close/>
                </a:path>
              </a:pathLst>
            </a:custGeom>
            <a:solidFill>
              <a:schemeClr val="dk2"/>
            </a:solidFill>
            <a:ln>
              <a:noFill/>
            </a:ln>
            <a:effectLst>
              <a:outerShdw blurRad="57150" dist="19050" dir="5400000" algn="bl" rotWithShape="0">
                <a:schemeClr val="dk1">
                  <a:alpha val="3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3" name="Google Shape;3863;p116"/>
            <p:cNvSpPr/>
            <p:nvPr/>
          </p:nvSpPr>
          <p:spPr>
            <a:xfrm>
              <a:off x="1953865" y="1296811"/>
              <a:ext cx="269951" cy="147971"/>
            </a:xfrm>
            <a:custGeom>
              <a:avLst/>
              <a:gdLst/>
              <a:ahLst/>
              <a:cxnLst/>
              <a:rect l="l" t="t" r="r" b="b"/>
              <a:pathLst>
                <a:path w="15060" h="8255" extrusionOk="0">
                  <a:moveTo>
                    <a:pt x="5623" y="1"/>
                  </a:moveTo>
                  <a:cubicBezTo>
                    <a:pt x="5130" y="1"/>
                    <a:pt x="4634" y="39"/>
                    <a:pt x="4138" y="117"/>
                  </a:cubicBezTo>
                  <a:cubicBezTo>
                    <a:pt x="2964" y="292"/>
                    <a:pt x="1789" y="783"/>
                    <a:pt x="1036" y="1694"/>
                  </a:cubicBezTo>
                  <a:cubicBezTo>
                    <a:pt x="265" y="2606"/>
                    <a:pt x="1" y="3973"/>
                    <a:pt x="580" y="5025"/>
                  </a:cubicBezTo>
                  <a:cubicBezTo>
                    <a:pt x="1036" y="5848"/>
                    <a:pt x="1929" y="6339"/>
                    <a:pt x="2789" y="6724"/>
                  </a:cubicBezTo>
                  <a:cubicBezTo>
                    <a:pt x="5102" y="7736"/>
                    <a:pt x="7623" y="8255"/>
                    <a:pt x="10136" y="8255"/>
                  </a:cubicBezTo>
                  <a:cubicBezTo>
                    <a:pt x="10803" y="8255"/>
                    <a:pt x="11469" y="8218"/>
                    <a:pt x="12131" y="8145"/>
                  </a:cubicBezTo>
                  <a:cubicBezTo>
                    <a:pt x="12692" y="8075"/>
                    <a:pt x="13253" y="7986"/>
                    <a:pt x="13744" y="7759"/>
                  </a:cubicBezTo>
                  <a:cubicBezTo>
                    <a:pt x="14235" y="7514"/>
                    <a:pt x="14673" y="7093"/>
                    <a:pt x="14831" y="6567"/>
                  </a:cubicBezTo>
                  <a:cubicBezTo>
                    <a:pt x="15059" y="5761"/>
                    <a:pt x="14603" y="4920"/>
                    <a:pt x="14077" y="4253"/>
                  </a:cubicBezTo>
                  <a:cubicBezTo>
                    <a:pt x="12036" y="1664"/>
                    <a:pt x="8896" y="1"/>
                    <a:pt x="5623" y="1"/>
                  </a:cubicBezTo>
                  <a:close/>
                </a:path>
              </a:pathLst>
            </a:custGeom>
            <a:solidFill>
              <a:schemeClr val="accent1"/>
            </a:solidFill>
            <a:ln>
              <a:noFill/>
            </a:ln>
            <a:effectLst>
              <a:outerShdw blurRad="57150" dist="19050" dir="5400000" algn="bl" rotWithShape="0">
                <a:schemeClr val="dk1">
                  <a:alpha val="3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116"/>
            <p:cNvSpPr/>
            <p:nvPr/>
          </p:nvSpPr>
          <p:spPr>
            <a:xfrm>
              <a:off x="1773837" y="1396227"/>
              <a:ext cx="83907" cy="48523"/>
            </a:xfrm>
            <a:custGeom>
              <a:avLst/>
              <a:gdLst/>
              <a:ahLst/>
              <a:cxnLst/>
              <a:rect l="l" t="t" r="r" b="b"/>
              <a:pathLst>
                <a:path w="4681" h="2707" extrusionOk="0">
                  <a:moveTo>
                    <a:pt x="2283" y="0"/>
                  </a:moveTo>
                  <a:cubicBezTo>
                    <a:pt x="1541" y="0"/>
                    <a:pt x="523" y="100"/>
                    <a:pt x="228" y="530"/>
                  </a:cubicBezTo>
                  <a:cubicBezTo>
                    <a:pt x="1" y="881"/>
                    <a:pt x="17" y="1372"/>
                    <a:pt x="228" y="1722"/>
                  </a:cubicBezTo>
                  <a:cubicBezTo>
                    <a:pt x="438" y="2090"/>
                    <a:pt x="807" y="2353"/>
                    <a:pt x="1193" y="2494"/>
                  </a:cubicBezTo>
                  <a:cubicBezTo>
                    <a:pt x="1595" y="2634"/>
                    <a:pt x="2016" y="2669"/>
                    <a:pt x="2436" y="2686"/>
                  </a:cubicBezTo>
                  <a:cubicBezTo>
                    <a:pt x="2577" y="2698"/>
                    <a:pt x="2718" y="2706"/>
                    <a:pt x="2858" y="2706"/>
                  </a:cubicBezTo>
                  <a:cubicBezTo>
                    <a:pt x="3119" y="2706"/>
                    <a:pt x="3377" y="2678"/>
                    <a:pt x="3628" y="2599"/>
                  </a:cubicBezTo>
                  <a:cubicBezTo>
                    <a:pt x="4014" y="2475"/>
                    <a:pt x="4383" y="2195"/>
                    <a:pt x="4523" y="1828"/>
                  </a:cubicBezTo>
                  <a:cubicBezTo>
                    <a:pt x="4680" y="1372"/>
                    <a:pt x="4505" y="846"/>
                    <a:pt x="4154" y="512"/>
                  </a:cubicBezTo>
                  <a:cubicBezTo>
                    <a:pt x="3804" y="197"/>
                    <a:pt x="3331" y="40"/>
                    <a:pt x="2857" y="21"/>
                  </a:cubicBezTo>
                  <a:cubicBezTo>
                    <a:pt x="2710" y="9"/>
                    <a:pt x="2509" y="0"/>
                    <a:pt x="2283" y="0"/>
                  </a:cubicBezTo>
                  <a:close/>
                </a:path>
              </a:pathLst>
            </a:custGeom>
            <a:solidFill>
              <a:schemeClr val="accent1"/>
            </a:solidFill>
            <a:ln>
              <a:noFill/>
            </a:ln>
            <a:effectLst>
              <a:outerShdw blurRad="57150" dist="19050" dir="5400000" algn="bl" rotWithShape="0">
                <a:schemeClr val="dk1">
                  <a:alpha val="3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68" name="Google Shape;3868;p116"/>
          <p:cNvGrpSpPr/>
          <p:nvPr/>
        </p:nvGrpSpPr>
        <p:grpSpPr>
          <a:xfrm>
            <a:off x="7360408" y="3015703"/>
            <a:ext cx="761142" cy="252794"/>
            <a:chOff x="1725115" y="1291147"/>
            <a:chExt cx="519090" cy="172403"/>
          </a:xfrm>
        </p:grpSpPr>
        <p:sp>
          <p:nvSpPr>
            <p:cNvPr id="3869" name="Google Shape;3869;p116"/>
            <p:cNvSpPr/>
            <p:nvPr/>
          </p:nvSpPr>
          <p:spPr>
            <a:xfrm>
              <a:off x="1725115" y="1291147"/>
              <a:ext cx="519090" cy="172403"/>
            </a:xfrm>
            <a:custGeom>
              <a:avLst/>
              <a:gdLst/>
              <a:ahLst/>
              <a:cxnLst/>
              <a:rect l="l" t="t" r="r" b="b"/>
              <a:pathLst>
                <a:path w="28959" h="9618" extrusionOk="0">
                  <a:moveTo>
                    <a:pt x="18640" y="1"/>
                  </a:moveTo>
                  <a:cubicBezTo>
                    <a:pt x="16417" y="1"/>
                    <a:pt x="14193" y="709"/>
                    <a:pt x="12640" y="1957"/>
                  </a:cubicBezTo>
                  <a:cubicBezTo>
                    <a:pt x="11219" y="3097"/>
                    <a:pt x="9782" y="4972"/>
                    <a:pt x="9291" y="6953"/>
                  </a:cubicBezTo>
                  <a:cubicBezTo>
                    <a:pt x="8237" y="6100"/>
                    <a:pt x="6888" y="5651"/>
                    <a:pt x="5543" y="5651"/>
                  </a:cubicBezTo>
                  <a:cubicBezTo>
                    <a:pt x="5009" y="5651"/>
                    <a:pt x="4476" y="5722"/>
                    <a:pt x="3962" y="5867"/>
                  </a:cubicBezTo>
                  <a:cubicBezTo>
                    <a:pt x="2139" y="6392"/>
                    <a:pt x="632" y="7830"/>
                    <a:pt x="1" y="9618"/>
                  </a:cubicBezTo>
                  <a:lnTo>
                    <a:pt x="28959" y="9529"/>
                  </a:lnTo>
                  <a:cubicBezTo>
                    <a:pt x="28451" y="5937"/>
                    <a:pt x="26348" y="3027"/>
                    <a:pt x="23227" y="1186"/>
                  </a:cubicBezTo>
                  <a:cubicBezTo>
                    <a:pt x="21870" y="374"/>
                    <a:pt x="20255" y="1"/>
                    <a:pt x="18640" y="1"/>
                  </a:cubicBezTo>
                  <a:close/>
                </a:path>
              </a:pathLst>
            </a:custGeom>
            <a:solidFill>
              <a:schemeClr val="lt2"/>
            </a:solidFill>
            <a:ln>
              <a:noFill/>
            </a:ln>
            <a:effectLst>
              <a:outerShdw blurRad="57150" dist="19050" dir="5400000" algn="bl" rotWithShape="0">
                <a:schemeClr val="dk1">
                  <a:alpha val="3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0" name="Google Shape;3870;p116"/>
            <p:cNvSpPr/>
            <p:nvPr/>
          </p:nvSpPr>
          <p:spPr>
            <a:xfrm>
              <a:off x="1953865" y="1296811"/>
              <a:ext cx="269951" cy="147971"/>
            </a:xfrm>
            <a:custGeom>
              <a:avLst/>
              <a:gdLst/>
              <a:ahLst/>
              <a:cxnLst/>
              <a:rect l="l" t="t" r="r" b="b"/>
              <a:pathLst>
                <a:path w="15060" h="8255" extrusionOk="0">
                  <a:moveTo>
                    <a:pt x="5623" y="1"/>
                  </a:moveTo>
                  <a:cubicBezTo>
                    <a:pt x="5130" y="1"/>
                    <a:pt x="4634" y="39"/>
                    <a:pt x="4138" y="117"/>
                  </a:cubicBezTo>
                  <a:cubicBezTo>
                    <a:pt x="2964" y="292"/>
                    <a:pt x="1789" y="783"/>
                    <a:pt x="1036" y="1694"/>
                  </a:cubicBezTo>
                  <a:cubicBezTo>
                    <a:pt x="265" y="2606"/>
                    <a:pt x="1" y="3973"/>
                    <a:pt x="580" y="5025"/>
                  </a:cubicBezTo>
                  <a:cubicBezTo>
                    <a:pt x="1036" y="5848"/>
                    <a:pt x="1929" y="6339"/>
                    <a:pt x="2789" y="6724"/>
                  </a:cubicBezTo>
                  <a:cubicBezTo>
                    <a:pt x="5102" y="7736"/>
                    <a:pt x="7623" y="8255"/>
                    <a:pt x="10136" y="8255"/>
                  </a:cubicBezTo>
                  <a:cubicBezTo>
                    <a:pt x="10803" y="8255"/>
                    <a:pt x="11469" y="8218"/>
                    <a:pt x="12131" y="8145"/>
                  </a:cubicBezTo>
                  <a:cubicBezTo>
                    <a:pt x="12692" y="8075"/>
                    <a:pt x="13253" y="7986"/>
                    <a:pt x="13744" y="7759"/>
                  </a:cubicBezTo>
                  <a:cubicBezTo>
                    <a:pt x="14235" y="7514"/>
                    <a:pt x="14673" y="7093"/>
                    <a:pt x="14831" y="6567"/>
                  </a:cubicBezTo>
                  <a:cubicBezTo>
                    <a:pt x="15059" y="5761"/>
                    <a:pt x="14603" y="4920"/>
                    <a:pt x="14077" y="4253"/>
                  </a:cubicBezTo>
                  <a:cubicBezTo>
                    <a:pt x="12036" y="1664"/>
                    <a:pt x="8896" y="1"/>
                    <a:pt x="5623" y="1"/>
                  </a:cubicBezTo>
                  <a:close/>
                </a:path>
              </a:pathLst>
            </a:custGeom>
            <a:solidFill>
              <a:schemeClr val="dk2"/>
            </a:solidFill>
            <a:ln>
              <a:noFill/>
            </a:ln>
            <a:effectLst>
              <a:outerShdw blurRad="57150" dist="19050" dir="5400000" algn="bl" rotWithShape="0">
                <a:schemeClr val="dk1">
                  <a:alpha val="3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1" name="Google Shape;3871;p116"/>
            <p:cNvSpPr/>
            <p:nvPr/>
          </p:nvSpPr>
          <p:spPr>
            <a:xfrm>
              <a:off x="1773837" y="1396227"/>
              <a:ext cx="83907" cy="48523"/>
            </a:xfrm>
            <a:custGeom>
              <a:avLst/>
              <a:gdLst/>
              <a:ahLst/>
              <a:cxnLst/>
              <a:rect l="l" t="t" r="r" b="b"/>
              <a:pathLst>
                <a:path w="4681" h="2707" extrusionOk="0">
                  <a:moveTo>
                    <a:pt x="2283" y="0"/>
                  </a:moveTo>
                  <a:cubicBezTo>
                    <a:pt x="1541" y="0"/>
                    <a:pt x="523" y="100"/>
                    <a:pt x="228" y="530"/>
                  </a:cubicBezTo>
                  <a:cubicBezTo>
                    <a:pt x="1" y="881"/>
                    <a:pt x="17" y="1372"/>
                    <a:pt x="228" y="1722"/>
                  </a:cubicBezTo>
                  <a:cubicBezTo>
                    <a:pt x="438" y="2090"/>
                    <a:pt x="807" y="2353"/>
                    <a:pt x="1193" y="2494"/>
                  </a:cubicBezTo>
                  <a:cubicBezTo>
                    <a:pt x="1595" y="2634"/>
                    <a:pt x="2016" y="2669"/>
                    <a:pt x="2436" y="2686"/>
                  </a:cubicBezTo>
                  <a:cubicBezTo>
                    <a:pt x="2577" y="2698"/>
                    <a:pt x="2718" y="2706"/>
                    <a:pt x="2858" y="2706"/>
                  </a:cubicBezTo>
                  <a:cubicBezTo>
                    <a:pt x="3119" y="2706"/>
                    <a:pt x="3377" y="2678"/>
                    <a:pt x="3628" y="2599"/>
                  </a:cubicBezTo>
                  <a:cubicBezTo>
                    <a:pt x="4014" y="2475"/>
                    <a:pt x="4383" y="2195"/>
                    <a:pt x="4523" y="1828"/>
                  </a:cubicBezTo>
                  <a:cubicBezTo>
                    <a:pt x="4680" y="1372"/>
                    <a:pt x="4505" y="846"/>
                    <a:pt x="4154" y="512"/>
                  </a:cubicBezTo>
                  <a:cubicBezTo>
                    <a:pt x="3804" y="197"/>
                    <a:pt x="3331" y="40"/>
                    <a:pt x="2857" y="21"/>
                  </a:cubicBezTo>
                  <a:cubicBezTo>
                    <a:pt x="2710" y="9"/>
                    <a:pt x="2509" y="0"/>
                    <a:pt x="2283" y="0"/>
                  </a:cubicBezTo>
                  <a:close/>
                </a:path>
              </a:pathLst>
            </a:custGeom>
            <a:solidFill>
              <a:schemeClr val="dk2"/>
            </a:solidFill>
            <a:ln>
              <a:noFill/>
            </a:ln>
            <a:effectLst>
              <a:outerShdw blurRad="57150" dist="19050" dir="5400000" algn="bl" rotWithShape="0">
                <a:schemeClr val="dk1">
                  <a:alpha val="3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72" name="Google Shape;3872;p116"/>
          <p:cNvGrpSpPr/>
          <p:nvPr/>
        </p:nvGrpSpPr>
        <p:grpSpPr>
          <a:xfrm>
            <a:off x="7252065" y="575147"/>
            <a:ext cx="620134" cy="233914"/>
            <a:chOff x="6872640" y="3300197"/>
            <a:chExt cx="620134" cy="233914"/>
          </a:xfrm>
        </p:grpSpPr>
        <p:sp>
          <p:nvSpPr>
            <p:cNvPr id="3873" name="Google Shape;3873;p116"/>
            <p:cNvSpPr/>
            <p:nvPr/>
          </p:nvSpPr>
          <p:spPr>
            <a:xfrm>
              <a:off x="7282174" y="3300197"/>
              <a:ext cx="210600" cy="210600"/>
            </a:xfrm>
            <a:prstGeom prst="ellipse">
              <a:avLst/>
            </a:prstGeom>
            <a:gradFill>
              <a:gsLst>
                <a:gs pos="0">
                  <a:srgbClr val="81EEEB"/>
                </a:gs>
                <a:gs pos="100000">
                  <a:srgbClr val="3AE4DF"/>
                </a:gs>
              </a:gsLst>
              <a:lin ang="8100019" scaled="0"/>
            </a:gradFill>
            <a:ln>
              <a:noFill/>
            </a:ln>
            <a:effectLst>
              <a:outerShdw blurRad="157163" dist="85725" dir="5400000" algn="bl" rotWithShape="0">
                <a:schemeClr val="dk1">
                  <a:alpha val="3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116"/>
            <p:cNvSpPr/>
            <p:nvPr/>
          </p:nvSpPr>
          <p:spPr>
            <a:xfrm>
              <a:off x="6872640" y="3488811"/>
              <a:ext cx="45300" cy="45300"/>
            </a:xfrm>
            <a:prstGeom prst="ellipse">
              <a:avLst/>
            </a:prstGeom>
            <a:solidFill>
              <a:schemeClr val="lt1"/>
            </a:solidFill>
            <a:ln>
              <a:noFill/>
            </a:ln>
            <a:effectLst>
              <a:outerShdw blurRad="157163" dist="85725" dir="5400000" algn="bl" rotWithShape="0">
                <a:schemeClr val="dk1">
                  <a:alpha val="3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75" name="Google Shape;3875;p116"/>
          <p:cNvGrpSpPr/>
          <p:nvPr/>
        </p:nvGrpSpPr>
        <p:grpSpPr>
          <a:xfrm rot="1719536">
            <a:off x="2327205" y="4026362"/>
            <a:ext cx="575168" cy="188877"/>
            <a:chOff x="6872640" y="3345236"/>
            <a:chExt cx="575161" cy="188875"/>
          </a:xfrm>
        </p:grpSpPr>
        <p:sp>
          <p:nvSpPr>
            <p:cNvPr id="3876" name="Google Shape;3876;p116"/>
            <p:cNvSpPr/>
            <p:nvPr/>
          </p:nvSpPr>
          <p:spPr>
            <a:xfrm>
              <a:off x="7327202" y="3345236"/>
              <a:ext cx="120600" cy="120600"/>
            </a:xfrm>
            <a:prstGeom prst="ellipse">
              <a:avLst/>
            </a:prstGeom>
            <a:gradFill>
              <a:gsLst>
                <a:gs pos="0">
                  <a:srgbClr val="81EEEB"/>
                </a:gs>
                <a:gs pos="100000">
                  <a:srgbClr val="3AE4DF"/>
                </a:gs>
              </a:gsLst>
              <a:lin ang="8100019" scaled="0"/>
            </a:gradFill>
            <a:ln>
              <a:noFill/>
            </a:ln>
            <a:effectLst>
              <a:outerShdw blurRad="157163" dist="85725" dir="5400000" algn="bl" rotWithShape="0">
                <a:schemeClr val="dk1">
                  <a:alpha val="3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116"/>
            <p:cNvSpPr/>
            <p:nvPr/>
          </p:nvSpPr>
          <p:spPr>
            <a:xfrm>
              <a:off x="6872640" y="3488811"/>
              <a:ext cx="45300" cy="45300"/>
            </a:xfrm>
            <a:prstGeom prst="ellipse">
              <a:avLst/>
            </a:prstGeom>
            <a:solidFill>
              <a:schemeClr val="lt1"/>
            </a:solidFill>
            <a:ln>
              <a:noFill/>
            </a:ln>
            <a:effectLst>
              <a:outerShdw blurRad="157163" dist="85725" dir="5400000" algn="bl" rotWithShape="0">
                <a:schemeClr val="dk1">
                  <a:alpha val="3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78" name="Google Shape;3878;p116"/>
          <p:cNvGrpSpPr/>
          <p:nvPr/>
        </p:nvGrpSpPr>
        <p:grpSpPr>
          <a:xfrm>
            <a:off x="7830541" y="804193"/>
            <a:ext cx="924185" cy="1323604"/>
            <a:chOff x="5116556" y="2401406"/>
            <a:chExt cx="693937" cy="993846"/>
          </a:xfrm>
        </p:grpSpPr>
        <p:sp>
          <p:nvSpPr>
            <p:cNvPr id="3879" name="Google Shape;3879;p116"/>
            <p:cNvSpPr/>
            <p:nvPr/>
          </p:nvSpPr>
          <p:spPr>
            <a:xfrm>
              <a:off x="5116556" y="2401406"/>
              <a:ext cx="693937" cy="993846"/>
            </a:xfrm>
            <a:custGeom>
              <a:avLst/>
              <a:gdLst/>
              <a:ahLst/>
              <a:cxnLst/>
              <a:rect l="l" t="t" r="r" b="b"/>
              <a:pathLst>
                <a:path w="59655" h="85437" extrusionOk="0">
                  <a:moveTo>
                    <a:pt x="1194" y="1"/>
                  </a:moveTo>
                  <a:cubicBezTo>
                    <a:pt x="529" y="1"/>
                    <a:pt x="1" y="548"/>
                    <a:pt x="1" y="1194"/>
                  </a:cubicBezTo>
                  <a:lnTo>
                    <a:pt x="1" y="84224"/>
                  </a:lnTo>
                  <a:cubicBezTo>
                    <a:pt x="1" y="84889"/>
                    <a:pt x="529" y="85436"/>
                    <a:pt x="1194" y="85436"/>
                  </a:cubicBezTo>
                  <a:lnTo>
                    <a:pt x="58463" y="85436"/>
                  </a:lnTo>
                  <a:cubicBezTo>
                    <a:pt x="59128" y="85436"/>
                    <a:pt x="59655" y="84889"/>
                    <a:pt x="59655" y="84224"/>
                  </a:cubicBezTo>
                  <a:lnTo>
                    <a:pt x="59655" y="1194"/>
                  </a:lnTo>
                  <a:cubicBezTo>
                    <a:pt x="59655" y="548"/>
                    <a:pt x="59128" y="1"/>
                    <a:pt x="58463" y="1"/>
                  </a:cubicBezTo>
                  <a:close/>
                </a:path>
              </a:pathLst>
            </a:custGeom>
            <a:solidFill>
              <a:schemeClr val="accent6"/>
            </a:solidFill>
            <a:ln>
              <a:noFill/>
            </a:ln>
            <a:effectLst>
              <a:outerShdw blurRad="57150" dist="19050" dir="5400000" algn="bl" rotWithShape="0">
                <a:schemeClr val="dk1">
                  <a:alpha val="14000"/>
                </a:schemeClr>
              </a:outerShdw>
              <a:reflection stA="5000" endPos="21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0" name="Google Shape;3880;p116"/>
            <p:cNvSpPr/>
            <p:nvPr/>
          </p:nvSpPr>
          <p:spPr>
            <a:xfrm>
              <a:off x="5208650" y="2996199"/>
              <a:ext cx="509992" cy="35712"/>
            </a:xfrm>
            <a:custGeom>
              <a:avLst/>
              <a:gdLst/>
              <a:ahLst/>
              <a:cxnLst/>
              <a:rect l="l" t="t" r="r" b="b"/>
              <a:pathLst>
                <a:path w="43842" h="3070" extrusionOk="0">
                  <a:moveTo>
                    <a:pt x="1525" y="1"/>
                  </a:moveTo>
                  <a:cubicBezTo>
                    <a:pt x="684" y="1"/>
                    <a:pt x="1" y="685"/>
                    <a:pt x="1" y="1525"/>
                  </a:cubicBezTo>
                  <a:cubicBezTo>
                    <a:pt x="1" y="2385"/>
                    <a:pt x="684" y="3070"/>
                    <a:pt x="1525" y="3070"/>
                  </a:cubicBezTo>
                  <a:lnTo>
                    <a:pt x="42298" y="3070"/>
                  </a:lnTo>
                  <a:cubicBezTo>
                    <a:pt x="43138" y="3070"/>
                    <a:pt x="43841" y="2385"/>
                    <a:pt x="43841" y="1525"/>
                  </a:cubicBezTo>
                  <a:cubicBezTo>
                    <a:pt x="43841" y="685"/>
                    <a:pt x="43138" y="1"/>
                    <a:pt x="42298" y="1"/>
                  </a:cubicBezTo>
                  <a:close/>
                </a:path>
              </a:pathLst>
            </a:custGeom>
            <a:solidFill>
              <a:schemeClr val="accent6"/>
            </a:solidFill>
            <a:ln>
              <a:noFill/>
            </a:ln>
            <a:effectLst>
              <a:outerShdw blurRad="57150" dist="19050" dir="2340000" algn="bl" rotWithShape="0">
                <a:schemeClr val="dk1">
                  <a:alpha val="18000"/>
                </a:schemeClr>
              </a:outerShdw>
              <a:reflection stA="5000" endPos="21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116"/>
            <p:cNvSpPr/>
            <p:nvPr/>
          </p:nvSpPr>
          <p:spPr>
            <a:xfrm>
              <a:off x="5208650" y="3268818"/>
              <a:ext cx="242386" cy="35933"/>
            </a:xfrm>
            <a:custGeom>
              <a:avLst/>
              <a:gdLst/>
              <a:ahLst/>
              <a:cxnLst/>
              <a:rect l="l" t="t" r="r" b="b"/>
              <a:pathLst>
                <a:path w="20837" h="3089" extrusionOk="0">
                  <a:moveTo>
                    <a:pt x="1525" y="1"/>
                  </a:moveTo>
                  <a:cubicBezTo>
                    <a:pt x="684" y="1"/>
                    <a:pt x="1" y="684"/>
                    <a:pt x="1" y="1544"/>
                  </a:cubicBezTo>
                  <a:cubicBezTo>
                    <a:pt x="1" y="2385"/>
                    <a:pt x="684" y="3089"/>
                    <a:pt x="1525" y="3089"/>
                  </a:cubicBezTo>
                  <a:lnTo>
                    <a:pt x="19292" y="3089"/>
                  </a:lnTo>
                  <a:cubicBezTo>
                    <a:pt x="20152" y="3089"/>
                    <a:pt x="20837" y="2385"/>
                    <a:pt x="20837" y="1544"/>
                  </a:cubicBezTo>
                  <a:cubicBezTo>
                    <a:pt x="20837" y="684"/>
                    <a:pt x="20152" y="1"/>
                    <a:pt x="19292" y="1"/>
                  </a:cubicBezTo>
                  <a:close/>
                </a:path>
              </a:pathLst>
            </a:custGeom>
            <a:solidFill>
              <a:schemeClr val="accent6"/>
            </a:solidFill>
            <a:ln>
              <a:noFill/>
            </a:ln>
            <a:effectLst>
              <a:outerShdw blurRad="57150" dist="19050" dir="2340000" algn="bl" rotWithShape="0">
                <a:schemeClr val="dk1">
                  <a:alpha val="18000"/>
                </a:schemeClr>
              </a:outerShdw>
              <a:reflection stA="5000" endPos="21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116"/>
            <p:cNvSpPr/>
            <p:nvPr/>
          </p:nvSpPr>
          <p:spPr>
            <a:xfrm>
              <a:off x="5208650" y="3086932"/>
              <a:ext cx="509992" cy="35933"/>
            </a:xfrm>
            <a:custGeom>
              <a:avLst/>
              <a:gdLst/>
              <a:ahLst/>
              <a:cxnLst/>
              <a:rect l="l" t="t" r="r" b="b"/>
              <a:pathLst>
                <a:path w="43842" h="3089" extrusionOk="0">
                  <a:moveTo>
                    <a:pt x="1525" y="0"/>
                  </a:moveTo>
                  <a:cubicBezTo>
                    <a:pt x="684" y="0"/>
                    <a:pt x="1" y="704"/>
                    <a:pt x="1" y="1543"/>
                  </a:cubicBezTo>
                  <a:cubicBezTo>
                    <a:pt x="1" y="2403"/>
                    <a:pt x="684" y="3088"/>
                    <a:pt x="1525" y="3088"/>
                  </a:cubicBezTo>
                  <a:lnTo>
                    <a:pt x="42298" y="3088"/>
                  </a:lnTo>
                  <a:cubicBezTo>
                    <a:pt x="43138" y="3088"/>
                    <a:pt x="43841" y="2403"/>
                    <a:pt x="43841" y="1543"/>
                  </a:cubicBezTo>
                  <a:cubicBezTo>
                    <a:pt x="43841" y="704"/>
                    <a:pt x="43138" y="0"/>
                    <a:pt x="42298" y="0"/>
                  </a:cubicBezTo>
                  <a:close/>
                </a:path>
              </a:pathLst>
            </a:custGeom>
            <a:solidFill>
              <a:schemeClr val="accent6"/>
            </a:solidFill>
            <a:ln>
              <a:noFill/>
            </a:ln>
            <a:effectLst>
              <a:outerShdw blurRad="57150" dist="19050" dir="2340000" algn="bl" rotWithShape="0">
                <a:schemeClr val="dk1">
                  <a:alpha val="18000"/>
                </a:schemeClr>
              </a:outerShdw>
              <a:reflection stA="5000" endPos="21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3" name="Google Shape;3883;p116"/>
            <p:cNvSpPr/>
            <p:nvPr/>
          </p:nvSpPr>
          <p:spPr>
            <a:xfrm>
              <a:off x="5208650" y="3177875"/>
              <a:ext cx="509992" cy="35933"/>
            </a:xfrm>
            <a:custGeom>
              <a:avLst/>
              <a:gdLst/>
              <a:ahLst/>
              <a:cxnLst/>
              <a:rect l="l" t="t" r="r" b="b"/>
              <a:pathLst>
                <a:path w="43842" h="3089" extrusionOk="0">
                  <a:moveTo>
                    <a:pt x="1525" y="0"/>
                  </a:moveTo>
                  <a:cubicBezTo>
                    <a:pt x="684" y="0"/>
                    <a:pt x="1" y="704"/>
                    <a:pt x="1" y="1544"/>
                  </a:cubicBezTo>
                  <a:cubicBezTo>
                    <a:pt x="1" y="2404"/>
                    <a:pt x="684" y="3089"/>
                    <a:pt x="1525" y="3089"/>
                  </a:cubicBezTo>
                  <a:lnTo>
                    <a:pt x="42298" y="3089"/>
                  </a:lnTo>
                  <a:cubicBezTo>
                    <a:pt x="43138" y="3089"/>
                    <a:pt x="43841" y="2404"/>
                    <a:pt x="43841" y="1544"/>
                  </a:cubicBezTo>
                  <a:cubicBezTo>
                    <a:pt x="43841" y="704"/>
                    <a:pt x="43138" y="0"/>
                    <a:pt x="42298" y="0"/>
                  </a:cubicBezTo>
                  <a:close/>
                </a:path>
              </a:pathLst>
            </a:custGeom>
            <a:solidFill>
              <a:schemeClr val="accent6"/>
            </a:solidFill>
            <a:ln>
              <a:noFill/>
            </a:ln>
            <a:effectLst>
              <a:outerShdw blurRad="57150" dist="19050" dir="2340000" algn="bl" rotWithShape="0">
                <a:schemeClr val="dk1">
                  <a:alpha val="18000"/>
                </a:schemeClr>
              </a:outerShdw>
              <a:reflection stA="5000" endPos="21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4" name="Google Shape;3884;p116"/>
            <p:cNvSpPr/>
            <p:nvPr/>
          </p:nvSpPr>
          <p:spPr>
            <a:xfrm>
              <a:off x="5147719" y="2426206"/>
              <a:ext cx="33664" cy="33653"/>
            </a:xfrm>
            <a:custGeom>
              <a:avLst/>
              <a:gdLst/>
              <a:ahLst/>
              <a:cxnLst/>
              <a:rect l="l" t="t" r="r" b="b"/>
              <a:pathLst>
                <a:path w="2894" h="2893" extrusionOk="0">
                  <a:moveTo>
                    <a:pt x="1447" y="0"/>
                  </a:moveTo>
                  <a:cubicBezTo>
                    <a:pt x="645" y="0"/>
                    <a:pt x="0" y="644"/>
                    <a:pt x="0" y="1447"/>
                  </a:cubicBezTo>
                  <a:cubicBezTo>
                    <a:pt x="0" y="2247"/>
                    <a:pt x="645" y="2893"/>
                    <a:pt x="1447" y="2893"/>
                  </a:cubicBezTo>
                  <a:cubicBezTo>
                    <a:pt x="2247" y="2893"/>
                    <a:pt x="2893" y="2247"/>
                    <a:pt x="2893" y="1447"/>
                  </a:cubicBezTo>
                  <a:cubicBezTo>
                    <a:pt x="2893" y="644"/>
                    <a:pt x="2247" y="0"/>
                    <a:pt x="1447" y="0"/>
                  </a:cubicBezTo>
                  <a:close/>
                </a:path>
              </a:pathLst>
            </a:custGeom>
            <a:solidFill>
              <a:schemeClr val="accent3"/>
            </a:solidFill>
            <a:ln>
              <a:noFill/>
            </a:ln>
            <a:effectLst>
              <a:outerShdw blurRad="57150" dist="19050" dir="5400000" algn="bl" rotWithShape="0">
                <a:schemeClr val="dk1">
                  <a:alpha val="14000"/>
                </a:schemeClr>
              </a:outerShdw>
              <a:reflection stA="5000" endPos="21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116"/>
            <p:cNvSpPr/>
            <p:nvPr/>
          </p:nvSpPr>
          <p:spPr>
            <a:xfrm>
              <a:off x="5214781" y="2426206"/>
              <a:ext cx="33664" cy="33653"/>
            </a:xfrm>
            <a:custGeom>
              <a:avLst/>
              <a:gdLst/>
              <a:ahLst/>
              <a:cxnLst/>
              <a:rect l="l" t="t" r="r" b="b"/>
              <a:pathLst>
                <a:path w="2894" h="2893" extrusionOk="0">
                  <a:moveTo>
                    <a:pt x="1447" y="0"/>
                  </a:moveTo>
                  <a:cubicBezTo>
                    <a:pt x="647" y="0"/>
                    <a:pt x="1" y="644"/>
                    <a:pt x="1" y="1447"/>
                  </a:cubicBezTo>
                  <a:cubicBezTo>
                    <a:pt x="1" y="2247"/>
                    <a:pt x="647" y="2893"/>
                    <a:pt x="1447" y="2893"/>
                  </a:cubicBezTo>
                  <a:cubicBezTo>
                    <a:pt x="2249" y="2893"/>
                    <a:pt x="2893" y="2247"/>
                    <a:pt x="2893" y="1447"/>
                  </a:cubicBezTo>
                  <a:cubicBezTo>
                    <a:pt x="2893" y="644"/>
                    <a:pt x="2249" y="0"/>
                    <a:pt x="1447" y="0"/>
                  </a:cubicBezTo>
                  <a:close/>
                </a:path>
              </a:pathLst>
            </a:custGeom>
            <a:solidFill>
              <a:schemeClr val="accent2"/>
            </a:solidFill>
            <a:ln>
              <a:noFill/>
            </a:ln>
            <a:effectLst>
              <a:outerShdw blurRad="57150" dist="19050" dir="5400000" algn="bl" rotWithShape="0">
                <a:schemeClr val="dk1">
                  <a:alpha val="14000"/>
                </a:schemeClr>
              </a:outerShdw>
              <a:reflection stA="5000" endPos="21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116"/>
            <p:cNvSpPr/>
            <p:nvPr/>
          </p:nvSpPr>
          <p:spPr>
            <a:xfrm>
              <a:off x="5281865" y="2426206"/>
              <a:ext cx="33664" cy="33653"/>
            </a:xfrm>
            <a:custGeom>
              <a:avLst/>
              <a:gdLst/>
              <a:ahLst/>
              <a:cxnLst/>
              <a:rect l="l" t="t" r="r" b="b"/>
              <a:pathLst>
                <a:path w="2894" h="2893" extrusionOk="0">
                  <a:moveTo>
                    <a:pt x="1447" y="0"/>
                  </a:moveTo>
                  <a:cubicBezTo>
                    <a:pt x="645" y="0"/>
                    <a:pt x="1" y="644"/>
                    <a:pt x="1" y="1447"/>
                  </a:cubicBezTo>
                  <a:cubicBezTo>
                    <a:pt x="1" y="2247"/>
                    <a:pt x="645" y="2893"/>
                    <a:pt x="1447" y="2893"/>
                  </a:cubicBezTo>
                  <a:cubicBezTo>
                    <a:pt x="2247" y="2893"/>
                    <a:pt x="2893" y="2247"/>
                    <a:pt x="2893" y="1447"/>
                  </a:cubicBezTo>
                  <a:cubicBezTo>
                    <a:pt x="2893" y="644"/>
                    <a:pt x="2247" y="0"/>
                    <a:pt x="1447" y="0"/>
                  </a:cubicBezTo>
                  <a:close/>
                </a:path>
              </a:pathLst>
            </a:custGeom>
            <a:solidFill>
              <a:schemeClr val="accent4"/>
            </a:solidFill>
            <a:ln>
              <a:noFill/>
            </a:ln>
            <a:effectLst>
              <a:outerShdw blurRad="57150" dist="19050" dir="5400000" algn="bl" rotWithShape="0">
                <a:schemeClr val="dk1">
                  <a:alpha val="14000"/>
                </a:schemeClr>
              </a:outerShdw>
              <a:reflection stA="5000" endPos="21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3887;p116"/>
            <p:cNvSpPr/>
            <p:nvPr/>
          </p:nvSpPr>
          <p:spPr>
            <a:xfrm>
              <a:off x="5147719" y="2486904"/>
              <a:ext cx="631633" cy="435881"/>
            </a:xfrm>
            <a:custGeom>
              <a:avLst/>
              <a:gdLst/>
              <a:ahLst/>
              <a:cxnLst/>
              <a:rect l="l" t="t" r="r" b="b"/>
              <a:pathLst>
                <a:path w="54299" h="37471" extrusionOk="0">
                  <a:moveTo>
                    <a:pt x="54260" y="0"/>
                  </a:moveTo>
                  <a:lnTo>
                    <a:pt x="0" y="39"/>
                  </a:lnTo>
                  <a:lnTo>
                    <a:pt x="40" y="37470"/>
                  </a:lnTo>
                  <a:lnTo>
                    <a:pt x="54299" y="37450"/>
                  </a:lnTo>
                  <a:lnTo>
                    <a:pt x="54260" y="0"/>
                  </a:lnTo>
                  <a:close/>
                </a:path>
              </a:pathLst>
            </a:custGeom>
            <a:gradFill>
              <a:gsLst>
                <a:gs pos="0">
                  <a:srgbClr val="81EEEB"/>
                </a:gs>
                <a:gs pos="100000">
                  <a:srgbClr val="3AE4DF"/>
                </a:gs>
              </a:gsLst>
              <a:lin ang="5400700" scaled="0"/>
            </a:gradFill>
            <a:ln>
              <a:noFill/>
            </a:ln>
            <a:effectLst>
              <a:outerShdw blurRad="57150" dist="19050" dir="5400000" algn="bl" rotWithShape="0">
                <a:schemeClr val="dk1">
                  <a:alpha val="14000"/>
                </a:schemeClr>
              </a:outerShdw>
              <a:reflection stA="5000" endPos="21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116"/>
            <p:cNvSpPr/>
            <p:nvPr/>
          </p:nvSpPr>
          <p:spPr>
            <a:xfrm>
              <a:off x="5147940" y="2539425"/>
              <a:ext cx="631412" cy="383361"/>
            </a:xfrm>
            <a:custGeom>
              <a:avLst/>
              <a:gdLst/>
              <a:ahLst/>
              <a:cxnLst/>
              <a:rect l="l" t="t" r="r" b="b"/>
              <a:pathLst>
                <a:path w="54280" h="32956" extrusionOk="0">
                  <a:moveTo>
                    <a:pt x="11592" y="1"/>
                  </a:moveTo>
                  <a:lnTo>
                    <a:pt x="0" y="12197"/>
                  </a:lnTo>
                  <a:lnTo>
                    <a:pt x="21" y="32955"/>
                  </a:lnTo>
                  <a:lnTo>
                    <a:pt x="54280" y="32935"/>
                  </a:lnTo>
                  <a:lnTo>
                    <a:pt x="54280" y="22927"/>
                  </a:lnTo>
                  <a:lnTo>
                    <a:pt x="46285" y="14523"/>
                  </a:lnTo>
                  <a:lnTo>
                    <a:pt x="35847" y="25507"/>
                  </a:lnTo>
                  <a:lnTo>
                    <a:pt x="34968" y="24569"/>
                  </a:lnTo>
                  <a:lnTo>
                    <a:pt x="11592" y="1"/>
                  </a:lnTo>
                  <a:close/>
                </a:path>
              </a:pathLst>
            </a:custGeom>
            <a:solidFill>
              <a:schemeClr val="lt2"/>
            </a:solidFill>
            <a:ln>
              <a:noFill/>
            </a:ln>
            <a:effectLst>
              <a:outerShdw blurRad="57150" dist="19050" dir="5400000" algn="bl" rotWithShape="0">
                <a:schemeClr val="dk1">
                  <a:alpha val="34000"/>
                </a:schemeClr>
              </a:outerShdw>
              <a:reflection stA="5000" endPos="21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116"/>
            <p:cNvSpPr/>
            <p:nvPr/>
          </p:nvSpPr>
          <p:spPr>
            <a:xfrm>
              <a:off x="5494903" y="2571717"/>
              <a:ext cx="132785" cy="132797"/>
            </a:xfrm>
            <a:custGeom>
              <a:avLst/>
              <a:gdLst/>
              <a:ahLst/>
              <a:cxnLst/>
              <a:rect l="l" t="t" r="r" b="b"/>
              <a:pathLst>
                <a:path w="11415" h="11416" extrusionOk="0">
                  <a:moveTo>
                    <a:pt x="5707" y="0"/>
                  </a:moveTo>
                  <a:cubicBezTo>
                    <a:pt x="2561" y="0"/>
                    <a:pt x="0" y="2560"/>
                    <a:pt x="0" y="5708"/>
                  </a:cubicBezTo>
                  <a:cubicBezTo>
                    <a:pt x="0" y="8854"/>
                    <a:pt x="2561" y="11415"/>
                    <a:pt x="5707" y="11415"/>
                  </a:cubicBezTo>
                  <a:cubicBezTo>
                    <a:pt x="8855" y="11415"/>
                    <a:pt x="11415" y="8854"/>
                    <a:pt x="11415" y="5708"/>
                  </a:cubicBezTo>
                  <a:cubicBezTo>
                    <a:pt x="11415" y="2560"/>
                    <a:pt x="8855" y="0"/>
                    <a:pt x="5707" y="0"/>
                  </a:cubicBezTo>
                  <a:close/>
                </a:path>
              </a:pathLst>
            </a:custGeom>
            <a:solidFill>
              <a:schemeClr val="lt1"/>
            </a:solidFill>
            <a:ln>
              <a:noFill/>
            </a:ln>
            <a:effectLst>
              <a:outerShdw blurRad="57150" dist="19050" dir="5400000" algn="bl" rotWithShape="0">
                <a:schemeClr val="dk1">
                  <a:alpha val="34000"/>
                </a:schemeClr>
              </a:outerShdw>
              <a:reflection stA="5000" endPos="21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90" name="Google Shape;3890;p116"/>
          <p:cNvGrpSpPr/>
          <p:nvPr/>
        </p:nvGrpSpPr>
        <p:grpSpPr>
          <a:xfrm>
            <a:off x="801762" y="3909841"/>
            <a:ext cx="994974" cy="421912"/>
            <a:chOff x="3011608" y="3219926"/>
            <a:chExt cx="566840" cy="240351"/>
          </a:xfrm>
        </p:grpSpPr>
        <p:sp>
          <p:nvSpPr>
            <p:cNvPr id="3891" name="Google Shape;3891;p116"/>
            <p:cNvSpPr/>
            <p:nvPr/>
          </p:nvSpPr>
          <p:spPr>
            <a:xfrm>
              <a:off x="3386082" y="3235619"/>
              <a:ext cx="60710" cy="60710"/>
            </a:xfrm>
            <a:custGeom>
              <a:avLst/>
              <a:gdLst/>
              <a:ahLst/>
              <a:cxnLst/>
              <a:rect l="l" t="t" r="r" b="b"/>
              <a:pathLst>
                <a:path w="5219" h="5219" extrusionOk="0">
                  <a:moveTo>
                    <a:pt x="2600" y="1"/>
                  </a:moveTo>
                  <a:cubicBezTo>
                    <a:pt x="1173" y="1"/>
                    <a:pt x="1" y="1153"/>
                    <a:pt x="1" y="2600"/>
                  </a:cubicBezTo>
                  <a:cubicBezTo>
                    <a:pt x="1" y="4046"/>
                    <a:pt x="1173" y="5219"/>
                    <a:pt x="2600" y="5219"/>
                  </a:cubicBezTo>
                  <a:cubicBezTo>
                    <a:pt x="4046" y="5219"/>
                    <a:pt x="5219" y="4046"/>
                    <a:pt x="5219" y="2600"/>
                  </a:cubicBezTo>
                  <a:cubicBezTo>
                    <a:pt x="5219" y="1153"/>
                    <a:pt x="4046" y="1"/>
                    <a:pt x="2600" y="1"/>
                  </a:cubicBezTo>
                  <a:close/>
                </a:path>
              </a:pathLst>
            </a:custGeom>
            <a:solidFill>
              <a:srgbClr val="C7A2FF"/>
            </a:solidFill>
            <a:ln>
              <a:noFill/>
            </a:ln>
            <a:effectLst>
              <a:outerShdw blurRad="57150" dist="19050" dir="5400000" algn="bl" rotWithShape="0">
                <a:schemeClr val="dk1">
                  <a:alpha val="14000"/>
                </a:schemeClr>
              </a:outerShdw>
              <a:reflection stA="5000" endPos="21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2" name="Google Shape;3892;p116"/>
            <p:cNvSpPr/>
            <p:nvPr/>
          </p:nvSpPr>
          <p:spPr>
            <a:xfrm>
              <a:off x="3011608" y="3291106"/>
              <a:ext cx="566840" cy="169171"/>
            </a:xfrm>
            <a:custGeom>
              <a:avLst/>
              <a:gdLst/>
              <a:ahLst/>
              <a:cxnLst/>
              <a:rect l="l" t="t" r="r" b="b"/>
              <a:pathLst>
                <a:path w="48729" h="14543" extrusionOk="0">
                  <a:moveTo>
                    <a:pt x="0" y="0"/>
                  </a:moveTo>
                  <a:lnTo>
                    <a:pt x="0" y="11688"/>
                  </a:lnTo>
                  <a:cubicBezTo>
                    <a:pt x="0" y="13271"/>
                    <a:pt x="1271" y="14542"/>
                    <a:pt x="2854" y="14542"/>
                  </a:cubicBezTo>
                  <a:lnTo>
                    <a:pt x="45875" y="14542"/>
                  </a:lnTo>
                  <a:cubicBezTo>
                    <a:pt x="47438" y="14542"/>
                    <a:pt x="48728" y="13271"/>
                    <a:pt x="48728" y="11688"/>
                  </a:cubicBezTo>
                  <a:lnTo>
                    <a:pt x="48728" y="0"/>
                  </a:lnTo>
                  <a:close/>
                </a:path>
              </a:pathLst>
            </a:custGeom>
            <a:solidFill>
              <a:schemeClr val="lt1"/>
            </a:solidFill>
            <a:ln>
              <a:noFill/>
            </a:ln>
            <a:effectLst>
              <a:outerShdw blurRad="57150" dist="19050" dir="5400000" algn="bl" rotWithShape="0">
                <a:schemeClr val="dk1">
                  <a:alpha val="34000"/>
                </a:schemeClr>
              </a:outerShdw>
              <a:reflection stA="5000" endPos="21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3" name="Google Shape;3893;p116"/>
            <p:cNvSpPr/>
            <p:nvPr/>
          </p:nvSpPr>
          <p:spPr>
            <a:xfrm>
              <a:off x="3011608" y="3219926"/>
              <a:ext cx="566840" cy="71191"/>
            </a:xfrm>
            <a:custGeom>
              <a:avLst/>
              <a:gdLst/>
              <a:ahLst/>
              <a:cxnLst/>
              <a:rect l="l" t="t" r="r" b="b"/>
              <a:pathLst>
                <a:path w="48729" h="6120" extrusionOk="0">
                  <a:moveTo>
                    <a:pt x="2854" y="1"/>
                  </a:moveTo>
                  <a:cubicBezTo>
                    <a:pt x="1271" y="1"/>
                    <a:pt x="0" y="1291"/>
                    <a:pt x="0" y="2854"/>
                  </a:cubicBezTo>
                  <a:lnTo>
                    <a:pt x="0" y="6119"/>
                  </a:lnTo>
                  <a:lnTo>
                    <a:pt x="48728" y="6119"/>
                  </a:lnTo>
                  <a:lnTo>
                    <a:pt x="48728" y="2854"/>
                  </a:lnTo>
                  <a:cubicBezTo>
                    <a:pt x="48728" y="1291"/>
                    <a:pt x="47438" y="1"/>
                    <a:pt x="45875" y="1"/>
                  </a:cubicBezTo>
                  <a:close/>
                </a:path>
              </a:pathLst>
            </a:custGeom>
            <a:solidFill>
              <a:schemeClr val="accent6"/>
            </a:solidFill>
            <a:ln>
              <a:noFill/>
            </a:ln>
            <a:effectLst>
              <a:outerShdw blurRad="57150" dist="19050" dir="5400000" algn="bl" rotWithShape="0">
                <a:schemeClr val="dk1">
                  <a:alpha val="24000"/>
                </a:schemeClr>
              </a:outerShdw>
              <a:reflection stA="5000" endPos="21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4" name="Google Shape;3894;p116"/>
            <p:cNvSpPr/>
            <p:nvPr/>
          </p:nvSpPr>
          <p:spPr>
            <a:xfrm>
              <a:off x="3055044" y="3242901"/>
              <a:ext cx="22509" cy="22509"/>
            </a:xfrm>
            <a:custGeom>
              <a:avLst/>
              <a:gdLst/>
              <a:ahLst/>
              <a:cxnLst/>
              <a:rect l="l" t="t" r="r" b="b"/>
              <a:pathLst>
                <a:path w="1935" h="1935" extrusionOk="0">
                  <a:moveTo>
                    <a:pt x="977" y="0"/>
                  </a:moveTo>
                  <a:cubicBezTo>
                    <a:pt x="430" y="0"/>
                    <a:pt x="0" y="430"/>
                    <a:pt x="0" y="978"/>
                  </a:cubicBezTo>
                  <a:cubicBezTo>
                    <a:pt x="0" y="1505"/>
                    <a:pt x="430" y="1935"/>
                    <a:pt x="977" y="1935"/>
                  </a:cubicBezTo>
                  <a:cubicBezTo>
                    <a:pt x="1504" y="1935"/>
                    <a:pt x="1934" y="1505"/>
                    <a:pt x="1934" y="978"/>
                  </a:cubicBezTo>
                  <a:cubicBezTo>
                    <a:pt x="1934" y="430"/>
                    <a:pt x="1504" y="0"/>
                    <a:pt x="977" y="0"/>
                  </a:cubicBezTo>
                  <a:close/>
                </a:path>
              </a:pathLst>
            </a:custGeom>
            <a:solidFill>
              <a:schemeClr val="accent3"/>
            </a:solidFill>
            <a:ln>
              <a:noFill/>
            </a:ln>
            <a:effectLst>
              <a:outerShdw blurRad="57150" dist="19050" dir="5400000" algn="bl" rotWithShape="0">
                <a:schemeClr val="dk1">
                  <a:alpha val="14000"/>
                </a:schemeClr>
              </a:outerShdw>
              <a:reflection stA="5000" endPos="21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5" name="Google Shape;3895;p116"/>
            <p:cNvSpPr/>
            <p:nvPr/>
          </p:nvSpPr>
          <p:spPr>
            <a:xfrm>
              <a:off x="3104145" y="3242901"/>
              <a:ext cx="22521" cy="22509"/>
            </a:xfrm>
            <a:custGeom>
              <a:avLst/>
              <a:gdLst/>
              <a:ahLst/>
              <a:cxnLst/>
              <a:rect l="l" t="t" r="r" b="b"/>
              <a:pathLst>
                <a:path w="1936" h="1935" extrusionOk="0">
                  <a:moveTo>
                    <a:pt x="978" y="0"/>
                  </a:moveTo>
                  <a:cubicBezTo>
                    <a:pt x="431" y="0"/>
                    <a:pt x="1" y="430"/>
                    <a:pt x="1" y="978"/>
                  </a:cubicBezTo>
                  <a:cubicBezTo>
                    <a:pt x="1" y="1505"/>
                    <a:pt x="431" y="1935"/>
                    <a:pt x="978" y="1935"/>
                  </a:cubicBezTo>
                  <a:cubicBezTo>
                    <a:pt x="1505" y="1935"/>
                    <a:pt x="1935" y="1505"/>
                    <a:pt x="1935" y="978"/>
                  </a:cubicBezTo>
                  <a:cubicBezTo>
                    <a:pt x="1935" y="430"/>
                    <a:pt x="1505" y="0"/>
                    <a:pt x="978" y="0"/>
                  </a:cubicBezTo>
                  <a:close/>
                </a:path>
              </a:pathLst>
            </a:custGeom>
            <a:solidFill>
              <a:schemeClr val="accent2"/>
            </a:solidFill>
            <a:ln>
              <a:noFill/>
            </a:ln>
            <a:effectLst>
              <a:outerShdw blurRad="57150" dist="19050" dir="5400000" algn="bl" rotWithShape="0">
                <a:schemeClr val="dk1">
                  <a:alpha val="14000"/>
                </a:schemeClr>
              </a:outerShdw>
              <a:reflection stA="5000" endPos="21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6" name="Google Shape;3896;p116"/>
            <p:cNvSpPr/>
            <p:nvPr/>
          </p:nvSpPr>
          <p:spPr>
            <a:xfrm>
              <a:off x="3153257" y="3242901"/>
              <a:ext cx="22521" cy="22509"/>
            </a:xfrm>
            <a:custGeom>
              <a:avLst/>
              <a:gdLst/>
              <a:ahLst/>
              <a:cxnLst/>
              <a:rect l="l" t="t" r="r" b="b"/>
              <a:pathLst>
                <a:path w="1936" h="1935" extrusionOk="0">
                  <a:moveTo>
                    <a:pt x="958" y="0"/>
                  </a:moveTo>
                  <a:cubicBezTo>
                    <a:pt x="431" y="0"/>
                    <a:pt x="1" y="430"/>
                    <a:pt x="1" y="978"/>
                  </a:cubicBezTo>
                  <a:cubicBezTo>
                    <a:pt x="1" y="1505"/>
                    <a:pt x="431" y="1935"/>
                    <a:pt x="958" y="1935"/>
                  </a:cubicBezTo>
                  <a:cubicBezTo>
                    <a:pt x="1505" y="1935"/>
                    <a:pt x="1935" y="1505"/>
                    <a:pt x="1935" y="978"/>
                  </a:cubicBezTo>
                  <a:cubicBezTo>
                    <a:pt x="1935" y="430"/>
                    <a:pt x="1505" y="0"/>
                    <a:pt x="958" y="0"/>
                  </a:cubicBezTo>
                  <a:close/>
                </a:path>
              </a:pathLst>
            </a:custGeom>
            <a:solidFill>
              <a:schemeClr val="accent4"/>
            </a:solidFill>
            <a:ln>
              <a:noFill/>
            </a:ln>
            <a:effectLst>
              <a:outerShdw blurRad="57150" dist="19050" dir="5400000" algn="bl" rotWithShape="0">
                <a:schemeClr val="dk1">
                  <a:alpha val="14000"/>
                </a:schemeClr>
              </a:outerShdw>
              <a:reflection stA="5000" endPos="21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7" name="Google Shape;3897;p116"/>
            <p:cNvSpPr/>
            <p:nvPr/>
          </p:nvSpPr>
          <p:spPr>
            <a:xfrm>
              <a:off x="3072318" y="3331575"/>
              <a:ext cx="86872" cy="86627"/>
            </a:xfrm>
            <a:custGeom>
              <a:avLst/>
              <a:gdLst/>
              <a:ahLst/>
              <a:cxnLst/>
              <a:rect l="l" t="t" r="r" b="b"/>
              <a:pathLst>
                <a:path w="7468" h="7447" extrusionOk="0">
                  <a:moveTo>
                    <a:pt x="3733" y="0"/>
                  </a:moveTo>
                  <a:cubicBezTo>
                    <a:pt x="1681" y="0"/>
                    <a:pt x="1" y="1661"/>
                    <a:pt x="1" y="3714"/>
                  </a:cubicBezTo>
                  <a:cubicBezTo>
                    <a:pt x="1" y="5786"/>
                    <a:pt x="1681" y="7446"/>
                    <a:pt x="3733" y="7446"/>
                  </a:cubicBezTo>
                  <a:cubicBezTo>
                    <a:pt x="5805" y="7446"/>
                    <a:pt x="7467" y="5786"/>
                    <a:pt x="7467" y="3714"/>
                  </a:cubicBezTo>
                  <a:cubicBezTo>
                    <a:pt x="7467" y="1661"/>
                    <a:pt x="5805" y="0"/>
                    <a:pt x="3733" y="0"/>
                  </a:cubicBezTo>
                  <a:close/>
                </a:path>
              </a:pathLst>
            </a:custGeom>
            <a:solidFill>
              <a:schemeClr val="dk2"/>
            </a:solidFill>
            <a:ln>
              <a:noFill/>
            </a:ln>
            <a:effectLst>
              <a:outerShdw blurRad="57150" dist="19050" dir="5400000" algn="bl" rotWithShape="0">
                <a:schemeClr val="dk1">
                  <a:alpha val="14000"/>
                </a:schemeClr>
              </a:outerShdw>
              <a:reflection stA="5000" endPos="21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8" name="Google Shape;3898;p116"/>
            <p:cNvSpPr/>
            <p:nvPr/>
          </p:nvSpPr>
          <p:spPr>
            <a:xfrm>
              <a:off x="3197135" y="3342940"/>
              <a:ext cx="304923" cy="20020"/>
            </a:xfrm>
            <a:custGeom>
              <a:avLst/>
              <a:gdLst/>
              <a:ahLst/>
              <a:cxnLst/>
              <a:rect l="l" t="t" r="r" b="b"/>
              <a:pathLst>
                <a:path w="26213" h="1721" extrusionOk="0">
                  <a:moveTo>
                    <a:pt x="803" y="1"/>
                  </a:moveTo>
                  <a:cubicBezTo>
                    <a:pt x="352" y="1"/>
                    <a:pt x="0" y="352"/>
                    <a:pt x="0" y="801"/>
                  </a:cubicBezTo>
                  <a:lnTo>
                    <a:pt x="0" y="918"/>
                  </a:lnTo>
                  <a:cubicBezTo>
                    <a:pt x="0" y="1369"/>
                    <a:pt x="352" y="1721"/>
                    <a:pt x="803" y="1721"/>
                  </a:cubicBezTo>
                  <a:lnTo>
                    <a:pt x="25410" y="1721"/>
                  </a:lnTo>
                  <a:cubicBezTo>
                    <a:pt x="25840" y="1721"/>
                    <a:pt x="26212" y="1369"/>
                    <a:pt x="26212" y="918"/>
                  </a:cubicBezTo>
                  <a:lnTo>
                    <a:pt x="26212" y="801"/>
                  </a:lnTo>
                  <a:cubicBezTo>
                    <a:pt x="26212" y="352"/>
                    <a:pt x="25840" y="1"/>
                    <a:pt x="25410" y="1"/>
                  </a:cubicBezTo>
                  <a:close/>
                </a:path>
              </a:pathLst>
            </a:custGeom>
            <a:solidFill>
              <a:schemeClr val="lt2"/>
            </a:solidFill>
            <a:ln>
              <a:noFill/>
            </a:ln>
            <a:effectLst>
              <a:outerShdw blurRad="57150" dist="19050" dir="5400000" algn="bl" rotWithShape="0">
                <a:schemeClr val="dk1">
                  <a:alpha val="14000"/>
                </a:schemeClr>
              </a:outerShdw>
              <a:reflection stA="5000" endPos="21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9" name="Google Shape;3899;p116"/>
            <p:cNvSpPr/>
            <p:nvPr/>
          </p:nvSpPr>
          <p:spPr>
            <a:xfrm>
              <a:off x="3197135" y="3392960"/>
              <a:ext cx="169858" cy="20020"/>
            </a:xfrm>
            <a:custGeom>
              <a:avLst/>
              <a:gdLst/>
              <a:ahLst/>
              <a:cxnLst/>
              <a:rect l="l" t="t" r="r" b="b"/>
              <a:pathLst>
                <a:path w="14602" h="1721" extrusionOk="0">
                  <a:moveTo>
                    <a:pt x="803" y="1"/>
                  </a:moveTo>
                  <a:cubicBezTo>
                    <a:pt x="352" y="1"/>
                    <a:pt x="0" y="352"/>
                    <a:pt x="0" y="801"/>
                  </a:cubicBezTo>
                  <a:lnTo>
                    <a:pt x="0" y="919"/>
                  </a:lnTo>
                  <a:cubicBezTo>
                    <a:pt x="0" y="1369"/>
                    <a:pt x="352" y="1721"/>
                    <a:pt x="803" y="1721"/>
                  </a:cubicBezTo>
                  <a:lnTo>
                    <a:pt x="13820" y="1721"/>
                  </a:lnTo>
                  <a:cubicBezTo>
                    <a:pt x="14250" y="1721"/>
                    <a:pt x="14602" y="1369"/>
                    <a:pt x="14602" y="919"/>
                  </a:cubicBezTo>
                  <a:lnTo>
                    <a:pt x="14602" y="801"/>
                  </a:lnTo>
                  <a:cubicBezTo>
                    <a:pt x="14602" y="352"/>
                    <a:pt x="14250" y="1"/>
                    <a:pt x="13820" y="1"/>
                  </a:cubicBezTo>
                  <a:close/>
                </a:path>
              </a:pathLst>
            </a:custGeom>
            <a:solidFill>
              <a:schemeClr val="lt2"/>
            </a:solidFill>
            <a:ln>
              <a:noFill/>
            </a:ln>
            <a:effectLst>
              <a:outerShdw blurRad="57150" dist="19050" dir="5400000" algn="bl" rotWithShape="0">
                <a:schemeClr val="dk1">
                  <a:alpha val="14000"/>
                </a:schemeClr>
              </a:outerShdw>
              <a:reflection stA="5000" endPos="21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0" name="Google Shape;3900;p116"/>
            <p:cNvSpPr/>
            <p:nvPr/>
          </p:nvSpPr>
          <p:spPr>
            <a:xfrm>
              <a:off x="3387454" y="3392960"/>
              <a:ext cx="48659" cy="20020"/>
            </a:xfrm>
            <a:custGeom>
              <a:avLst/>
              <a:gdLst/>
              <a:ahLst/>
              <a:cxnLst/>
              <a:rect l="l" t="t" r="r" b="b"/>
              <a:pathLst>
                <a:path w="4183" h="1721" extrusionOk="0">
                  <a:moveTo>
                    <a:pt x="860" y="1"/>
                  </a:moveTo>
                  <a:cubicBezTo>
                    <a:pt x="371" y="1"/>
                    <a:pt x="0" y="392"/>
                    <a:pt x="0" y="861"/>
                  </a:cubicBezTo>
                  <a:cubicBezTo>
                    <a:pt x="0" y="1330"/>
                    <a:pt x="371" y="1721"/>
                    <a:pt x="860" y="1721"/>
                  </a:cubicBezTo>
                  <a:lnTo>
                    <a:pt x="3323" y="1721"/>
                  </a:lnTo>
                  <a:cubicBezTo>
                    <a:pt x="3792" y="1721"/>
                    <a:pt x="4183" y="1330"/>
                    <a:pt x="4183" y="861"/>
                  </a:cubicBezTo>
                  <a:cubicBezTo>
                    <a:pt x="4183" y="392"/>
                    <a:pt x="3792" y="1"/>
                    <a:pt x="3323" y="1"/>
                  </a:cubicBezTo>
                  <a:close/>
                </a:path>
              </a:pathLst>
            </a:custGeom>
            <a:solidFill>
              <a:schemeClr val="lt2"/>
            </a:solidFill>
            <a:ln>
              <a:noFill/>
            </a:ln>
            <a:effectLst>
              <a:outerShdw blurRad="57150" dist="19050" dir="5400000" algn="bl" rotWithShape="0">
                <a:schemeClr val="dk1">
                  <a:alpha val="14000"/>
                </a:schemeClr>
              </a:outerShdw>
              <a:reflection stA="5000" endPos="21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01" name="Google Shape;3901;p116"/>
          <p:cNvGrpSpPr/>
          <p:nvPr/>
        </p:nvGrpSpPr>
        <p:grpSpPr>
          <a:xfrm>
            <a:off x="844075" y="1297075"/>
            <a:ext cx="1889100" cy="146100"/>
            <a:chOff x="2432300" y="1490925"/>
            <a:chExt cx="1889100" cy="146100"/>
          </a:xfrm>
        </p:grpSpPr>
        <p:sp>
          <p:nvSpPr>
            <p:cNvPr id="3902" name="Google Shape;3902;p116"/>
            <p:cNvSpPr/>
            <p:nvPr/>
          </p:nvSpPr>
          <p:spPr>
            <a:xfrm>
              <a:off x="2432300" y="1490925"/>
              <a:ext cx="1889100" cy="146100"/>
            </a:xfrm>
            <a:prstGeom prst="roundRect">
              <a:avLst>
                <a:gd name="adj" fmla="val 50000"/>
              </a:avLst>
            </a:prstGeom>
            <a:solidFill>
              <a:schemeClr val="accent6"/>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03" name="Google Shape;3903;p116"/>
            <p:cNvGrpSpPr/>
            <p:nvPr/>
          </p:nvGrpSpPr>
          <p:grpSpPr>
            <a:xfrm rot="10800000" flipH="1">
              <a:off x="2497649" y="1516972"/>
              <a:ext cx="429322" cy="93999"/>
              <a:chOff x="5795037" y="809024"/>
              <a:chExt cx="431653" cy="94500"/>
            </a:xfrm>
          </p:grpSpPr>
          <p:sp>
            <p:nvSpPr>
              <p:cNvPr id="3904" name="Google Shape;3904;p116"/>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5" name="Google Shape;3905;p116"/>
              <p:cNvSpPr/>
              <p:nvPr/>
            </p:nvSpPr>
            <p:spPr>
              <a:xfrm>
                <a:off x="5963614" y="809024"/>
                <a:ext cx="94500" cy="94500"/>
              </a:xfrm>
              <a:prstGeom prst="ellipse">
                <a:avLst/>
              </a:pr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6" name="Google Shape;3906;p116"/>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907" name="Google Shape;3907;p116"/>
          <p:cNvSpPr/>
          <p:nvPr/>
        </p:nvSpPr>
        <p:spPr>
          <a:xfrm rot="5400000">
            <a:off x="62125" y="2453700"/>
            <a:ext cx="963600" cy="23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8" name="Google Shape;3908;p116">
            <a:hlinkClick r:id="" action="ppaction://hlinkshowjump?jump=previousslide"/>
          </p:cNvPr>
          <p:cNvSpPr/>
          <p:nvPr/>
        </p:nvSpPr>
        <p:spPr>
          <a:xfrm>
            <a:off x="465662" y="2271250"/>
            <a:ext cx="156300" cy="135300"/>
          </a:xfrm>
          <a:prstGeom prst="triangle">
            <a:avLst>
              <a:gd name="adj" fmla="val 50000"/>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9" name="Google Shape;3909;p116">
            <a:hlinkClick r:id="" action="ppaction://hlinkshowjump?jump=nextslide"/>
          </p:cNvPr>
          <p:cNvSpPr/>
          <p:nvPr/>
        </p:nvSpPr>
        <p:spPr>
          <a:xfrm rot="10800000" flipH="1">
            <a:off x="465315" y="2737050"/>
            <a:ext cx="157200" cy="135600"/>
          </a:xfrm>
          <a:prstGeom prst="triangle">
            <a:avLst>
              <a:gd name="adj" fmla="val 50000"/>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0" name="Google Shape;3910;p116">
            <a:hlinkClick r:id="rId3" action="ppaction://hlinksldjump"/>
          </p:cNvPr>
          <p:cNvSpPr/>
          <p:nvPr/>
        </p:nvSpPr>
        <p:spPr>
          <a:xfrm rot="5400000">
            <a:off x="465301" y="2493168"/>
            <a:ext cx="157103" cy="157157"/>
          </a:xfrm>
          <a:custGeom>
            <a:avLst/>
            <a:gdLst/>
            <a:ahLst/>
            <a:cxnLst/>
            <a:rect l="l" t="t" r="r" b="b"/>
            <a:pathLst>
              <a:path w="21411" h="21411" extrusionOk="0">
                <a:moveTo>
                  <a:pt x="10568" y="6574"/>
                </a:moveTo>
                <a:cubicBezTo>
                  <a:pt x="12851" y="6574"/>
                  <a:pt x="14563" y="8560"/>
                  <a:pt x="14563" y="10842"/>
                </a:cubicBezTo>
                <a:cubicBezTo>
                  <a:pt x="14563" y="12851"/>
                  <a:pt x="12851" y="14837"/>
                  <a:pt x="10568" y="14837"/>
                </a:cubicBezTo>
                <a:cubicBezTo>
                  <a:pt x="8286" y="14837"/>
                  <a:pt x="6574" y="12851"/>
                  <a:pt x="6574" y="10842"/>
                </a:cubicBezTo>
                <a:cubicBezTo>
                  <a:pt x="6574" y="8560"/>
                  <a:pt x="8286" y="6574"/>
                  <a:pt x="10568" y="6574"/>
                </a:cubicBezTo>
                <a:close/>
                <a:moveTo>
                  <a:pt x="8560" y="0"/>
                </a:moveTo>
                <a:lnTo>
                  <a:pt x="8560" y="2009"/>
                </a:lnTo>
                <a:cubicBezTo>
                  <a:pt x="7715" y="2283"/>
                  <a:pt x="6848" y="2580"/>
                  <a:pt x="6003" y="3150"/>
                </a:cubicBezTo>
                <a:lnTo>
                  <a:pt x="4565" y="1712"/>
                </a:lnTo>
                <a:lnTo>
                  <a:pt x="1712" y="4565"/>
                </a:lnTo>
                <a:lnTo>
                  <a:pt x="3150" y="6277"/>
                </a:lnTo>
                <a:cubicBezTo>
                  <a:pt x="2580" y="6848"/>
                  <a:pt x="2283" y="7715"/>
                  <a:pt x="2009" y="8560"/>
                </a:cubicBezTo>
                <a:lnTo>
                  <a:pt x="0" y="8560"/>
                </a:lnTo>
                <a:lnTo>
                  <a:pt x="0" y="12851"/>
                </a:lnTo>
                <a:lnTo>
                  <a:pt x="2009" y="12851"/>
                </a:lnTo>
                <a:cubicBezTo>
                  <a:pt x="2283" y="13695"/>
                  <a:pt x="2580" y="14563"/>
                  <a:pt x="3150" y="15407"/>
                </a:cubicBezTo>
                <a:lnTo>
                  <a:pt x="1712" y="16845"/>
                </a:lnTo>
                <a:lnTo>
                  <a:pt x="4565" y="19698"/>
                </a:lnTo>
                <a:lnTo>
                  <a:pt x="6003" y="18260"/>
                </a:lnTo>
                <a:cubicBezTo>
                  <a:pt x="6848" y="18831"/>
                  <a:pt x="7715" y="19128"/>
                  <a:pt x="8560" y="19402"/>
                </a:cubicBezTo>
                <a:lnTo>
                  <a:pt x="8560" y="21410"/>
                </a:lnTo>
                <a:lnTo>
                  <a:pt x="12554" y="21410"/>
                </a:lnTo>
                <a:lnTo>
                  <a:pt x="12851" y="19402"/>
                </a:lnTo>
                <a:cubicBezTo>
                  <a:pt x="13696" y="19128"/>
                  <a:pt x="14563" y="18831"/>
                  <a:pt x="15134" y="18260"/>
                </a:cubicBezTo>
                <a:lnTo>
                  <a:pt x="16845" y="19698"/>
                </a:lnTo>
                <a:lnTo>
                  <a:pt x="19699" y="16845"/>
                </a:lnTo>
                <a:lnTo>
                  <a:pt x="18261" y="15407"/>
                </a:lnTo>
                <a:cubicBezTo>
                  <a:pt x="18831" y="14563"/>
                  <a:pt x="19128" y="13695"/>
                  <a:pt x="19128" y="12851"/>
                </a:cubicBezTo>
                <a:lnTo>
                  <a:pt x="21410" y="12851"/>
                </a:lnTo>
                <a:lnTo>
                  <a:pt x="21410" y="8560"/>
                </a:lnTo>
                <a:lnTo>
                  <a:pt x="19128" y="8560"/>
                </a:lnTo>
                <a:cubicBezTo>
                  <a:pt x="19128" y="7715"/>
                  <a:pt x="18831" y="6848"/>
                  <a:pt x="18261" y="6277"/>
                </a:cubicBezTo>
                <a:lnTo>
                  <a:pt x="19699" y="4565"/>
                </a:lnTo>
                <a:lnTo>
                  <a:pt x="16845" y="1712"/>
                </a:lnTo>
                <a:lnTo>
                  <a:pt x="15134" y="3150"/>
                </a:lnTo>
                <a:cubicBezTo>
                  <a:pt x="14563" y="2580"/>
                  <a:pt x="13696" y="2283"/>
                  <a:pt x="12851" y="2009"/>
                </a:cubicBezTo>
                <a:lnTo>
                  <a:pt x="12554" y="0"/>
                </a:lnTo>
                <a:close/>
              </a:path>
            </a:pathLst>
          </a:custGeom>
          <a:solidFill>
            <a:schemeClr val="lt1"/>
          </a:solidFill>
          <a:ln>
            <a:noFill/>
          </a:ln>
          <a:effectLst>
            <a:outerShdw blurRad="57150" dist="19050" dir="5400000" algn="bl" rotWithShape="0">
              <a:schemeClr val="dk1">
                <a:alpha val="52000"/>
              </a:schemeClr>
            </a:outerShdw>
            <a:reflection stA="4000" endPos="54000" dist="47625"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503225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073"/>
        <p:cNvGrpSpPr/>
        <p:nvPr/>
      </p:nvGrpSpPr>
      <p:grpSpPr>
        <a:xfrm>
          <a:off x="0" y="0"/>
          <a:ext cx="0" cy="0"/>
          <a:chOff x="0" y="0"/>
          <a:chExt cx="0" cy="0"/>
        </a:xfrm>
      </p:grpSpPr>
      <p:sp>
        <p:nvSpPr>
          <p:cNvPr id="1083" name="Google Shape;1083;p67"/>
          <p:cNvSpPr txBox="1">
            <a:spLocks noGrp="1"/>
          </p:cNvSpPr>
          <p:nvPr>
            <p:ph type="title"/>
          </p:nvPr>
        </p:nvSpPr>
        <p:spPr>
          <a:xfrm>
            <a:off x="425875" y="1992874"/>
            <a:ext cx="8484512" cy="963600"/>
          </a:xfrm>
          <a:prstGeom prst="rect">
            <a:avLst/>
          </a:prstGeom>
        </p:spPr>
        <p:txBody>
          <a:bodyPr spcFirstLastPara="1" wrap="square" lIns="91425" tIns="91425" rIns="91425" bIns="91425" anchor="t" anchorCtr="0">
            <a:noAutofit/>
          </a:bodyPr>
          <a:lstStyle/>
          <a:p>
            <a:pPr marL="0" indent="0"/>
            <a:r>
              <a:rPr lang="en-US" sz="4400" dirty="0"/>
              <a:t>2 . </a:t>
            </a:r>
            <a:r>
              <a:rPr lang="fr-FR" sz="4400" dirty="0"/>
              <a:t>Les liens et les boutons</a:t>
            </a:r>
            <a:endParaRPr lang="en" sz="4400" b="1" dirty="0">
              <a:latin typeface="Montserrat"/>
              <a:sym typeface="Montserrat"/>
            </a:endParaRPr>
          </a:p>
        </p:txBody>
      </p:sp>
      <p:sp>
        <p:nvSpPr>
          <p:cNvPr id="1111" name="Google Shape;1111;p67"/>
          <p:cNvSpPr/>
          <p:nvPr/>
        </p:nvSpPr>
        <p:spPr>
          <a:xfrm rot="5400000">
            <a:off x="62125" y="2453700"/>
            <a:ext cx="963600" cy="23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67">
            <a:hlinkClick r:id="" action="ppaction://hlinkshowjump?jump=previousslide"/>
          </p:cNvPr>
          <p:cNvSpPr/>
          <p:nvPr/>
        </p:nvSpPr>
        <p:spPr>
          <a:xfrm>
            <a:off x="465662" y="2271250"/>
            <a:ext cx="156300" cy="135300"/>
          </a:xfrm>
          <a:prstGeom prst="triangle">
            <a:avLst>
              <a:gd name="adj" fmla="val 50000"/>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67">
            <a:hlinkClick r:id="" action="ppaction://hlinkshowjump?jump=nextslide"/>
          </p:cNvPr>
          <p:cNvSpPr/>
          <p:nvPr/>
        </p:nvSpPr>
        <p:spPr>
          <a:xfrm rot="10800000" flipH="1">
            <a:off x="465315" y="2737050"/>
            <a:ext cx="157200" cy="135600"/>
          </a:xfrm>
          <a:prstGeom prst="triangle">
            <a:avLst>
              <a:gd name="adj" fmla="val 50000"/>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67">
            <a:hlinkClick r:id="rId3" action="ppaction://hlinksldjump"/>
          </p:cNvPr>
          <p:cNvSpPr/>
          <p:nvPr/>
        </p:nvSpPr>
        <p:spPr>
          <a:xfrm rot="5400000">
            <a:off x="465301" y="2493168"/>
            <a:ext cx="157103" cy="157157"/>
          </a:xfrm>
          <a:custGeom>
            <a:avLst/>
            <a:gdLst/>
            <a:ahLst/>
            <a:cxnLst/>
            <a:rect l="l" t="t" r="r" b="b"/>
            <a:pathLst>
              <a:path w="21411" h="21411" extrusionOk="0">
                <a:moveTo>
                  <a:pt x="10568" y="6574"/>
                </a:moveTo>
                <a:cubicBezTo>
                  <a:pt x="12851" y="6574"/>
                  <a:pt x="14563" y="8560"/>
                  <a:pt x="14563" y="10842"/>
                </a:cubicBezTo>
                <a:cubicBezTo>
                  <a:pt x="14563" y="12851"/>
                  <a:pt x="12851" y="14837"/>
                  <a:pt x="10568" y="14837"/>
                </a:cubicBezTo>
                <a:cubicBezTo>
                  <a:pt x="8286" y="14837"/>
                  <a:pt x="6574" y="12851"/>
                  <a:pt x="6574" y="10842"/>
                </a:cubicBezTo>
                <a:cubicBezTo>
                  <a:pt x="6574" y="8560"/>
                  <a:pt x="8286" y="6574"/>
                  <a:pt x="10568" y="6574"/>
                </a:cubicBezTo>
                <a:close/>
                <a:moveTo>
                  <a:pt x="8560" y="0"/>
                </a:moveTo>
                <a:lnTo>
                  <a:pt x="8560" y="2009"/>
                </a:lnTo>
                <a:cubicBezTo>
                  <a:pt x="7715" y="2283"/>
                  <a:pt x="6848" y="2580"/>
                  <a:pt x="6003" y="3150"/>
                </a:cubicBezTo>
                <a:lnTo>
                  <a:pt x="4565" y="1712"/>
                </a:lnTo>
                <a:lnTo>
                  <a:pt x="1712" y="4565"/>
                </a:lnTo>
                <a:lnTo>
                  <a:pt x="3150" y="6277"/>
                </a:lnTo>
                <a:cubicBezTo>
                  <a:pt x="2580" y="6848"/>
                  <a:pt x="2283" y="7715"/>
                  <a:pt x="2009" y="8560"/>
                </a:cubicBezTo>
                <a:lnTo>
                  <a:pt x="0" y="8560"/>
                </a:lnTo>
                <a:lnTo>
                  <a:pt x="0" y="12851"/>
                </a:lnTo>
                <a:lnTo>
                  <a:pt x="2009" y="12851"/>
                </a:lnTo>
                <a:cubicBezTo>
                  <a:pt x="2283" y="13695"/>
                  <a:pt x="2580" y="14563"/>
                  <a:pt x="3150" y="15407"/>
                </a:cubicBezTo>
                <a:lnTo>
                  <a:pt x="1712" y="16845"/>
                </a:lnTo>
                <a:lnTo>
                  <a:pt x="4565" y="19698"/>
                </a:lnTo>
                <a:lnTo>
                  <a:pt x="6003" y="18260"/>
                </a:lnTo>
                <a:cubicBezTo>
                  <a:pt x="6848" y="18831"/>
                  <a:pt x="7715" y="19128"/>
                  <a:pt x="8560" y="19402"/>
                </a:cubicBezTo>
                <a:lnTo>
                  <a:pt x="8560" y="21410"/>
                </a:lnTo>
                <a:lnTo>
                  <a:pt x="12554" y="21410"/>
                </a:lnTo>
                <a:lnTo>
                  <a:pt x="12851" y="19402"/>
                </a:lnTo>
                <a:cubicBezTo>
                  <a:pt x="13696" y="19128"/>
                  <a:pt x="14563" y="18831"/>
                  <a:pt x="15134" y="18260"/>
                </a:cubicBezTo>
                <a:lnTo>
                  <a:pt x="16845" y="19698"/>
                </a:lnTo>
                <a:lnTo>
                  <a:pt x="19699" y="16845"/>
                </a:lnTo>
                <a:lnTo>
                  <a:pt x="18261" y="15407"/>
                </a:lnTo>
                <a:cubicBezTo>
                  <a:pt x="18831" y="14563"/>
                  <a:pt x="19128" y="13695"/>
                  <a:pt x="19128" y="12851"/>
                </a:cubicBezTo>
                <a:lnTo>
                  <a:pt x="21410" y="12851"/>
                </a:lnTo>
                <a:lnTo>
                  <a:pt x="21410" y="8560"/>
                </a:lnTo>
                <a:lnTo>
                  <a:pt x="19128" y="8560"/>
                </a:lnTo>
                <a:cubicBezTo>
                  <a:pt x="19128" y="7715"/>
                  <a:pt x="18831" y="6848"/>
                  <a:pt x="18261" y="6277"/>
                </a:cubicBezTo>
                <a:lnTo>
                  <a:pt x="19699" y="4565"/>
                </a:lnTo>
                <a:lnTo>
                  <a:pt x="16845" y="1712"/>
                </a:lnTo>
                <a:lnTo>
                  <a:pt x="15134" y="3150"/>
                </a:lnTo>
                <a:cubicBezTo>
                  <a:pt x="14563" y="2580"/>
                  <a:pt x="13696" y="2283"/>
                  <a:pt x="12851" y="2009"/>
                </a:cubicBezTo>
                <a:lnTo>
                  <a:pt x="12554" y="0"/>
                </a:lnTo>
                <a:close/>
              </a:path>
            </a:pathLst>
          </a:custGeom>
          <a:solidFill>
            <a:schemeClr val="lt1"/>
          </a:solidFill>
          <a:ln>
            <a:noFill/>
          </a:ln>
          <a:effectLst>
            <a:outerShdw blurRad="57150" dist="19050" dir="5400000" algn="bl" rotWithShape="0">
              <a:schemeClr val="dk1">
                <a:alpha val="52000"/>
              </a:schemeClr>
            </a:outerShdw>
            <a:reflection stA="4000" endPos="54000" dist="47625"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038268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196"/>
        <p:cNvGrpSpPr/>
        <p:nvPr/>
      </p:nvGrpSpPr>
      <p:grpSpPr>
        <a:xfrm>
          <a:off x="0" y="0"/>
          <a:ext cx="0" cy="0"/>
          <a:chOff x="0" y="0"/>
          <a:chExt cx="0" cy="0"/>
        </a:xfrm>
      </p:grpSpPr>
      <p:sp>
        <p:nvSpPr>
          <p:cNvPr id="1255" name="Google Shape;1255;p70"/>
          <p:cNvSpPr/>
          <p:nvPr/>
        </p:nvSpPr>
        <p:spPr>
          <a:xfrm rot="5400000">
            <a:off x="62125" y="2453700"/>
            <a:ext cx="963600" cy="23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70">
            <a:hlinkClick r:id="" action="ppaction://hlinkshowjump?jump=previousslide"/>
          </p:cNvPr>
          <p:cNvSpPr/>
          <p:nvPr/>
        </p:nvSpPr>
        <p:spPr>
          <a:xfrm>
            <a:off x="465662" y="2271250"/>
            <a:ext cx="156300" cy="135300"/>
          </a:xfrm>
          <a:prstGeom prst="triangle">
            <a:avLst>
              <a:gd name="adj" fmla="val 50000"/>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70">
            <a:hlinkClick r:id="" action="ppaction://hlinkshowjump?jump=nextslide"/>
          </p:cNvPr>
          <p:cNvSpPr/>
          <p:nvPr/>
        </p:nvSpPr>
        <p:spPr>
          <a:xfrm rot="10800000" flipH="1">
            <a:off x="465315" y="2737050"/>
            <a:ext cx="157200" cy="135600"/>
          </a:xfrm>
          <a:prstGeom prst="triangle">
            <a:avLst>
              <a:gd name="adj" fmla="val 50000"/>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70">
            <a:hlinkClick r:id="rId3" action="ppaction://hlinksldjump"/>
          </p:cNvPr>
          <p:cNvSpPr/>
          <p:nvPr/>
        </p:nvSpPr>
        <p:spPr>
          <a:xfrm rot="5400000">
            <a:off x="465301" y="2493168"/>
            <a:ext cx="157103" cy="157157"/>
          </a:xfrm>
          <a:custGeom>
            <a:avLst/>
            <a:gdLst/>
            <a:ahLst/>
            <a:cxnLst/>
            <a:rect l="l" t="t" r="r" b="b"/>
            <a:pathLst>
              <a:path w="21411" h="21411" extrusionOk="0">
                <a:moveTo>
                  <a:pt x="10568" y="6574"/>
                </a:moveTo>
                <a:cubicBezTo>
                  <a:pt x="12851" y="6574"/>
                  <a:pt x="14563" y="8560"/>
                  <a:pt x="14563" y="10842"/>
                </a:cubicBezTo>
                <a:cubicBezTo>
                  <a:pt x="14563" y="12851"/>
                  <a:pt x="12851" y="14837"/>
                  <a:pt x="10568" y="14837"/>
                </a:cubicBezTo>
                <a:cubicBezTo>
                  <a:pt x="8286" y="14837"/>
                  <a:pt x="6574" y="12851"/>
                  <a:pt x="6574" y="10842"/>
                </a:cubicBezTo>
                <a:cubicBezTo>
                  <a:pt x="6574" y="8560"/>
                  <a:pt x="8286" y="6574"/>
                  <a:pt x="10568" y="6574"/>
                </a:cubicBezTo>
                <a:close/>
                <a:moveTo>
                  <a:pt x="8560" y="0"/>
                </a:moveTo>
                <a:lnTo>
                  <a:pt x="8560" y="2009"/>
                </a:lnTo>
                <a:cubicBezTo>
                  <a:pt x="7715" y="2283"/>
                  <a:pt x="6848" y="2580"/>
                  <a:pt x="6003" y="3150"/>
                </a:cubicBezTo>
                <a:lnTo>
                  <a:pt x="4565" y="1712"/>
                </a:lnTo>
                <a:lnTo>
                  <a:pt x="1712" y="4565"/>
                </a:lnTo>
                <a:lnTo>
                  <a:pt x="3150" y="6277"/>
                </a:lnTo>
                <a:cubicBezTo>
                  <a:pt x="2580" y="6848"/>
                  <a:pt x="2283" y="7715"/>
                  <a:pt x="2009" y="8560"/>
                </a:cubicBezTo>
                <a:lnTo>
                  <a:pt x="0" y="8560"/>
                </a:lnTo>
                <a:lnTo>
                  <a:pt x="0" y="12851"/>
                </a:lnTo>
                <a:lnTo>
                  <a:pt x="2009" y="12851"/>
                </a:lnTo>
                <a:cubicBezTo>
                  <a:pt x="2283" y="13695"/>
                  <a:pt x="2580" y="14563"/>
                  <a:pt x="3150" y="15407"/>
                </a:cubicBezTo>
                <a:lnTo>
                  <a:pt x="1712" y="16845"/>
                </a:lnTo>
                <a:lnTo>
                  <a:pt x="4565" y="19698"/>
                </a:lnTo>
                <a:lnTo>
                  <a:pt x="6003" y="18260"/>
                </a:lnTo>
                <a:cubicBezTo>
                  <a:pt x="6848" y="18831"/>
                  <a:pt x="7715" y="19128"/>
                  <a:pt x="8560" y="19402"/>
                </a:cubicBezTo>
                <a:lnTo>
                  <a:pt x="8560" y="21410"/>
                </a:lnTo>
                <a:lnTo>
                  <a:pt x="12554" y="21410"/>
                </a:lnTo>
                <a:lnTo>
                  <a:pt x="12851" y="19402"/>
                </a:lnTo>
                <a:cubicBezTo>
                  <a:pt x="13696" y="19128"/>
                  <a:pt x="14563" y="18831"/>
                  <a:pt x="15134" y="18260"/>
                </a:cubicBezTo>
                <a:lnTo>
                  <a:pt x="16845" y="19698"/>
                </a:lnTo>
                <a:lnTo>
                  <a:pt x="19699" y="16845"/>
                </a:lnTo>
                <a:lnTo>
                  <a:pt x="18261" y="15407"/>
                </a:lnTo>
                <a:cubicBezTo>
                  <a:pt x="18831" y="14563"/>
                  <a:pt x="19128" y="13695"/>
                  <a:pt x="19128" y="12851"/>
                </a:cubicBezTo>
                <a:lnTo>
                  <a:pt x="21410" y="12851"/>
                </a:lnTo>
                <a:lnTo>
                  <a:pt x="21410" y="8560"/>
                </a:lnTo>
                <a:lnTo>
                  <a:pt x="19128" y="8560"/>
                </a:lnTo>
                <a:cubicBezTo>
                  <a:pt x="19128" y="7715"/>
                  <a:pt x="18831" y="6848"/>
                  <a:pt x="18261" y="6277"/>
                </a:cubicBezTo>
                <a:lnTo>
                  <a:pt x="19699" y="4565"/>
                </a:lnTo>
                <a:lnTo>
                  <a:pt x="16845" y="1712"/>
                </a:lnTo>
                <a:lnTo>
                  <a:pt x="15134" y="3150"/>
                </a:lnTo>
                <a:cubicBezTo>
                  <a:pt x="14563" y="2580"/>
                  <a:pt x="13696" y="2283"/>
                  <a:pt x="12851" y="2009"/>
                </a:cubicBezTo>
                <a:lnTo>
                  <a:pt x="12554" y="0"/>
                </a:lnTo>
                <a:close/>
              </a:path>
            </a:pathLst>
          </a:custGeom>
          <a:solidFill>
            <a:schemeClr val="lt1"/>
          </a:solidFill>
          <a:ln>
            <a:noFill/>
          </a:ln>
          <a:effectLst>
            <a:outerShdw blurRad="57150" dist="19050" dir="5400000" algn="bl" rotWithShape="0">
              <a:schemeClr val="dk1">
                <a:alpha val="52000"/>
              </a:schemeClr>
            </a:outerShdw>
            <a:reflection stA="4000" endPos="54000" dist="47625"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Arc 9">
            <a:extLst>
              <a:ext uri="{FF2B5EF4-FFF2-40B4-BE49-F238E27FC236}">
                <a16:creationId xmlns:a16="http://schemas.microsoft.com/office/drawing/2014/main" id="{546E8116-63FC-7F6F-A1D4-A41696CD3ABA}"/>
              </a:ext>
            </a:extLst>
          </p:cNvPr>
          <p:cNvSpPr/>
          <p:nvPr/>
        </p:nvSpPr>
        <p:spPr>
          <a:xfrm rot="11681337">
            <a:off x="1457156" y="1096716"/>
            <a:ext cx="5559624" cy="2484368"/>
          </a:xfrm>
          <a:prstGeom prst="arc">
            <a:avLst/>
          </a:prstGeom>
        </p:spPr>
        <p:style>
          <a:lnRef idx="3">
            <a:schemeClr val="accent3"/>
          </a:lnRef>
          <a:fillRef idx="0">
            <a:schemeClr val="accent3"/>
          </a:fillRef>
          <a:effectRef idx="2">
            <a:schemeClr val="accent3"/>
          </a:effectRef>
          <a:fontRef idx="minor">
            <a:schemeClr val="tx1"/>
          </a:fontRef>
        </p:style>
        <p:txBody>
          <a:bodyPr rtlCol="0" anchor="ctr"/>
          <a:lstStyle/>
          <a:p>
            <a:pPr algn="ctr"/>
            <a:endParaRPr lang="en-US" dirty="0"/>
          </a:p>
        </p:txBody>
      </p:sp>
      <p:sp>
        <p:nvSpPr>
          <p:cNvPr id="11" name="Triangle isocèle 10">
            <a:extLst>
              <a:ext uri="{FF2B5EF4-FFF2-40B4-BE49-F238E27FC236}">
                <a16:creationId xmlns:a16="http://schemas.microsoft.com/office/drawing/2014/main" id="{325B5DA1-F7F0-1B7C-58EF-7F03B59A4376}"/>
              </a:ext>
            </a:extLst>
          </p:cNvPr>
          <p:cNvSpPr/>
          <p:nvPr/>
        </p:nvSpPr>
        <p:spPr>
          <a:xfrm rot="17145323" flipV="1">
            <a:off x="3916714" y="3406717"/>
            <a:ext cx="196357" cy="279033"/>
          </a:xfrm>
          <a:prstGeom prst="triangle">
            <a:avLst/>
          </a:prstGeom>
          <a:solidFill>
            <a:srgbClr val="FFC3D0"/>
          </a:solidFill>
          <a:ln>
            <a:solidFill>
              <a:srgbClr val="FFC3D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solidFill>
                  <a:schemeClr val="accent3">
                    <a:lumMod val="25000"/>
                  </a:schemeClr>
                </a:solidFill>
              </a:ln>
              <a:solidFill>
                <a:srgbClr val="FFC3D0"/>
              </a:solidFill>
            </a:endParaRPr>
          </a:p>
        </p:txBody>
      </p:sp>
      <p:pic>
        <p:nvPicPr>
          <p:cNvPr id="6" name="Image 5">
            <a:extLst>
              <a:ext uri="{FF2B5EF4-FFF2-40B4-BE49-F238E27FC236}">
                <a16:creationId xmlns:a16="http://schemas.microsoft.com/office/drawing/2014/main" id="{8A0AE335-DB47-92BD-E582-DA3B3A439E01}"/>
              </a:ext>
            </a:extLst>
          </p:cNvPr>
          <p:cNvPicPr>
            <a:picLocks noChangeAspect="1"/>
          </p:cNvPicPr>
          <p:nvPr/>
        </p:nvPicPr>
        <p:blipFill>
          <a:blip r:embed="rId4"/>
          <a:stretch>
            <a:fillRect/>
          </a:stretch>
        </p:blipFill>
        <p:spPr>
          <a:xfrm>
            <a:off x="661975" y="578253"/>
            <a:ext cx="5886743" cy="1469024"/>
          </a:xfrm>
          <a:prstGeom prst="rect">
            <a:avLst/>
          </a:prstGeom>
        </p:spPr>
      </p:pic>
      <p:pic>
        <p:nvPicPr>
          <p:cNvPr id="3" name="Image 2">
            <a:extLst>
              <a:ext uri="{FF2B5EF4-FFF2-40B4-BE49-F238E27FC236}">
                <a16:creationId xmlns:a16="http://schemas.microsoft.com/office/drawing/2014/main" id="{9723EED1-327C-AEAF-BD22-FC46973335DA}"/>
              </a:ext>
            </a:extLst>
          </p:cNvPr>
          <p:cNvPicPr>
            <a:picLocks noChangeAspect="1"/>
          </p:cNvPicPr>
          <p:nvPr/>
        </p:nvPicPr>
        <p:blipFill>
          <a:blip r:embed="rId5"/>
          <a:stretch>
            <a:fillRect/>
          </a:stretch>
        </p:blipFill>
        <p:spPr>
          <a:xfrm>
            <a:off x="4207747" y="1897285"/>
            <a:ext cx="4565703" cy="2928347"/>
          </a:xfrm>
          <a:prstGeom prst="rect">
            <a:avLst/>
          </a:prstGeom>
        </p:spPr>
      </p:pic>
      <p:sp>
        <p:nvSpPr>
          <p:cNvPr id="1197" name="Google Shape;1197;p70"/>
          <p:cNvSpPr txBox="1">
            <a:spLocks noGrp="1"/>
          </p:cNvSpPr>
          <p:nvPr>
            <p:ph type="title"/>
          </p:nvPr>
        </p:nvSpPr>
        <p:spPr>
          <a:xfrm>
            <a:off x="1505248" y="3053550"/>
            <a:ext cx="3846169" cy="604513"/>
          </a:xfrm>
          <a:prstGeom prst="rect">
            <a:avLst/>
          </a:prstGeom>
        </p:spPr>
        <p:txBody>
          <a:bodyPr spcFirstLastPara="1" wrap="square" lIns="91425" tIns="91425" rIns="91425" bIns="91425" anchor="ctr" anchorCtr="0">
            <a:noAutofit/>
          </a:bodyPr>
          <a:lstStyle/>
          <a:p>
            <a:r>
              <a:rPr lang="en-US" sz="3200" dirty="0"/>
              <a:t>Links</a:t>
            </a:r>
            <a:endParaRPr sz="3200" dirty="0"/>
          </a:p>
        </p:txBody>
      </p:sp>
    </p:spTree>
    <p:extLst>
      <p:ext uri="{BB962C8B-B14F-4D97-AF65-F5344CB8AC3E}">
        <p14:creationId xmlns:p14="http://schemas.microsoft.com/office/powerpoint/2010/main" val="354748679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196"/>
        <p:cNvGrpSpPr/>
        <p:nvPr/>
      </p:nvGrpSpPr>
      <p:grpSpPr>
        <a:xfrm>
          <a:off x="0" y="0"/>
          <a:ext cx="0" cy="0"/>
          <a:chOff x="0" y="0"/>
          <a:chExt cx="0" cy="0"/>
        </a:xfrm>
      </p:grpSpPr>
      <p:sp>
        <p:nvSpPr>
          <p:cNvPr id="1255" name="Google Shape;1255;p70"/>
          <p:cNvSpPr/>
          <p:nvPr/>
        </p:nvSpPr>
        <p:spPr>
          <a:xfrm rot="5400000">
            <a:off x="62125" y="2453700"/>
            <a:ext cx="963600" cy="23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70">
            <a:hlinkClick r:id="" action="ppaction://hlinkshowjump?jump=previousslide"/>
          </p:cNvPr>
          <p:cNvSpPr/>
          <p:nvPr/>
        </p:nvSpPr>
        <p:spPr>
          <a:xfrm>
            <a:off x="465662" y="2271250"/>
            <a:ext cx="156300" cy="135300"/>
          </a:xfrm>
          <a:prstGeom prst="triangle">
            <a:avLst>
              <a:gd name="adj" fmla="val 50000"/>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70">
            <a:hlinkClick r:id="" action="ppaction://hlinkshowjump?jump=nextslide"/>
          </p:cNvPr>
          <p:cNvSpPr/>
          <p:nvPr/>
        </p:nvSpPr>
        <p:spPr>
          <a:xfrm rot="10800000" flipH="1">
            <a:off x="465315" y="2737050"/>
            <a:ext cx="157200" cy="135600"/>
          </a:xfrm>
          <a:prstGeom prst="triangle">
            <a:avLst>
              <a:gd name="adj" fmla="val 50000"/>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70">
            <a:hlinkClick r:id="rId3" action="ppaction://hlinksldjump"/>
          </p:cNvPr>
          <p:cNvSpPr/>
          <p:nvPr/>
        </p:nvSpPr>
        <p:spPr>
          <a:xfrm rot="5400000">
            <a:off x="465301" y="2493168"/>
            <a:ext cx="157103" cy="157157"/>
          </a:xfrm>
          <a:custGeom>
            <a:avLst/>
            <a:gdLst/>
            <a:ahLst/>
            <a:cxnLst/>
            <a:rect l="l" t="t" r="r" b="b"/>
            <a:pathLst>
              <a:path w="21411" h="21411" extrusionOk="0">
                <a:moveTo>
                  <a:pt x="10568" y="6574"/>
                </a:moveTo>
                <a:cubicBezTo>
                  <a:pt x="12851" y="6574"/>
                  <a:pt x="14563" y="8560"/>
                  <a:pt x="14563" y="10842"/>
                </a:cubicBezTo>
                <a:cubicBezTo>
                  <a:pt x="14563" y="12851"/>
                  <a:pt x="12851" y="14837"/>
                  <a:pt x="10568" y="14837"/>
                </a:cubicBezTo>
                <a:cubicBezTo>
                  <a:pt x="8286" y="14837"/>
                  <a:pt x="6574" y="12851"/>
                  <a:pt x="6574" y="10842"/>
                </a:cubicBezTo>
                <a:cubicBezTo>
                  <a:pt x="6574" y="8560"/>
                  <a:pt x="8286" y="6574"/>
                  <a:pt x="10568" y="6574"/>
                </a:cubicBezTo>
                <a:close/>
                <a:moveTo>
                  <a:pt x="8560" y="0"/>
                </a:moveTo>
                <a:lnTo>
                  <a:pt x="8560" y="2009"/>
                </a:lnTo>
                <a:cubicBezTo>
                  <a:pt x="7715" y="2283"/>
                  <a:pt x="6848" y="2580"/>
                  <a:pt x="6003" y="3150"/>
                </a:cubicBezTo>
                <a:lnTo>
                  <a:pt x="4565" y="1712"/>
                </a:lnTo>
                <a:lnTo>
                  <a:pt x="1712" y="4565"/>
                </a:lnTo>
                <a:lnTo>
                  <a:pt x="3150" y="6277"/>
                </a:lnTo>
                <a:cubicBezTo>
                  <a:pt x="2580" y="6848"/>
                  <a:pt x="2283" y="7715"/>
                  <a:pt x="2009" y="8560"/>
                </a:cubicBezTo>
                <a:lnTo>
                  <a:pt x="0" y="8560"/>
                </a:lnTo>
                <a:lnTo>
                  <a:pt x="0" y="12851"/>
                </a:lnTo>
                <a:lnTo>
                  <a:pt x="2009" y="12851"/>
                </a:lnTo>
                <a:cubicBezTo>
                  <a:pt x="2283" y="13695"/>
                  <a:pt x="2580" y="14563"/>
                  <a:pt x="3150" y="15407"/>
                </a:cubicBezTo>
                <a:lnTo>
                  <a:pt x="1712" y="16845"/>
                </a:lnTo>
                <a:lnTo>
                  <a:pt x="4565" y="19698"/>
                </a:lnTo>
                <a:lnTo>
                  <a:pt x="6003" y="18260"/>
                </a:lnTo>
                <a:cubicBezTo>
                  <a:pt x="6848" y="18831"/>
                  <a:pt x="7715" y="19128"/>
                  <a:pt x="8560" y="19402"/>
                </a:cubicBezTo>
                <a:lnTo>
                  <a:pt x="8560" y="21410"/>
                </a:lnTo>
                <a:lnTo>
                  <a:pt x="12554" y="21410"/>
                </a:lnTo>
                <a:lnTo>
                  <a:pt x="12851" y="19402"/>
                </a:lnTo>
                <a:cubicBezTo>
                  <a:pt x="13696" y="19128"/>
                  <a:pt x="14563" y="18831"/>
                  <a:pt x="15134" y="18260"/>
                </a:cubicBezTo>
                <a:lnTo>
                  <a:pt x="16845" y="19698"/>
                </a:lnTo>
                <a:lnTo>
                  <a:pt x="19699" y="16845"/>
                </a:lnTo>
                <a:lnTo>
                  <a:pt x="18261" y="15407"/>
                </a:lnTo>
                <a:cubicBezTo>
                  <a:pt x="18831" y="14563"/>
                  <a:pt x="19128" y="13695"/>
                  <a:pt x="19128" y="12851"/>
                </a:cubicBezTo>
                <a:lnTo>
                  <a:pt x="21410" y="12851"/>
                </a:lnTo>
                <a:lnTo>
                  <a:pt x="21410" y="8560"/>
                </a:lnTo>
                <a:lnTo>
                  <a:pt x="19128" y="8560"/>
                </a:lnTo>
                <a:cubicBezTo>
                  <a:pt x="19128" y="7715"/>
                  <a:pt x="18831" y="6848"/>
                  <a:pt x="18261" y="6277"/>
                </a:cubicBezTo>
                <a:lnTo>
                  <a:pt x="19699" y="4565"/>
                </a:lnTo>
                <a:lnTo>
                  <a:pt x="16845" y="1712"/>
                </a:lnTo>
                <a:lnTo>
                  <a:pt x="15134" y="3150"/>
                </a:lnTo>
                <a:cubicBezTo>
                  <a:pt x="14563" y="2580"/>
                  <a:pt x="13696" y="2283"/>
                  <a:pt x="12851" y="2009"/>
                </a:cubicBezTo>
                <a:lnTo>
                  <a:pt x="12554" y="0"/>
                </a:lnTo>
                <a:close/>
              </a:path>
            </a:pathLst>
          </a:custGeom>
          <a:solidFill>
            <a:schemeClr val="lt1"/>
          </a:solidFill>
          <a:ln>
            <a:noFill/>
          </a:ln>
          <a:effectLst>
            <a:outerShdw blurRad="57150" dist="19050" dir="5400000" algn="bl" rotWithShape="0">
              <a:schemeClr val="dk1">
                <a:alpha val="52000"/>
              </a:schemeClr>
            </a:outerShdw>
            <a:reflection stA="4000" endPos="54000" dist="47625"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Arc 9">
            <a:extLst>
              <a:ext uri="{FF2B5EF4-FFF2-40B4-BE49-F238E27FC236}">
                <a16:creationId xmlns:a16="http://schemas.microsoft.com/office/drawing/2014/main" id="{546E8116-63FC-7F6F-A1D4-A41696CD3ABA}"/>
              </a:ext>
            </a:extLst>
          </p:cNvPr>
          <p:cNvSpPr/>
          <p:nvPr/>
        </p:nvSpPr>
        <p:spPr>
          <a:xfrm rot="11681337">
            <a:off x="1457156" y="1096716"/>
            <a:ext cx="5559624" cy="2484368"/>
          </a:xfrm>
          <a:prstGeom prst="arc">
            <a:avLst/>
          </a:prstGeom>
        </p:spPr>
        <p:style>
          <a:lnRef idx="3">
            <a:schemeClr val="accent3"/>
          </a:lnRef>
          <a:fillRef idx="0">
            <a:schemeClr val="accent3"/>
          </a:fillRef>
          <a:effectRef idx="2">
            <a:schemeClr val="accent3"/>
          </a:effectRef>
          <a:fontRef idx="minor">
            <a:schemeClr val="tx1"/>
          </a:fontRef>
        </p:style>
        <p:txBody>
          <a:bodyPr rtlCol="0" anchor="ctr"/>
          <a:lstStyle/>
          <a:p>
            <a:pPr algn="ctr"/>
            <a:endParaRPr lang="en-US" dirty="0"/>
          </a:p>
        </p:txBody>
      </p:sp>
      <p:sp>
        <p:nvSpPr>
          <p:cNvPr id="11" name="Triangle isocèle 10">
            <a:extLst>
              <a:ext uri="{FF2B5EF4-FFF2-40B4-BE49-F238E27FC236}">
                <a16:creationId xmlns:a16="http://schemas.microsoft.com/office/drawing/2014/main" id="{325B5DA1-F7F0-1B7C-58EF-7F03B59A4376}"/>
              </a:ext>
            </a:extLst>
          </p:cNvPr>
          <p:cNvSpPr/>
          <p:nvPr/>
        </p:nvSpPr>
        <p:spPr>
          <a:xfrm rot="17145323" flipV="1">
            <a:off x="3916714" y="3406717"/>
            <a:ext cx="196357" cy="279033"/>
          </a:xfrm>
          <a:prstGeom prst="triangle">
            <a:avLst/>
          </a:prstGeom>
          <a:solidFill>
            <a:srgbClr val="FFC3D0"/>
          </a:solidFill>
          <a:ln>
            <a:solidFill>
              <a:srgbClr val="FFC3D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solidFill>
                  <a:schemeClr val="accent3">
                    <a:lumMod val="25000"/>
                  </a:schemeClr>
                </a:solidFill>
              </a:ln>
              <a:solidFill>
                <a:srgbClr val="FFC3D0"/>
              </a:solidFill>
            </a:endParaRPr>
          </a:p>
        </p:txBody>
      </p:sp>
      <p:sp>
        <p:nvSpPr>
          <p:cNvPr id="1197" name="Google Shape;1197;p70"/>
          <p:cNvSpPr txBox="1">
            <a:spLocks noGrp="1"/>
          </p:cNvSpPr>
          <p:nvPr>
            <p:ph type="title"/>
          </p:nvPr>
        </p:nvSpPr>
        <p:spPr>
          <a:xfrm>
            <a:off x="1155625" y="3243976"/>
            <a:ext cx="3846169" cy="604513"/>
          </a:xfrm>
          <a:prstGeom prst="rect">
            <a:avLst/>
          </a:prstGeom>
        </p:spPr>
        <p:txBody>
          <a:bodyPr spcFirstLastPara="1" wrap="square" lIns="91425" tIns="91425" rIns="91425" bIns="91425" anchor="ctr" anchorCtr="0">
            <a:noAutofit/>
          </a:bodyPr>
          <a:lstStyle/>
          <a:p>
            <a:r>
              <a:rPr lang="en-US" sz="3200" dirty="0"/>
              <a:t>Buttons</a:t>
            </a:r>
            <a:endParaRPr sz="3200" dirty="0"/>
          </a:p>
        </p:txBody>
      </p:sp>
      <p:pic>
        <p:nvPicPr>
          <p:cNvPr id="4" name="Image 3">
            <a:extLst>
              <a:ext uri="{FF2B5EF4-FFF2-40B4-BE49-F238E27FC236}">
                <a16:creationId xmlns:a16="http://schemas.microsoft.com/office/drawing/2014/main" id="{78381FAB-F0E2-D525-02C9-52EFAA2469B6}"/>
              </a:ext>
            </a:extLst>
          </p:cNvPr>
          <p:cNvPicPr>
            <a:picLocks noChangeAspect="1"/>
          </p:cNvPicPr>
          <p:nvPr/>
        </p:nvPicPr>
        <p:blipFill>
          <a:blip r:embed="rId4"/>
          <a:stretch>
            <a:fillRect/>
          </a:stretch>
        </p:blipFill>
        <p:spPr>
          <a:xfrm>
            <a:off x="318899" y="526401"/>
            <a:ext cx="6870023" cy="1472899"/>
          </a:xfrm>
          <a:prstGeom prst="rect">
            <a:avLst/>
          </a:prstGeom>
        </p:spPr>
      </p:pic>
      <p:pic>
        <p:nvPicPr>
          <p:cNvPr id="3" name="Image 2">
            <a:extLst>
              <a:ext uri="{FF2B5EF4-FFF2-40B4-BE49-F238E27FC236}">
                <a16:creationId xmlns:a16="http://schemas.microsoft.com/office/drawing/2014/main" id="{9723EED1-327C-AEAF-BD22-FC46973335DA}"/>
              </a:ext>
            </a:extLst>
          </p:cNvPr>
          <p:cNvPicPr>
            <a:picLocks noChangeAspect="1"/>
          </p:cNvPicPr>
          <p:nvPr/>
        </p:nvPicPr>
        <p:blipFill>
          <a:blip r:embed="rId5"/>
          <a:stretch>
            <a:fillRect/>
          </a:stretch>
        </p:blipFill>
        <p:spPr>
          <a:xfrm>
            <a:off x="4207747" y="1897285"/>
            <a:ext cx="4565703" cy="2928347"/>
          </a:xfrm>
          <a:prstGeom prst="rect">
            <a:avLst/>
          </a:prstGeom>
        </p:spPr>
      </p:pic>
    </p:spTree>
    <p:extLst>
      <p:ext uri="{BB962C8B-B14F-4D97-AF65-F5344CB8AC3E}">
        <p14:creationId xmlns:p14="http://schemas.microsoft.com/office/powerpoint/2010/main" val="120451976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454"/>
        <p:cNvGrpSpPr/>
        <p:nvPr/>
      </p:nvGrpSpPr>
      <p:grpSpPr>
        <a:xfrm>
          <a:off x="0" y="0"/>
          <a:ext cx="0" cy="0"/>
          <a:chOff x="0" y="0"/>
          <a:chExt cx="0" cy="0"/>
        </a:xfrm>
      </p:grpSpPr>
      <p:grpSp>
        <p:nvGrpSpPr>
          <p:cNvPr id="4" name="Google Shape;4210;p123">
            <a:extLst>
              <a:ext uri="{FF2B5EF4-FFF2-40B4-BE49-F238E27FC236}">
                <a16:creationId xmlns:a16="http://schemas.microsoft.com/office/drawing/2014/main" id="{11F2504A-958B-5D25-9B16-1F7E638F2A3D}"/>
              </a:ext>
            </a:extLst>
          </p:cNvPr>
          <p:cNvGrpSpPr/>
          <p:nvPr/>
        </p:nvGrpSpPr>
        <p:grpSpPr>
          <a:xfrm>
            <a:off x="4723939" y="1147650"/>
            <a:ext cx="3628999" cy="2848200"/>
            <a:chOff x="4331274" y="1329001"/>
            <a:chExt cx="3628999" cy="2848200"/>
          </a:xfrm>
        </p:grpSpPr>
        <p:grpSp>
          <p:nvGrpSpPr>
            <p:cNvPr id="5" name="Google Shape;4211;p123">
              <a:extLst>
                <a:ext uri="{FF2B5EF4-FFF2-40B4-BE49-F238E27FC236}">
                  <a16:creationId xmlns:a16="http://schemas.microsoft.com/office/drawing/2014/main" id="{6E1F8FD2-BBE6-C904-DE82-1FC8913CC96A}"/>
                </a:ext>
              </a:extLst>
            </p:cNvPr>
            <p:cNvGrpSpPr/>
            <p:nvPr/>
          </p:nvGrpSpPr>
          <p:grpSpPr>
            <a:xfrm rot="5400000" flipH="1">
              <a:off x="5234996" y="2541645"/>
              <a:ext cx="801000" cy="801000"/>
              <a:chOff x="5372267" y="434783"/>
              <a:chExt cx="801000" cy="801000"/>
            </a:xfrm>
          </p:grpSpPr>
          <p:sp>
            <p:nvSpPr>
              <p:cNvPr id="45" name="Google Shape;4212;p123">
                <a:extLst>
                  <a:ext uri="{FF2B5EF4-FFF2-40B4-BE49-F238E27FC236}">
                    <a16:creationId xmlns:a16="http://schemas.microsoft.com/office/drawing/2014/main" id="{D671BB2E-6A18-E21B-F59A-C30A7F46F8B1}"/>
                  </a:ext>
                </a:extLst>
              </p:cNvPr>
              <p:cNvSpPr/>
              <p:nvPr/>
            </p:nvSpPr>
            <p:spPr>
              <a:xfrm>
                <a:off x="5372267" y="434783"/>
                <a:ext cx="801000" cy="801000"/>
              </a:xfrm>
              <a:prstGeom prst="blockArc">
                <a:avLst>
                  <a:gd name="adj1" fmla="val 10800000"/>
                  <a:gd name="adj2" fmla="val 0"/>
                  <a:gd name="adj3" fmla="val 25000"/>
                </a:avLst>
              </a:prstGeom>
              <a:solidFill>
                <a:schemeClr val="dk1"/>
              </a:solidFill>
              <a:ln>
                <a:noFill/>
              </a:ln>
              <a:effectLst>
                <a:outerShdw blurRad="485775" dist="114300" dir="2940000" algn="bl" rotWithShape="0">
                  <a:schemeClr val="dk1">
                    <a:alpha val="6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213;p123">
                <a:extLst>
                  <a:ext uri="{FF2B5EF4-FFF2-40B4-BE49-F238E27FC236}">
                    <a16:creationId xmlns:a16="http://schemas.microsoft.com/office/drawing/2014/main" id="{22F80E79-5B20-2685-1246-5EF52E3403B8}"/>
                  </a:ext>
                </a:extLst>
              </p:cNvPr>
              <p:cNvSpPr/>
              <p:nvPr/>
            </p:nvSpPr>
            <p:spPr>
              <a:xfrm rot="10800000" flipH="1">
                <a:off x="5372267" y="434783"/>
                <a:ext cx="801000" cy="801000"/>
              </a:xfrm>
              <a:prstGeom prst="blockArc">
                <a:avLst>
                  <a:gd name="adj1" fmla="val 10800000"/>
                  <a:gd name="adj2" fmla="val 0"/>
                  <a:gd name="adj3" fmla="val 25000"/>
                </a:avLst>
              </a:prstGeom>
              <a:solidFill>
                <a:schemeClr val="dk2"/>
              </a:solidFill>
              <a:ln>
                <a:noFill/>
              </a:ln>
              <a:effectLst>
                <a:outerShdw blurRad="485775" dist="114300" dir="2940000" algn="bl" rotWithShape="0">
                  <a:schemeClr val="dk1">
                    <a:alpha val="6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Google Shape;4214;p123">
              <a:extLst>
                <a:ext uri="{FF2B5EF4-FFF2-40B4-BE49-F238E27FC236}">
                  <a16:creationId xmlns:a16="http://schemas.microsoft.com/office/drawing/2014/main" id="{6775A4C0-23A8-1F71-CC1E-E571ACF97893}"/>
                </a:ext>
              </a:extLst>
            </p:cNvPr>
            <p:cNvSpPr/>
            <p:nvPr/>
          </p:nvSpPr>
          <p:spPr>
            <a:xfrm rot="-430288" flipH="1">
              <a:off x="5768217" y="2126655"/>
              <a:ext cx="542144" cy="1716950"/>
            </a:xfrm>
            <a:custGeom>
              <a:avLst/>
              <a:gdLst/>
              <a:ahLst/>
              <a:cxnLst/>
              <a:rect l="l" t="t" r="r" b="b"/>
              <a:pathLst>
                <a:path w="28348" h="89777" extrusionOk="0">
                  <a:moveTo>
                    <a:pt x="22990" y="0"/>
                  </a:moveTo>
                  <a:cubicBezTo>
                    <a:pt x="20759" y="0"/>
                    <a:pt x="19253" y="2249"/>
                    <a:pt x="18933" y="4480"/>
                  </a:cubicBezTo>
                  <a:cubicBezTo>
                    <a:pt x="18764" y="5765"/>
                    <a:pt x="18764" y="7016"/>
                    <a:pt x="18764" y="8215"/>
                  </a:cubicBezTo>
                  <a:cubicBezTo>
                    <a:pt x="18764" y="10616"/>
                    <a:pt x="18764" y="12881"/>
                    <a:pt x="17445" y="15281"/>
                  </a:cubicBezTo>
                  <a:cubicBezTo>
                    <a:pt x="16634" y="16769"/>
                    <a:pt x="15535" y="18071"/>
                    <a:pt x="14453" y="19322"/>
                  </a:cubicBezTo>
                  <a:cubicBezTo>
                    <a:pt x="13693" y="20235"/>
                    <a:pt x="12881" y="21181"/>
                    <a:pt x="12221" y="22178"/>
                  </a:cubicBezTo>
                  <a:cubicBezTo>
                    <a:pt x="9839" y="25694"/>
                    <a:pt x="9010" y="30005"/>
                    <a:pt x="9805" y="34653"/>
                  </a:cubicBezTo>
                  <a:cubicBezTo>
                    <a:pt x="10515" y="38795"/>
                    <a:pt x="9433" y="42090"/>
                    <a:pt x="6052" y="46030"/>
                  </a:cubicBezTo>
                  <a:cubicBezTo>
                    <a:pt x="3077" y="49512"/>
                    <a:pt x="1" y="53096"/>
                    <a:pt x="964" y="58167"/>
                  </a:cubicBezTo>
                  <a:cubicBezTo>
                    <a:pt x="1302" y="59958"/>
                    <a:pt x="2131" y="61716"/>
                    <a:pt x="2924" y="63441"/>
                  </a:cubicBezTo>
                  <a:cubicBezTo>
                    <a:pt x="4311" y="66364"/>
                    <a:pt x="5714" y="69391"/>
                    <a:pt x="4885" y="72772"/>
                  </a:cubicBezTo>
                  <a:cubicBezTo>
                    <a:pt x="4599" y="73921"/>
                    <a:pt x="4040" y="74985"/>
                    <a:pt x="3517" y="75999"/>
                  </a:cubicBezTo>
                  <a:cubicBezTo>
                    <a:pt x="3246" y="76524"/>
                    <a:pt x="2958" y="77065"/>
                    <a:pt x="2722" y="77606"/>
                  </a:cubicBezTo>
                  <a:cubicBezTo>
                    <a:pt x="1741" y="79837"/>
                    <a:pt x="1471" y="82186"/>
                    <a:pt x="1978" y="84248"/>
                  </a:cubicBezTo>
                  <a:cubicBezTo>
                    <a:pt x="2367" y="85905"/>
                    <a:pt x="3314" y="87426"/>
                    <a:pt x="4565" y="88441"/>
                  </a:cubicBezTo>
                  <a:cubicBezTo>
                    <a:pt x="5020" y="88813"/>
                    <a:pt x="5494" y="89101"/>
                    <a:pt x="6001" y="89320"/>
                  </a:cubicBezTo>
                  <a:cubicBezTo>
                    <a:pt x="6677" y="89624"/>
                    <a:pt x="7472" y="89777"/>
                    <a:pt x="8401" y="89777"/>
                  </a:cubicBezTo>
                  <a:cubicBezTo>
                    <a:pt x="10768" y="89777"/>
                    <a:pt x="13727" y="88762"/>
                    <a:pt x="15552" y="87309"/>
                  </a:cubicBezTo>
                  <a:cubicBezTo>
                    <a:pt x="18527" y="84976"/>
                    <a:pt x="18392" y="81866"/>
                    <a:pt x="18239" y="78569"/>
                  </a:cubicBezTo>
                  <a:cubicBezTo>
                    <a:pt x="18122" y="75932"/>
                    <a:pt x="18003" y="73227"/>
                    <a:pt x="19456" y="70777"/>
                  </a:cubicBezTo>
                  <a:cubicBezTo>
                    <a:pt x="20099" y="69661"/>
                    <a:pt x="20910" y="68647"/>
                    <a:pt x="21671" y="67649"/>
                  </a:cubicBezTo>
                  <a:cubicBezTo>
                    <a:pt x="22972" y="65976"/>
                    <a:pt x="24207" y="64403"/>
                    <a:pt x="24832" y="62426"/>
                  </a:cubicBezTo>
                  <a:cubicBezTo>
                    <a:pt x="25796" y="59418"/>
                    <a:pt x="24967" y="56172"/>
                    <a:pt x="24122" y="53670"/>
                  </a:cubicBezTo>
                  <a:cubicBezTo>
                    <a:pt x="23885" y="52994"/>
                    <a:pt x="23632" y="52300"/>
                    <a:pt x="23396" y="51624"/>
                  </a:cubicBezTo>
                  <a:cubicBezTo>
                    <a:pt x="22600" y="49444"/>
                    <a:pt x="21789" y="47195"/>
                    <a:pt x="21536" y="44846"/>
                  </a:cubicBezTo>
                  <a:cubicBezTo>
                    <a:pt x="21282" y="42226"/>
                    <a:pt x="21773" y="40096"/>
                    <a:pt x="23057" y="38304"/>
                  </a:cubicBezTo>
                  <a:cubicBezTo>
                    <a:pt x="23396" y="37831"/>
                    <a:pt x="23767" y="37391"/>
                    <a:pt x="24122" y="36952"/>
                  </a:cubicBezTo>
                  <a:cubicBezTo>
                    <a:pt x="24680" y="36259"/>
                    <a:pt x="25271" y="35532"/>
                    <a:pt x="25728" y="34754"/>
                  </a:cubicBezTo>
                  <a:cubicBezTo>
                    <a:pt x="27638" y="31441"/>
                    <a:pt x="26826" y="28078"/>
                    <a:pt x="25947" y="24511"/>
                  </a:cubicBezTo>
                  <a:cubicBezTo>
                    <a:pt x="25187" y="21434"/>
                    <a:pt x="24410" y="18274"/>
                    <a:pt x="25508" y="15130"/>
                  </a:cubicBezTo>
                  <a:cubicBezTo>
                    <a:pt x="25812" y="14267"/>
                    <a:pt x="26218" y="13439"/>
                    <a:pt x="26623" y="12644"/>
                  </a:cubicBezTo>
                  <a:cubicBezTo>
                    <a:pt x="26860" y="12155"/>
                    <a:pt x="27097" y="11647"/>
                    <a:pt x="27317" y="11157"/>
                  </a:cubicBezTo>
                  <a:cubicBezTo>
                    <a:pt x="28162" y="9213"/>
                    <a:pt x="28348" y="6745"/>
                    <a:pt x="27790" y="4530"/>
                  </a:cubicBezTo>
                  <a:cubicBezTo>
                    <a:pt x="27317" y="2637"/>
                    <a:pt x="26150" y="1082"/>
                    <a:pt x="24663" y="390"/>
                  </a:cubicBezTo>
                  <a:cubicBezTo>
                    <a:pt x="24105" y="135"/>
                    <a:pt x="23531" y="0"/>
                    <a:pt x="22990" y="0"/>
                  </a:cubicBezTo>
                  <a:close/>
                </a:path>
              </a:pathLst>
            </a:custGeom>
            <a:solidFill>
              <a:schemeClr val="accent4"/>
            </a:solidFill>
            <a:ln>
              <a:noFill/>
            </a:ln>
            <a:effectLst>
              <a:outerShdw blurRad="57150" dist="1905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 name="Google Shape;4215;p123">
              <a:extLst>
                <a:ext uri="{FF2B5EF4-FFF2-40B4-BE49-F238E27FC236}">
                  <a16:creationId xmlns:a16="http://schemas.microsoft.com/office/drawing/2014/main" id="{CA44EB7F-B60C-05C6-D4BF-19048053D1A1}"/>
                </a:ext>
              </a:extLst>
            </p:cNvPr>
            <p:cNvGrpSpPr/>
            <p:nvPr/>
          </p:nvGrpSpPr>
          <p:grpSpPr>
            <a:xfrm flipH="1">
              <a:off x="5061739" y="1452317"/>
              <a:ext cx="627083" cy="436814"/>
              <a:chOff x="5779976" y="1418876"/>
              <a:chExt cx="421200" cy="293400"/>
            </a:xfrm>
          </p:grpSpPr>
          <p:sp>
            <p:nvSpPr>
              <p:cNvPr id="43" name="Google Shape;4216;p123">
                <a:extLst>
                  <a:ext uri="{FF2B5EF4-FFF2-40B4-BE49-F238E27FC236}">
                    <a16:creationId xmlns:a16="http://schemas.microsoft.com/office/drawing/2014/main" id="{DD6C9779-C9BF-5AEA-EAB5-7408950AF80F}"/>
                  </a:ext>
                </a:extLst>
              </p:cNvPr>
              <p:cNvSpPr/>
              <p:nvPr/>
            </p:nvSpPr>
            <p:spPr>
              <a:xfrm>
                <a:off x="5779976" y="1418876"/>
                <a:ext cx="421200" cy="293400"/>
              </a:xfrm>
              <a:prstGeom prst="wedgeRoundRectCallout">
                <a:avLst>
                  <a:gd name="adj1" fmla="val -17374"/>
                  <a:gd name="adj2" fmla="val 73101"/>
                  <a:gd name="adj3" fmla="val 0"/>
                </a:avLst>
              </a:prstGeom>
              <a:solidFill>
                <a:schemeClr val="accent4"/>
              </a:solidFill>
              <a:ln>
                <a:noFill/>
              </a:ln>
              <a:effectLst>
                <a:outerShdw blurRad="57150" dist="19050" dir="5400000" algn="bl" rotWithShape="0">
                  <a:schemeClr val="dk1">
                    <a:alpha val="31000"/>
                  </a:schemeClr>
                </a:outerShdw>
                <a:reflection stA="7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217;p123">
                <a:extLst>
                  <a:ext uri="{FF2B5EF4-FFF2-40B4-BE49-F238E27FC236}">
                    <a16:creationId xmlns:a16="http://schemas.microsoft.com/office/drawing/2014/main" id="{53B8D959-F53E-7BF6-9794-21CD3D735170}"/>
                  </a:ext>
                </a:extLst>
              </p:cNvPr>
              <p:cNvSpPr/>
              <p:nvPr/>
            </p:nvSpPr>
            <p:spPr>
              <a:xfrm>
                <a:off x="5908478" y="1501513"/>
                <a:ext cx="157557" cy="139114"/>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chemeClr val="lt1"/>
              </a:solidFill>
              <a:ln>
                <a:noFill/>
              </a:ln>
              <a:effectLst>
                <a:outerShdw blurRad="57150" dist="19050" dir="5400000" algn="bl" rotWithShape="0">
                  <a:schemeClr val="dk1">
                    <a:alpha val="38000"/>
                  </a:schemeClr>
                </a:outerShdw>
                <a:reflection stA="7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8" name="Google Shape;4218;p123">
              <a:extLst>
                <a:ext uri="{FF2B5EF4-FFF2-40B4-BE49-F238E27FC236}">
                  <a16:creationId xmlns:a16="http://schemas.microsoft.com/office/drawing/2014/main" id="{D26F2A3D-1311-6B6E-3C1F-AA8E62B1E75C}"/>
                </a:ext>
              </a:extLst>
            </p:cNvPr>
            <p:cNvSpPr/>
            <p:nvPr/>
          </p:nvSpPr>
          <p:spPr>
            <a:xfrm>
              <a:off x="6282673" y="1329001"/>
              <a:ext cx="1677600" cy="2848200"/>
            </a:xfrm>
            <a:prstGeom prst="roundRect">
              <a:avLst>
                <a:gd name="adj" fmla="val 10049"/>
              </a:avLst>
            </a:prstGeom>
            <a:solidFill>
              <a:schemeClr val="accent6"/>
            </a:solidFill>
            <a:ln>
              <a:noFill/>
            </a:ln>
            <a:effectLst>
              <a:outerShdw blurRad="57150" dist="19050" dir="5400000" algn="bl" rotWithShape="0">
                <a:schemeClr val="dk1">
                  <a:alpha val="26000"/>
                </a:schemeClr>
              </a:outerShdw>
              <a:reflection stA="7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4219;p123">
              <a:extLst>
                <a:ext uri="{FF2B5EF4-FFF2-40B4-BE49-F238E27FC236}">
                  <a16:creationId xmlns:a16="http://schemas.microsoft.com/office/drawing/2014/main" id="{4CF44E23-5670-45D0-1911-A2402477AA92}"/>
                </a:ext>
              </a:extLst>
            </p:cNvPr>
            <p:cNvSpPr/>
            <p:nvPr/>
          </p:nvSpPr>
          <p:spPr>
            <a:xfrm>
              <a:off x="6331650" y="1860175"/>
              <a:ext cx="1577700" cy="2260500"/>
            </a:xfrm>
            <a:prstGeom prst="roundRect">
              <a:avLst>
                <a:gd name="adj" fmla="val 3424"/>
              </a:avLst>
            </a:prstGeom>
            <a:solidFill>
              <a:schemeClr val="lt1"/>
            </a:solidFill>
            <a:ln>
              <a:noFill/>
            </a:ln>
            <a:effectLst>
              <a:outerShdw blurRad="57150" dist="19050" dir="5400000" algn="bl" rotWithShape="0">
                <a:schemeClr val="dk1">
                  <a:alpha val="26000"/>
                </a:schemeClr>
              </a:outerShdw>
              <a:reflection stA="7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4220;p123">
              <a:extLst>
                <a:ext uri="{FF2B5EF4-FFF2-40B4-BE49-F238E27FC236}">
                  <a16:creationId xmlns:a16="http://schemas.microsoft.com/office/drawing/2014/main" id="{31643D05-A812-60B9-1318-CEB0C28C372F}"/>
                </a:ext>
              </a:extLst>
            </p:cNvPr>
            <p:cNvSpPr/>
            <p:nvPr/>
          </p:nvSpPr>
          <p:spPr>
            <a:xfrm>
              <a:off x="6474026" y="1445487"/>
              <a:ext cx="71135" cy="71135"/>
            </a:xfrm>
            <a:custGeom>
              <a:avLst/>
              <a:gdLst/>
              <a:ahLst/>
              <a:cxnLst/>
              <a:rect l="l" t="t" r="r" b="b"/>
              <a:pathLst>
                <a:path w="3655" h="3655" extrusionOk="0">
                  <a:moveTo>
                    <a:pt x="1838" y="1"/>
                  </a:moveTo>
                  <a:cubicBezTo>
                    <a:pt x="822" y="1"/>
                    <a:pt x="1" y="822"/>
                    <a:pt x="1" y="1838"/>
                  </a:cubicBezTo>
                  <a:cubicBezTo>
                    <a:pt x="1" y="2834"/>
                    <a:pt x="822" y="3655"/>
                    <a:pt x="1838" y="3655"/>
                  </a:cubicBezTo>
                  <a:cubicBezTo>
                    <a:pt x="2834" y="3655"/>
                    <a:pt x="3655" y="2834"/>
                    <a:pt x="3655" y="1838"/>
                  </a:cubicBezTo>
                  <a:cubicBezTo>
                    <a:pt x="3655" y="822"/>
                    <a:pt x="2834" y="1"/>
                    <a:pt x="1838" y="1"/>
                  </a:cubicBezTo>
                  <a:close/>
                </a:path>
              </a:pathLst>
            </a:custGeom>
            <a:solidFill>
              <a:schemeClr val="accent3"/>
            </a:solidFill>
            <a:ln>
              <a:noFill/>
            </a:ln>
            <a:effectLst>
              <a:outerShdw blurRad="57150" dist="19050" dir="5400000" algn="bl" rotWithShape="0">
                <a:schemeClr val="dk1">
                  <a:alpha val="14000"/>
                </a:schemeClr>
              </a:outerShdw>
              <a:reflection stA="7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4221;p123">
              <a:extLst>
                <a:ext uri="{FF2B5EF4-FFF2-40B4-BE49-F238E27FC236}">
                  <a16:creationId xmlns:a16="http://schemas.microsoft.com/office/drawing/2014/main" id="{2A62C07E-630C-0C70-7019-27F9CA46E040}"/>
                </a:ext>
              </a:extLst>
            </p:cNvPr>
            <p:cNvSpPr/>
            <p:nvPr/>
          </p:nvSpPr>
          <p:spPr>
            <a:xfrm>
              <a:off x="6615915" y="1445487"/>
              <a:ext cx="71174" cy="71135"/>
            </a:xfrm>
            <a:custGeom>
              <a:avLst/>
              <a:gdLst/>
              <a:ahLst/>
              <a:cxnLst/>
              <a:rect l="l" t="t" r="r" b="b"/>
              <a:pathLst>
                <a:path w="3657" h="3655" extrusionOk="0">
                  <a:moveTo>
                    <a:pt x="1838" y="1"/>
                  </a:moveTo>
                  <a:cubicBezTo>
                    <a:pt x="821" y="1"/>
                    <a:pt x="0" y="822"/>
                    <a:pt x="0" y="1838"/>
                  </a:cubicBezTo>
                  <a:cubicBezTo>
                    <a:pt x="0" y="2834"/>
                    <a:pt x="821" y="3655"/>
                    <a:pt x="1838" y="3655"/>
                  </a:cubicBezTo>
                  <a:cubicBezTo>
                    <a:pt x="2835" y="3655"/>
                    <a:pt x="3656" y="2834"/>
                    <a:pt x="3656" y="1838"/>
                  </a:cubicBezTo>
                  <a:cubicBezTo>
                    <a:pt x="3656" y="822"/>
                    <a:pt x="2835" y="1"/>
                    <a:pt x="1838" y="1"/>
                  </a:cubicBezTo>
                  <a:close/>
                </a:path>
              </a:pathLst>
            </a:custGeom>
            <a:solidFill>
              <a:schemeClr val="accent2"/>
            </a:solidFill>
            <a:ln>
              <a:noFill/>
            </a:ln>
            <a:effectLst>
              <a:outerShdw blurRad="57150" dist="19050" dir="5400000" algn="bl" rotWithShape="0">
                <a:schemeClr val="dk1">
                  <a:alpha val="14000"/>
                </a:schemeClr>
              </a:outerShdw>
              <a:reflection stA="7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4222;p123">
              <a:extLst>
                <a:ext uri="{FF2B5EF4-FFF2-40B4-BE49-F238E27FC236}">
                  <a16:creationId xmlns:a16="http://schemas.microsoft.com/office/drawing/2014/main" id="{A8D0B544-E17E-A0B2-D3FA-BD76090DFA25}"/>
                </a:ext>
              </a:extLst>
            </p:cNvPr>
            <p:cNvSpPr/>
            <p:nvPr/>
          </p:nvSpPr>
          <p:spPr>
            <a:xfrm>
              <a:off x="6757823" y="1445487"/>
              <a:ext cx="71155" cy="71135"/>
            </a:xfrm>
            <a:custGeom>
              <a:avLst/>
              <a:gdLst/>
              <a:ahLst/>
              <a:cxnLst/>
              <a:rect l="l" t="t" r="r" b="b"/>
              <a:pathLst>
                <a:path w="3656" h="3655" extrusionOk="0">
                  <a:moveTo>
                    <a:pt x="1838" y="1"/>
                  </a:moveTo>
                  <a:cubicBezTo>
                    <a:pt x="822" y="1"/>
                    <a:pt x="1" y="822"/>
                    <a:pt x="1" y="1838"/>
                  </a:cubicBezTo>
                  <a:cubicBezTo>
                    <a:pt x="1" y="2834"/>
                    <a:pt x="822" y="3655"/>
                    <a:pt x="1838" y="3655"/>
                  </a:cubicBezTo>
                  <a:cubicBezTo>
                    <a:pt x="2834" y="3655"/>
                    <a:pt x="3655" y="2834"/>
                    <a:pt x="3655" y="1838"/>
                  </a:cubicBezTo>
                  <a:cubicBezTo>
                    <a:pt x="3655" y="822"/>
                    <a:pt x="2834" y="1"/>
                    <a:pt x="1838" y="1"/>
                  </a:cubicBezTo>
                  <a:close/>
                </a:path>
              </a:pathLst>
            </a:custGeom>
            <a:solidFill>
              <a:schemeClr val="accent4"/>
            </a:solidFill>
            <a:ln>
              <a:noFill/>
            </a:ln>
            <a:effectLst>
              <a:outerShdw blurRad="57150" dist="19050" dir="5400000" algn="bl" rotWithShape="0">
                <a:schemeClr val="dk1">
                  <a:alpha val="14000"/>
                </a:schemeClr>
              </a:outerShdw>
              <a:reflection stA="7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4223;p123">
              <a:extLst>
                <a:ext uri="{FF2B5EF4-FFF2-40B4-BE49-F238E27FC236}">
                  <a16:creationId xmlns:a16="http://schemas.microsoft.com/office/drawing/2014/main" id="{9F7F42E4-D5E4-F023-D8BC-9177D1B0ED13}"/>
                </a:ext>
              </a:extLst>
            </p:cNvPr>
            <p:cNvSpPr/>
            <p:nvPr/>
          </p:nvSpPr>
          <p:spPr>
            <a:xfrm>
              <a:off x="6432549" y="1666144"/>
              <a:ext cx="721670" cy="44511"/>
            </a:xfrm>
            <a:custGeom>
              <a:avLst/>
              <a:gdLst/>
              <a:ahLst/>
              <a:cxnLst/>
              <a:rect l="l" t="t" r="r" b="b"/>
              <a:pathLst>
                <a:path w="37080" h="2287" extrusionOk="0">
                  <a:moveTo>
                    <a:pt x="1154" y="0"/>
                  </a:moveTo>
                  <a:cubicBezTo>
                    <a:pt x="529" y="0"/>
                    <a:pt x="0" y="508"/>
                    <a:pt x="0" y="1134"/>
                  </a:cubicBezTo>
                  <a:cubicBezTo>
                    <a:pt x="0" y="1778"/>
                    <a:pt x="529" y="2286"/>
                    <a:pt x="1154" y="2286"/>
                  </a:cubicBezTo>
                  <a:lnTo>
                    <a:pt x="35925" y="2286"/>
                  </a:lnTo>
                  <a:cubicBezTo>
                    <a:pt x="36551" y="2286"/>
                    <a:pt x="37079" y="1778"/>
                    <a:pt x="37079" y="1134"/>
                  </a:cubicBezTo>
                  <a:cubicBezTo>
                    <a:pt x="37079" y="508"/>
                    <a:pt x="36551" y="0"/>
                    <a:pt x="35925" y="0"/>
                  </a:cubicBezTo>
                  <a:close/>
                </a:path>
              </a:pathLst>
            </a:custGeom>
            <a:solidFill>
              <a:schemeClr val="accent6"/>
            </a:solidFill>
            <a:ln>
              <a:noFill/>
            </a:ln>
            <a:effectLst>
              <a:outerShdw blurRad="57150" dist="19050" dir="5400000" algn="bl" rotWithShape="0">
                <a:schemeClr val="dk1">
                  <a:alpha val="14000"/>
                </a:schemeClr>
              </a:outerShdw>
              <a:reflection stA="7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4224;p123">
              <a:extLst>
                <a:ext uri="{FF2B5EF4-FFF2-40B4-BE49-F238E27FC236}">
                  <a16:creationId xmlns:a16="http://schemas.microsoft.com/office/drawing/2014/main" id="{384E1D6C-4CEF-5CD0-EE79-FE75197B8118}"/>
                </a:ext>
              </a:extLst>
            </p:cNvPr>
            <p:cNvSpPr/>
            <p:nvPr/>
          </p:nvSpPr>
          <p:spPr>
            <a:xfrm>
              <a:off x="6068484" y="2157656"/>
              <a:ext cx="1677629" cy="1677220"/>
            </a:xfrm>
            <a:custGeom>
              <a:avLst/>
              <a:gdLst/>
              <a:ahLst/>
              <a:cxnLst/>
              <a:rect l="l" t="t" r="r" b="b"/>
              <a:pathLst>
                <a:path w="86198" h="86177" extrusionOk="0">
                  <a:moveTo>
                    <a:pt x="1583" y="0"/>
                  </a:moveTo>
                  <a:cubicBezTo>
                    <a:pt x="705" y="0"/>
                    <a:pt x="1" y="704"/>
                    <a:pt x="1" y="1564"/>
                  </a:cubicBezTo>
                  <a:lnTo>
                    <a:pt x="1" y="84594"/>
                  </a:lnTo>
                  <a:cubicBezTo>
                    <a:pt x="1" y="85473"/>
                    <a:pt x="705" y="86177"/>
                    <a:pt x="1583" y="86177"/>
                  </a:cubicBezTo>
                  <a:lnTo>
                    <a:pt x="84614" y="86177"/>
                  </a:lnTo>
                  <a:cubicBezTo>
                    <a:pt x="85494" y="86177"/>
                    <a:pt x="86198" y="85473"/>
                    <a:pt x="86198" y="84594"/>
                  </a:cubicBezTo>
                  <a:lnTo>
                    <a:pt x="86198" y="1564"/>
                  </a:lnTo>
                  <a:cubicBezTo>
                    <a:pt x="86198" y="704"/>
                    <a:pt x="85494" y="0"/>
                    <a:pt x="84614" y="0"/>
                  </a:cubicBezTo>
                  <a:close/>
                </a:path>
              </a:pathLst>
            </a:custGeom>
            <a:solidFill>
              <a:schemeClr val="accent6"/>
            </a:solidFill>
            <a:ln>
              <a:noFill/>
            </a:ln>
            <a:effectLst>
              <a:outerShdw blurRad="57150" dist="19050" dir="5400000" algn="bl" rotWithShape="0">
                <a:schemeClr val="dk1">
                  <a:alpha val="14000"/>
                </a:schemeClr>
              </a:outerShdw>
              <a:reflection stA="7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4225;p123">
              <a:extLst>
                <a:ext uri="{FF2B5EF4-FFF2-40B4-BE49-F238E27FC236}">
                  <a16:creationId xmlns:a16="http://schemas.microsoft.com/office/drawing/2014/main" id="{6E64389F-BE47-2102-9E7E-8ACA15C9E43E}"/>
                </a:ext>
              </a:extLst>
            </p:cNvPr>
            <p:cNvSpPr/>
            <p:nvPr/>
          </p:nvSpPr>
          <p:spPr>
            <a:xfrm>
              <a:off x="6098536" y="3037212"/>
              <a:ext cx="1617509" cy="768049"/>
            </a:xfrm>
            <a:custGeom>
              <a:avLst/>
              <a:gdLst/>
              <a:ahLst/>
              <a:cxnLst/>
              <a:rect l="l" t="t" r="r" b="b"/>
              <a:pathLst>
                <a:path w="83109" h="39463" extrusionOk="0">
                  <a:moveTo>
                    <a:pt x="83070" y="0"/>
                  </a:moveTo>
                  <a:lnTo>
                    <a:pt x="0" y="19"/>
                  </a:lnTo>
                  <a:lnTo>
                    <a:pt x="39" y="39462"/>
                  </a:lnTo>
                  <a:lnTo>
                    <a:pt x="83070" y="39462"/>
                  </a:lnTo>
                  <a:lnTo>
                    <a:pt x="83109" y="39443"/>
                  </a:lnTo>
                  <a:lnTo>
                    <a:pt x="83070" y="0"/>
                  </a:lnTo>
                  <a:close/>
                </a:path>
              </a:pathLst>
            </a:custGeom>
            <a:solidFill>
              <a:schemeClr val="accent4"/>
            </a:solidFill>
            <a:ln>
              <a:noFill/>
            </a:ln>
            <a:effectLst>
              <a:outerShdw blurRad="57150" dist="19050" dir="5400000" algn="bl" rotWithShape="0">
                <a:schemeClr val="dk1">
                  <a:alpha val="14000"/>
                </a:schemeClr>
              </a:outerShdw>
              <a:reflection stA="7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4226;p123">
              <a:extLst>
                <a:ext uri="{FF2B5EF4-FFF2-40B4-BE49-F238E27FC236}">
                  <a16:creationId xmlns:a16="http://schemas.microsoft.com/office/drawing/2014/main" id="{D6172E50-1A6D-835A-ECEB-1D9B0696CBB9}"/>
                </a:ext>
              </a:extLst>
            </p:cNvPr>
            <p:cNvSpPr/>
            <p:nvPr/>
          </p:nvSpPr>
          <p:spPr>
            <a:xfrm>
              <a:off x="6098536" y="2187318"/>
              <a:ext cx="1616750" cy="849869"/>
            </a:xfrm>
            <a:custGeom>
              <a:avLst/>
              <a:gdLst/>
              <a:ahLst/>
              <a:cxnLst/>
              <a:rect l="l" t="t" r="r" b="b"/>
              <a:pathLst>
                <a:path w="83070" h="43667" extrusionOk="0">
                  <a:moveTo>
                    <a:pt x="83070" y="1"/>
                  </a:moveTo>
                  <a:lnTo>
                    <a:pt x="0" y="40"/>
                  </a:lnTo>
                  <a:lnTo>
                    <a:pt x="39" y="43666"/>
                  </a:lnTo>
                  <a:lnTo>
                    <a:pt x="83070" y="43666"/>
                  </a:lnTo>
                  <a:lnTo>
                    <a:pt x="83070" y="1"/>
                  </a:lnTo>
                  <a:close/>
                </a:path>
              </a:pathLst>
            </a:custGeom>
            <a:solidFill>
              <a:schemeClr val="accent2"/>
            </a:solidFill>
            <a:ln>
              <a:noFill/>
            </a:ln>
            <a:effectLst>
              <a:outerShdw blurRad="57150" dist="19050" dir="5400000" algn="bl" rotWithShape="0">
                <a:schemeClr val="dk1">
                  <a:alpha val="14000"/>
                </a:schemeClr>
              </a:outerShdw>
              <a:reflection stA="7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4227;p123">
              <a:extLst>
                <a:ext uri="{FF2B5EF4-FFF2-40B4-BE49-F238E27FC236}">
                  <a16:creationId xmlns:a16="http://schemas.microsoft.com/office/drawing/2014/main" id="{A458FC9B-C1B9-A14F-D582-63E75B33533C}"/>
                </a:ext>
              </a:extLst>
            </p:cNvPr>
            <p:cNvSpPr/>
            <p:nvPr/>
          </p:nvSpPr>
          <p:spPr>
            <a:xfrm>
              <a:off x="6818296" y="2384386"/>
              <a:ext cx="323000" cy="448903"/>
            </a:xfrm>
            <a:custGeom>
              <a:avLst/>
              <a:gdLst/>
              <a:ahLst/>
              <a:cxnLst/>
              <a:rect l="l" t="t" r="r" b="b"/>
              <a:pathLst>
                <a:path w="16596" h="23065" extrusionOk="0">
                  <a:moveTo>
                    <a:pt x="6862" y="1"/>
                  </a:moveTo>
                  <a:cubicBezTo>
                    <a:pt x="6198" y="1"/>
                    <a:pt x="5650" y="548"/>
                    <a:pt x="5650" y="1231"/>
                  </a:cubicBezTo>
                  <a:lnTo>
                    <a:pt x="5650" y="3402"/>
                  </a:lnTo>
                  <a:lnTo>
                    <a:pt x="157" y="10574"/>
                  </a:lnTo>
                  <a:cubicBezTo>
                    <a:pt x="40" y="10712"/>
                    <a:pt x="1" y="10868"/>
                    <a:pt x="1" y="11024"/>
                  </a:cubicBezTo>
                  <a:lnTo>
                    <a:pt x="1" y="22322"/>
                  </a:lnTo>
                  <a:cubicBezTo>
                    <a:pt x="1" y="22731"/>
                    <a:pt x="334" y="23065"/>
                    <a:pt x="744" y="23065"/>
                  </a:cubicBezTo>
                  <a:lnTo>
                    <a:pt x="13430" y="23065"/>
                  </a:lnTo>
                  <a:cubicBezTo>
                    <a:pt x="14329" y="23065"/>
                    <a:pt x="15051" y="22341"/>
                    <a:pt x="15051" y="21441"/>
                  </a:cubicBezTo>
                  <a:cubicBezTo>
                    <a:pt x="15051" y="20542"/>
                    <a:pt x="14329" y="19820"/>
                    <a:pt x="13430" y="19820"/>
                  </a:cubicBezTo>
                  <a:lnTo>
                    <a:pt x="14035" y="19820"/>
                  </a:lnTo>
                  <a:cubicBezTo>
                    <a:pt x="15012" y="19820"/>
                    <a:pt x="15794" y="19018"/>
                    <a:pt x="15794" y="18040"/>
                  </a:cubicBezTo>
                  <a:cubicBezTo>
                    <a:pt x="15794" y="17084"/>
                    <a:pt x="15012" y="16281"/>
                    <a:pt x="14035" y="16281"/>
                  </a:cubicBezTo>
                  <a:lnTo>
                    <a:pt x="14368" y="16281"/>
                  </a:lnTo>
                  <a:cubicBezTo>
                    <a:pt x="15384" y="16281"/>
                    <a:pt x="16205" y="15460"/>
                    <a:pt x="16205" y="14444"/>
                  </a:cubicBezTo>
                  <a:cubicBezTo>
                    <a:pt x="16205" y="13428"/>
                    <a:pt x="15384" y="12607"/>
                    <a:pt x="14368" y="12607"/>
                  </a:cubicBezTo>
                  <a:lnTo>
                    <a:pt x="14681" y="12607"/>
                  </a:lnTo>
                  <a:cubicBezTo>
                    <a:pt x="15736" y="12607"/>
                    <a:pt x="16596" y="11747"/>
                    <a:pt x="16596" y="10691"/>
                  </a:cubicBezTo>
                  <a:cubicBezTo>
                    <a:pt x="16596" y="9636"/>
                    <a:pt x="15736" y="8776"/>
                    <a:pt x="14681" y="8776"/>
                  </a:cubicBezTo>
                  <a:lnTo>
                    <a:pt x="7819" y="8776"/>
                  </a:lnTo>
                  <a:cubicBezTo>
                    <a:pt x="8836" y="7193"/>
                    <a:pt x="9383" y="5336"/>
                    <a:pt x="9383" y="3459"/>
                  </a:cubicBezTo>
                  <a:lnTo>
                    <a:pt x="9383" y="2521"/>
                  </a:lnTo>
                  <a:cubicBezTo>
                    <a:pt x="9383" y="1134"/>
                    <a:pt x="8249" y="1"/>
                    <a:pt x="6862" y="1"/>
                  </a:cubicBezTo>
                  <a:close/>
                </a:path>
              </a:pathLst>
            </a:custGeom>
            <a:solidFill>
              <a:schemeClr val="lt1"/>
            </a:solidFill>
            <a:ln>
              <a:noFill/>
            </a:ln>
            <a:effectLst>
              <a:outerShdw blurRad="57150" dist="19050" dir="5400000" algn="bl" rotWithShape="0">
                <a:schemeClr val="dk1">
                  <a:alpha val="14000"/>
                </a:schemeClr>
              </a:outerShdw>
              <a:reflection stA="7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4228;p123">
              <a:extLst>
                <a:ext uri="{FF2B5EF4-FFF2-40B4-BE49-F238E27FC236}">
                  <a16:creationId xmlns:a16="http://schemas.microsoft.com/office/drawing/2014/main" id="{83E384D5-FDA3-4101-A6F7-E4A283859E78}"/>
                </a:ext>
              </a:extLst>
            </p:cNvPr>
            <p:cNvSpPr/>
            <p:nvPr/>
          </p:nvSpPr>
          <p:spPr>
            <a:xfrm>
              <a:off x="6673371" y="2579936"/>
              <a:ext cx="122516" cy="289874"/>
            </a:xfrm>
            <a:custGeom>
              <a:avLst/>
              <a:gdLst/>
              <a:ahLst/>
              <a:cxnLst/>
              <a:rect l="l" t="t" r="r" b="b"/>
              <a:pathLst>
                <a:path w="6295" h="14894" extrusionOk="0">
                  <a:moveTo>
                    <a:pt x="997" y="0"/>
                  </a:moveTo>
                  <a:cubicBezTo>
                    <a:pt x="449" y="0"/>
                    <a:pt x="1" y="430"/>
                    <a:pt x="1" y="977"/>
                  </a:cubicBezTo>
                  <a:lnTo>
                    <a:pt x="1" y="13896"/>
                  </a:lnTo>
                  <a:cubicBezTo>
                    <a:pt x="1" y="14444"/>
                    <a:pt x="449" y="14894"/>
                    <a:pt x="997" y="14894"/>
                  </a:cubicBezTo>
                  <a:lnTo>
                    <a:pt x="5297" y="14894"/>
                  </a:lnTo>
                  <a:cubicBezTo>
                    <a:pt x="5844" y="14894"/>
                    <a:pt x="6294" y="14444"/>
                    <a:pt x="6294" y="13896"/>
                  </a:cubicBezTo>
                  <a:lnTo>
                    <a:pt x="6294" y="977"/>
                  </a:lnTo>
                  <a:cubicBezTo>
                    <a:pt x="6294" y="430"/>
                    <a:pt x="5844" y="0"/>
                    <a:pt x="5297" y="0"/>
                  </a:cubicBezTo>
                  <a:close/>
                </a:path>
              </a:pathLst>
            </a:custGeom>
            <a:solidFill>
              <a:schemeClr val="lt1"/>
            </a:solidFill>
            <a:ln>
              <a:noFill/>
            </a:ln>
            <a:effectLst>
              <a:outerShdw blurRad="57150" dist="19050" dir="5400000" algn="bl" rotWithShape="0">
                <a:schemeClr val="dk1">
                  <a:alpha val="14000"/>
                </a:schemeClr>
              </a:outerShdw>
              <a:reflection stA="7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229;p123">
              <a:extLst>
                <a:ext uri="{FF2B5EF4-FFF2-40B4-BE49-F238E27FC236}">
                  <a16:creationId xmlns:a16="http://schemas.microsoft.com/office/drawing/2014/main" id="{085C6D96-BA36-A477-EE65-EA9E56CEB0AD}"/>
                </a:ext>
              </a:extLst>
            </p:cNvPr>
            <p:cNvSpPr/>
            <p:nvPr/>
          </p:nvSpPr>
          <p:spPr>
            <a:xfrm>
              <a:off x="6432938" y="3180249"/>
              <a:ext cx="101575" cy="101575"/>
            </a:xfrm>
            <a:custGeom>
              <a:avLst/>
              <a:gdLst/>
              <a:ahLst/>
              <a:cxnLst/>
              <a:rect l="l" t="t" r="r" b="b"/>
              <a:pathLst>
                <a:path w="5219" h="5219" extrusionOk="0">
                  <a:moveTo>
                    <a:pt x="2600" y="0"/>
                  </a:moveTo>
                  <a:cubicBezTo>
                    <a:pt x="1173" y="0"/>
                    <a:pt x="1" y="1173"/>
                    <a:pt x="1" y="2619"/>
                  </a:cubicBezTo>
                  <a:cubicBezTo>
                    <a:pt x="1" y="4066"/>
                    <a:pt x="1173" y="5218"/>
                    <a:pt x="2600" y="5218"/>
                  </a:cubicBezTo>
                  <a:cubicBezTo>
                    <a:pt x="4046" y="5218"/>
                    <a:pt x="5219" y="4066"/>
                    <a:pt x="5219" y="2619"/>
                  </a:cubicBezTo>
                  <a:cubicBezTo>
                    <a:pt x="5219" y="1173"/>
                    <a:pt x="4046" y="0"/>
                    <a:pt x="2600" y="0"/>
                  </a:cubicBezTo>
                  <a:close/>
                </a:path>
              </a:pathLst>
            </a:custGeom>
            <a:solidFill>
              <a:schemeClr val="lt2"/>
            </a:solidFill>
            <a:ln>
              <a:noFill/>
            </a:ln>
            <a:effectLst>
              <a:outerShdw blurRad="57150" dist="19050" dir="5400000" algn="bl" rotWithShape="0">
                <a:schemeClr val="dk1">
                  <a:alpha val="14000"/>
                </a:schemeClr>
              </a:outerShdw>
              <a:reflection stA="7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230;p123">
              <a:extLst>
                <a:ext uri="{FF2B5EF4-FFF2-40B4-BE49-F238E27FC236}">
                  <a16:creationId xmlns:a16="http://schemas.microsoft.com/office/drawing/2014/main" id="{DEBA99C0-F631-43BD-92F1-7E12D57023EE}"/>
                </a:ext>
              </a:extLst>
            </p:cNvPr>
            <p:cNvSpPr/>
            <p:nvPr/>
          </p:nvSpPr>
          <p:spPr>
            <a:xfrm>
              <a:off x="6432938" y="3370466"/>
              <a:ext cx="101575" cy="101575"/>
            </a:xfrm>
            <a:custGeom>
              <a:avLst/>
              <a:gdLst/>
              <a:ahLst/>
              <a:cxnLst/>
              <a:rect l="l" t="t" r="r" b="b"/>
              <a:pathLst>
                <a:path w="5219" h="5219" extrusionOk="0">
                  <a:moveTo>
                    <a:pt x="2600" y="0"/>
                  </a:moveTo>
                  <a:cubicBezTo>
                    <a:pt x="1173" y="0"/>
                    <a:pt x="1" y="1173"/>
                    <a:pt x="1" y="2619"/>
                  </a:cubicBezTo>
                  <a:cubicBezTo>
                    <a:pt x="1" y="4045"/>
                    <a:pt x="1173" y="5218"/>
                    <a:pt x="2600" y="5218"/>
                  </a:cubicBezTo>
                  <a:cubicBezTo>
                    <a:pt x="4046" y="5218"/>
                    <a:pt x="5219" y="4045"/>
                    <a:pt x="5219" y="2619"/>
                  </a:cubicBezTo>
                  <a:cubicBezTo>
                    <a:pt x="5219" y="1173"/>
                    <a:pt x="4046" y="0"/>
                    <a:pt x="2600" y="0"/>
                  </a:cubicBezTo>
                  <a:close/>
                </a:path>
              </a:pathLst>
            </a:custGeom>
            <a:solidFill>
              <a:schemeClr val="lt2"/>
            </a:solidFill>
            <a:ln>
              <a:noFill/>
            </a:ln>
            <a:effectLst>
              <a:outerShdw blurRad="57150" dist="19050" dir="5400000" algn="bl" rotWithShape="0">
                <a:schemeClr val="dk1">
                  <a:alpha val="14000"/>
                </a:schemeClr>
              </a:outerShdw>
              <a:reflection stA="7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 name="Google Shape;4231;p123">
              <a:extLst>
                <a:ext uri="{FF2B5EF4-FFF2-40B4-BE49-F238E27FC236}">
                  <a16:creationId xmlns:a16="http://schemas.microsoft.com/office/drawing/2014/main" id="{C3C58255-83E1-A05E-0B0D-E4C91CE6642D}"/>
                </a:ext>
              </a:extLst>
            </p:cNvPr>
            <p:cNvGrpSpPr/>
            <p:nvPr/>
          </p:nvGrpSpPr>
          <p:grpSpPr>
            <a:xfrm>
              <a:off x="6647232" y="3130557"/>
              <a:ext cx="948437" cy="402155"/>
              <a:chOff x="5806369" y="3534407"/>
              <a:chExt cx="948437" cy="402155"/>
            </a:xfrm>
          </p:grpSpPr>
          <p:sp>
            <p:nvSpPr>
              <p:cNvPr id="34" name="Google Shape;4232;p123">
                <a:extLst>
                  <a:ext uri="{FF2B5EF4-FFF2-40B4-BE49-F238E27FC236}">
                    <a16:creationId xmlns:a16="http://schemas.microsoft.com/office/drawing/2014/main" id="{27EEFBEF-CBF1-BFD4-2516-0C0089B6B2CE}"/>
                  </a:ext>
                </a:extLst>
              </p:cNvPr>
              <p:cNvSpPr/>
              <p:nvPr/>
            </p:nvSpPr>
            <p:spPr>
              <a:xfrm>
                <a:off x="6432938" y="3560663"/>
                <a:ext cx="101580" cy="101580"/>
              </a:xfrm>
              <a:custGeom>
                <a:avLst/>
                <a:gdLst/>
                <a:ahLst/>
                <a:cxnLst/>
                <a:rect l="l" t="t" r="r" b="b"/>
                <a:pathLst>
                  <a:path w="5219" h="5219" extrusionOk="0">
                    <a:moveTo>
                      <a:pt x="2600" y="1"/>
                    </a:moveTo>
                    <a:cubicBezTo>
                      <a:pt x="1173" y="1"/>
                      <a:pt x="1" y="1153"/>
                      <a:pt x="1" y="2600"/>
                    </a:cubicBezTo>
                    <a:cubicBezTo>
                      <a:pt x="1" y="4046"/>
                      <a:pt x="1173" y="5219"/>
                      <a:pt x="2600" y="5219"/>
                    </a:cubicBezTo>
                    <a:cubicBezTo>
                      <a:pt x="4046" y="5219"/>
                      <a:pt x="5219" y="4046"/>
                      <a:pt x="5219" y="2600"/>
                    </a:cubicBezTo>
                    <a:cubicBezTo>
                      <a:pt x="5219" y="1153"/>
                      <a:pt x="4046" y="1"/>
                      <a:pt x="2600" y="1"/>
                    </a:cubicBezTo>
                    <a:close/>
                  </a:path>
                </a:pathLst>
              </a:custGeom>
              <a:solidFill>
                <a:srgbClr val="C7A2FF"/>
              </a:solidFill>
              <a:ln>
                <a:noFill/>
              </a:ln>
              <a:effectLst>
                <a:outerShdw blurRad="57150" dist="19050" dir="5400000" algn="bl" rotWithShape="0">
                  <a:schemeClr val="dk1">
                    <a:alpha val="14000"/>
                  </a:schemeClr>
                </a:outerShdw>
                <a:reflection stA="7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4233;p123">
                <a:extLst>
                  <a:ext uri="{FF2B5EF4-FFF2-40B4-BE49-F238E27FC236}">
                    <a16:creationId xmlns:a16="http://schemas.microsoft.com/office/drawing/2014/main" id="{D29098E4-BBA5-AB8A-F1E8-2D5846EAA1C5}"/>
                  </a:ext>
                </a:extLst>
              </p:cNvPr>
              <p:cNvSpPr/>
              <p:nvPr/>
            </p:nvSpPr>
            <p:spPr>
              <a:xfrm>
                <a:off x="5806369" y="3653504"/>
                <a:ext cx="948437" cy="283058"/>
              </a:xfrm>
              <a:custGeom>
                <a:avLst/>
                <a:gdLst/>
                <a:ahLst/>
                <a:cxnLst/>
                <a:rect l="l" t="t" r="r" b="b"/>
                <a:pathLst>
                  <a:path w="48729" h="14543" extrusionOk="0">
                    <a:moveTo>
                      <a:pt x="0" y="0"/>
                    </a:moveTo>
                    <a:lnTo>
                      <a:pt x="0" y="11688"/>
                    </a:lnTo>
                    <a:cubicBezTo>
                      <a:pt x="0" y="13271"/>
                      <a:pt x="1271" y="14542"/>
                      <a:pt x="2854" y="14542"/>
                    </a:cubicBezTo>
                    <a:lnTo>
                      <a:pt x="45875" y="14542"/>
                    </a:lnTo>
                    <a:cubicBezTo>
                      <a:pt x="47438" y="14542"/>
                      <a:pt x="48728" y="13271"/>
                      <a:pt x="48728" y="11688"/>
                    </a:cubicBezTo>
                    <a:lnTo>
                      <a:pt x="48728" y="0"/>
                    </a:lnTo>
                    <a:close/>
                  </a:path>
                </a:pathLst>
              </a:custGeom>
              <a:solidFill>
                <a:schemeClr val="lt1"/>
              </a:solidFill>
              <a:ln>
                <a:noFill/>
              </a:ln>
              <a:effectLst>
                <a:outerShdw blurRad="57150" dist="19050" dir="5400000" algn="bl" rotWithShape="0">
                  <a:schemeClr val="dk1">
                    <a:alpha val="34000"/>
                  </a:schemeClr>
                </a:outerShdw>
                <a:reflection stA="7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4234;p123">
                <a:extLst>
                  <a:ext uri="{FF2B5EF4-FFF2-40B4-BE49-F238E27FC236}">
                    <a16:creationId xmlns:a16="http://schemas.microsoft.com/office/drawing/2014/main" id="{538CFB0C-7C95-F8E3-3111-694BD3DAB439}"/>
                  </a:ext>
                </a:extLst>
              </p:cNvPr>
              <p:cNvSpPr/>
              <p:nvPr/>
            </p:nvSpPr>
            <p:spPr>
              <a:xfrm>
                <a:off x="5806369" y="3534407"/>
                <a:ext cx="948437" cy="119117"/>
              </a:xfrm>
              <a:custGeom>
                <a:avLst/>
                <a:gdLst/>
                <a:ahLst/>
                <a:cxnLst/>
                <a:rect l="l" t="t" r="r" b="b"/>
                <a:pathLst>
                  <a:path w="48729" h="6120" extrusionOk="0">
                    <a:moveTo>
                      <a:pt x="2854" y="1"/>
                    </a:moveTo>
                    <a:cubicBezTo>
                      <a:pt x="1271" y="1"/>
                      <a:pt x="0" y="1291"/>
                      <a:pt x="0" y="2854"/>
                    </a:cubicBezTo>
                    <a:lnTo>
                      <a:pt x="0" y="6119"/>
                    </a:lnTo>
                    <a:lnTo>
                      <a:pt x="48728" y="6119"/>
                    </a:lnTo>
                    <a:lnTo>
                      <a:pt x="48728" y="2854"/>
                    </a:lnTo>
                    <a:cubicBezTo>
                      <a:pt x="48728" y="1291"/>
                      <a:pt x="47438" y="1"/>
                      <a:pt x="45875" y="1"/>
                    </a:cubicBezTo>
                    <a:close/>
                  </a:path>
                </a:pathLst>
              </a:custGeom>
              <a:solidFill>
                <a:schemeClr val="accent6"/>
              </a:solidFill>
              <a:ln>
                <a:noFill/>
              </a:ln>
              <a:effectLst>
                <a:outerShdw blurRad="57150" dist="19050" dir="5400000" algn="bl" rotWithShape="0">
                  <a:schemeClr val="dk1">
                    <a:alpha val="24000"/>
                  </a:schemeClr>
                </a:outerShdw>
                <a:reflection stA="7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4235;p123">
                <a:extLst>
                  <a:ext uri="{FF2B5EF4-FFF2-40B4-BE49-F238E27FC236}">
                    <a16:creationId xmlns:a16="http://schemas.microsoft.com/office/drawing/2014/main" id="{1494BD60-F949-2F0C-A4C3-DF792FBB7706}"/>
                  </a:ext>
                </a:extLst>
              </p:cNvPr>
              <p:cNvSpPr/>
              <p:nvPr/>
            </p:nvSpPr>
            <p:spPr>
              <a:xfrm>
                <a:off x="5961201" y="3572847"/>
                <a:ext cx="37681" cy="37662"/>
              </a:xfrm>
              <a:custGeom>
                <a:avLst/>
                <a:gdLst/>
                <a:ahLst/>
                <a:cxnLst/>
                <a:rect l="l" t="t" r="r" b="b"/>
                <a:pathLst>
                  <a:path w="1936" h="1935" extrusionOk="0">
                    <a:moveTo>
                      <a:pt x="978" y="0"/>
                    </a:moveTo>
                    <a:cubicBezTo>
                      <a:pt x="431" y="0"/>
                      <a:pt x="1" y="430"/>
                      <a:pt x="1" y="978"/>
                    </a:cubicBezTo>
                    <a:cubicBezTo>
                      <a:pt x="1" y="1505"/>
                      <a:pt x="431" y="1935"/>
                      <a:pt x="978" y="1935"/>
                    </a:cubicBezTo>
                    <a:cubicBezTo>
                      <a:pt x="1505" y="1935"/>
                      <a:pt x="1935" y="1505"/>
                      <a:pt x="1935" y="978"/>
                    </a:cubicBezTo>
                    <a:cubicBezTo>
                      <a:pt x="1935" y="430"/>
                      <a:pt x="1505" y="0"/>
                      <a:pt x="978" y="0"/>
                    </a:cubicBezTo>
                    <a:close/>
                  </a:path>
                </a:pathLst>
              </a:custGeom>
              <a:solidFill>
                <a:schemeClr val="accent2"/>
              </a:solidFill>
              <a:ln>
                <a:noFill/>
              </a:ln>
              <a:effectLst>
                <a:outerShdw blurRad="57150" dist="19050" dir="5400000" algn="bl" rotWithShape="0">
                  <a:schemeClr val="dk1">
                    <a:alpha val="14000"/>
                  </a:schemeClr>
                </a:outerShdw>
                <a:reflection stA="7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4236;p123">
                <a:extLst>
                  <a:ext uri="{FF2B5EF4-FFF2-40B4-BE49-F238E27FC236}">
                    <a16:creationId xmlns:a16="http://schemas.microsoft.com/office/drawing/2014/main" id="{ECBABB99-8E0A-B2A8-AE5D-8775E543BDE8}"/>
                  </a:ext>
                </a:extLst>
              </p:cNvPr>
              <p:cNvSpPr/>
              <p:nvPr/>
            </p:nvSpPr>
            <p:spPr>
              <a:xfrm>
                <a:off x="6043376" y="3572847"/>
                <a:ext cx="37681" cy="37662"/>
              </a:xfrm>
              <a:custGeom>
                <a:avLst/>
                <a:gdLst/>
                <a:ahLst/>
                <a:cxnLst/>
                <a:rect l="l" t="t" r="r" b="b"/>
                <a:pathLst>
                  <a:path w="1936" h="1935" extrusionOk="0">
                    <a:moveTo>
                      <a:pt x="958" y="0"/>
                    </a:moveTo>
                    <a:cubicBezTo>
                      <a:pt x="431" y="0"/>
                      <a:pt x="1" y="430"/>
                      <a:pt x="1" y="978"/>
                    </a:cubicBezTo>
                    <a:cubicBezTo>
                      <a:pt x="1" y="1505"/>
                      <a:pt x="431" y="1935"/>
                      <a:pt x="958" y="1935"/>
                    </a:cubicBezTo>
                    <a:cubicBezTo>
                      <a:pt x="1505" y="1935"/>
                      <a:pt x="1935" y="1505"/>
                      <a:pt x="1935" y="978"/>
                    </a:cubicBezTo>
                    <a:cubicBezTo>
                      <a:pt x="1935" y="430"/>
                      <a:pt x="1505" y="0"/>
                      <a:pt x="958" y="0"/>
                    </a:cubicBezTo>
                    <a:close/>
                  </a:path>
                </a:pathLst>
              </a:custGeom>
              <a:solidFill>
                <a:schemeClr val="accent4"/>
              </a:solidFill>
              <a:ln>
                <a:noFill/>
              </a:ln>
              <a:effectLst>
                <a:outerShdw blurRad="57150" dist="19050" dir="5400000" algn="bl" rotWithShape="0">
                  <a:schemeClr val="dk1">
                    <a:alpha val="14000"/>
                  </a:schemeClr>
                </a:outerShdw>
                <a:reflection stA="7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4237;p123">
                <a:extLst>
                  <a:ext uri="{FF2B5EF4-FFF2-40B4-BE49-F238E27FC236}">
                    <a16:creationId xmlns:a16="http://schemas.microsoft.com/office/drawing/2014/main" id="{3819DFC5-1BE6-14D9-71B8-4503C18B7117}"/>
                  </a:ext>
                </a:extLst>
              </p:cNvPr>
              <p:cNvSpPr/>
              <p:nvPr/>
            </p:nvSpPr>
            <p:spPr>
              <a:xfrm>
                <a:off x="5907949" y="3721217"/>
                <a:ext cx="145353" cy="144945"/>
              </a:xfrm>
              <a:custGeom>
                <a:avLst/>
                <a:gdLst/>
                <a:ahLst/>
                <a:cxnLst/>
                <a:rect l="l" t="t" r="r" b="b"/>
                <a:pathLst>
                  <a:path w="7468" h="7447" extrusionOk="0">
                    <a:moveTo>
                      <a:pt x="3733" y="0"/>
                    </a:moveTo>
                    <a:cubicBezTo>
                      <a:pt x="1681" y="0"/>
                      <a:pt x="1" y="1661"/>
                      <a:pt x="1" y="3714"/>
                    </a:cubicBezTo>
                    <a:cubicBezTo>
                      <a:pt x="1" y="5786"/>
                      <a:pt x="1681" y="7446"/>
                      <a:pt x="3733" y="7446"/>
                    </a:cubicBezTo>
                    <a:cubicBezTo>
                      <a:pt x="5805" y="7446"/>
                      <a:pt x="7467" y="5786"/>
                      <a:pt x="7467" y="3714"/>
                    </a:cubicBezTo>
                    <a:cubicBezTo>
                      <a:pt x="7467" y="1661"/>
                      <a:pt x="5805" y="0"/>
                      <a:pt x="3733" y="0"/>
                    </a:cubicBezTo>
                    <a:close/>
                  </a:path>
                </a:pathLst>
              </a:custGeom>
              <a:solidFill>
                <a:schemeClr val="dk2"/>
              </a:solidFill>
              <a:ln>
                <a:noFill/>
              </a:ln>
              <a:effectLst>
                <a:outerShdw blurRad="57150" dist="19050" dir="5400000" algn="bl" rotWithShape="0">
                  <a:schemeClr val="dk1">
                    <a:alpha val="14000"/>
                  </a:schemeClr>
                </a:outerShdw>
                <a:reflection stA="7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238;p123">
                <a:extLst>
                  <a:ext uri="{FF2B5EF4-FFF2-40B4-BE49-F238E27FC236}">
                    <a16:creationId xmlns:a16="http://schemas.microsoft.com/office/drawing/2014/main" id="{9AB4D24A-A42D-710C-F972-7C0FE0C4EC9E}"/>
                  </a:ext>
                </a:extLst>
              </p:cNvPr>
              <p:cNvSpPr/>
              <p:nvPr/>
            </p:nvSpPr>
            <p:spPr>
              <a:xfrm>
                <a:off x="6116793" y="3740233"/>
                <a:ext cx="510197" cy="33497"/>
              </a:xfrm>
              <a:custGeom>
                <a:avLst/>
                <a:gdLst/>
                <a:ahLst/>
                <a:cxnLst/>
                <a:rect l="l" t="t" r="r" b="b"/>
                <a:pathLst>
                  <a:path w="26213" h="1721" extrusionOk="0">
                    <a:moveTo>
                      <a:pt x="803" y="1"/>
                    </a:moveTo>
                    <a:cubicBezTo>
                      <a:pt x="352" y="1"/>
                      <a:pt x="0" y="352"/>
                      <a:pt x="0" y="801"/>
                    </a:cubicBezTo>
                    <a:lnTo>
                      <a:pt x="0" y="918"/>
                    </a:lnTo>
                    <a:cubicBezTo>
                      <a:pt x="0" y="1369"/>
                      <a:pt x="352" y="1721"/>
                      <a:pt x="803" y="1721"/>
                    </a:cubicBezTo>
                    <a:lnTo>
                      <a:pt x="25410" y="1721"/>
                    </a:lnTo>
                    <a:cubicBezTo>
                      <a:pt x="25840" y="1721"/>
                      <a:pt x="26212" y="1369"/>
                      <a:pt x="26212" y="918"/>
                    </a:cubicBezTo>
                    <a:lnTo>
                      <a:pt x="26212" y="801"/>
                    </a:lnTo>
                    <a:cubicBezTo>
                      <a:pt x="26212" y="352"/>
                      <a:pt x="25840" y="1"/>
                      <a:pt x="25410" y="1"/>
                    </a:cubicBezTo>
                    <a:close/>
                  </a:path>
                </a:pathLst>
              </a:custGeom>
              <a:solidFill>
                <a:schemeClr val="lt2"/>
              </a:solidFill>
              <a:ln>
                <a:noFill/>
              </a:ln>
              <a:effectLst>
                <a:outerShdw blurRad="57150" dist="19050" dir="5400000" algn="bl" rotWithShape="0">
                  <a:schemeClr val="dk1">
                    <a:alpha val="14000"/>
                  </a:schemeClr>
                </a:outerShdw>
                <a:reflection stA="7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239;p123">
                <a:extLst>
                  <a:ext uri="{FF2B5EF4-FFF2-40B4-BE49-F238E27FC236}">
                    <a16:creationId xmlns:a16="http://schemas.microsoft.com/office/drawing/2014/main" id="{F0133195-3000-AE3F-0996-1ED6A9B78FB6}"/>
                  </a:ext>
                </a:extLst>
              </p:cNvPr>
              <p:cNvSpPr/>
              <p:nvPr/>
            </p:nvSpPr>
            <p:spPr>
              <a:xfrm>
                <a:off x="6116793" y="3823926"/>
                <a:ext cx="284206" cy="33497"/>
              </a:xfrm>
              <a:custGeom>
                <a:avLst/>
                <a:gdLst/>
                <a:ahLst/>
                <a:cxnLst/>
                <a:rect l="l" t="t" r="r" b="b"/>
                <a:pathLst>
                  <a:path w="14602" h="1721" extrusionOk="0">
                    <a:moveTo>
                      <a:pt x="803" y="1"/>
                    </a:moveTo>
                    <a:cubicBezTo>
                      <a:pt x="352" y="1"/>
                      <a:pt x="0" y="352"/>
                      <a:pt x="0" y="801"/>
                    </a:cubicBezTo>
                    <a:lnTo>
                      <a:pt x="0" y="919"/>
                    </a:lnTo>
                    <a:cubicBezTo>
                      <a:pt x="0" y="1369"/>
                      <a:pt x="352" y="1721"/>
                      <a:pt x="803" y="1721"/>
                    </a:cubicBezTo>
                    <a:lnTo>
                      <a:pt x="13820" y="1721"/>
                    </a:lnTo>
                    <a:cubicBezTo>
                      <a:pt x="14250" y="1721"/>
                      <a:pt x="14602" y="1369"/>
                      <a:pt x="14602" y="919"/>
                    </a:cubicBezTo>
                    <a:lnTo>
                      <a:pt x="14602" y="801"/>
                    </a:lnTo>
                    <a:cubicBezTo>
                      <a:pt x="14602" y="352"/>
                      <a:pt x="14250" y="1"/>
                      <a:pt x="13820" y="1"/>
                    </a:cubicBezTo>
                    <a:close/>
                  </a:path>
                </a:pathLst>
              </a:custGeom>
              <a:solidFill>
                <a:schemeClr val="lt2"/>
              </a:solidFill>
              <a:ln>
                <a:noFill/>
              </a:ln>
              <a:effectLst>
                <a:outerShdw blurRad="57150" dist="19050" dir="5400000" algn="bl" rotWithShape="0">
                  <a:schemeClr val="dk1">
                    <a:alpha val="14000"/>
                  </a:schemeClr>
                </a:outerShdw>
                <a:reflection stA="7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40;p123">
                <a:extLst>
                  <a:ext uri="{FF2B5EF4-FFF2-40B4-BE49-F238E27FC236}">
                    <a16:creationId xmlns:a16="http://schemas.microsoft.com/office/drawing/2014/main" id="{0CA33A36-C29A-26B7-3848-3CF349D4024F}"/>
                  </a:ext>
                </a:extLst>
              </p:cNvPr>
              <p:cNvSpPr/>
              <p:nvPr/>
            </p:nvSpPr>
            <p:spPr>
              <a:xfrm>
                <a:off x="6435235" y="3823926"/>
                <a:ext cx="81416" cy="33497"/>
              </a:xfrm>
              <a:custGeom>
                <a:avLst/>
                <a:gdLst/>
                <a:ahLst/>
                <a:cxnLst/>
                <a:rect l="l" t="t" r="r" b="b"/>
                <a:pathLst>
                  <a:path w="4183" h="1721" extrusionOk="0">
                    <a:moveTo>
                      <a:pt x="860" y="1"/>
                    </a:moveTo>
                    <a:cubicBezTo>
                      <a:pt x="371" y="1"/>
                      <a:pt x="0" y="392"/>
                      <a:pt x="0" y="861"/>
                    </a:cubicBezTo>
                    <a:cubicBezTo>
                      <a:pt x="0" y="1330"/>
                      <a:pt x="371" y="1721"/>
                      <a:pt x="860" y="1721"/>
                    </a:cubicBezTo>
                    <a:lnTo>
                      <a:pt x="3323" y="1721"/>
                    </a:lnTo>
                    <a:cubicBezTo>
                      <a:pt x="3792" y="1721"/>
                      <a:pt x="4183" y="1330"/>
                      <a:pt x="4183" y="861"/>
                    </a:cubicBezTo>
                    <a:cubicBezTo>
                      <a:pt x="4183" y="392"/>
                      <a:pt x="3792" y="1"/>
                      <a:pt x="3323" y="1"/>
                    </a:cubicBezTo>
                    <a:close/>
                  </a:path>
                </a:pathLst>
              </a:custGeom>
              <a:solidFill>
                <a:schemeClr val="lt2"/>
              </a:solidFill>
              <a:ln>
                <a:noFill/>
              </a:ln>
              <a:effectLst>
                <a:outerShdw blurRad="57150" dist="19050" dir="5400000" algn="bl" rotWithShape="0">
                  <a:schemeClr val="dk1">
                    <a:alpha val="14000"/>
                  </a:schemeClr>
                </a:outerShdw>
                <a:reflection stA="7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 name="Google Shape;4241;p123">
              <a:extLst>
                <a:ext uri="{FF2B5EF4-FFF2-40B4-BE49-F238E27FC236}">
                  <a16:creationId xmlns:a16="http://schemas.microsoft.com/office/drawing/2014/main" id="{75F84483-0899-6A1C-EB63-465BFAC44FE9}"/>
                </a:ext>
              </a:extLst>
            </p:cNvPr>
            <p:cNvSpPr/>
            <p:nvPr/>
          </p:nvSpPr>
          <p:spPr>
            <a:xfrm>
              <a:off x="5900339" y="1446873"/>
              <a:ext cx="481230" cy="481210"/>
            </a:xfrm>
            <a:custGeom>
              <a:avLst/>
              <a:gdLst/>
              <a:ahLst/>
              <a:cxnLst/>
              <a:rect l="l" t="t" r="r" b="b"/>
              <a:pathLst>
                <a:path w="24726" h="24725" extrusionOk="0">
                  <a:moveTo>
                    <a:pt x="12372" y="0"/>
                  </a:moveTo>
                  <a:cubicBezTo>
                    <a:pt x="5552" y="0"/>
                    <a:pt x="1" y="5551"/>
                    <a:pt x="1" y="12353"/>
                  </a:cubicBezTo>
                  <a:cubicBezTo>
                    <a:pt x="1" y="19174"/>
                    <a:pt x="5552" y="24725"/>
                    <a:pt x="12372" y="24725"/>
                  </a:cubicBezTo>
                  <a:cubicBezTo>
                    <a:pt x="19174" y="24725"/>
                    <a:pt x="24725" y="19174"/>
                    <a:pt x="24725" y="12353"/>
                  </a:cubicBezTo>
                  <a:cubicBezTo>
                    <a:pt x="24725" y="5551"/>
                    <a:pt x="19174" y="0"/>
                    <a:pt x="12372" y="0"/>
                  </a:cubicBezTo>
                  <a:close/>
                </a:path>
              </a:pathLst>
            </a:custGeom>
            <a:solidFill>
              <a:schemeClr val="dk2"/>
            </a:solidFill>
            <a:ln>
              <a:noFill/>
            </a:ln>
            <a:effectLst>
              <a:outerShdw blurRad="57150" dist="19050" dir="5400000" algn="bl" rotWithShape="0">
                <a:schemeClr val="dk1">
                  <a:alpha val="34000"/>
                </a:schemeClr>
              </a:outerShdw>
              <a:reflection stA="7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4242;p123">
              <a:extLst>
                <a:ext uri="{FF2B5EF4-FFF2-40B4-BE49-F238E27FC236}">
                  <a16:creationId xmlns:a16="http://schemas.microsoft.com/office/drawing/2014/main" id="{F08E5EFD-D4B8-402F-ACF7-E2D7CA332B2D}"/>
                </a:ext>
              </a:extLst>
            </p:cNvPr>
            <p:cNvSpPr/>
            <p:nvPr/>
          </p:nvSpPr>
          <p:spPr>
            <a:xfrm>
              <a:off x="6055152" y="1516105"/>
              <a:ext cx="171601" cy="171212"/>
            </a:xfrm>
            <a:custGeom>
              <a:avLst/>
              <a:gdLst/>
              <a:ahLst/>
              <a:cxnLst/>
              <a:rect l="l" t="t" r="r" b="b"/>
              <a:pathLst>
                <a:path w="8817" h="8797" extrusionOk="0">
                  <a:moveTo>
                    <a:pt x="4418" y="1"/>
                  </a:moveTo>
                  <a:cubicBezTo>
                    <a:pt x="1976" y="1"/>
                    <a:pt x="1" y="1974"/>
                    <a:pt x="1" y="4398"/>
                  </a:cubicBezTo>
                  <a:cubicBezTo>
                    <a:pt x="1" y="6821"/>
                    <a:pt x="1976" y="8796"/>
                    <a:pt x="4418" y="8796"/>
                  </a:cubicBezTo>
                  <a:cubicBezTo>
                    <a:pt x="6842" y="8796"/>
                    <a:pt x="8817" y="6821"/>
                    <a:pt x="8817" y="4398"/>
                  </a:cubicBezTo>
                  <a:cubicBezTo>
                    <a:pt x="8817" y="1974"/>
                    <a:pt x="6842" y="1"/>
                    <a:pt x="4418" y="1"/>
                  </a:cubicBezTo>
                  <a:close/>
                </a:path>
              </a:pathLst>
            </a:custGeom>
            <a:solidFill>
              <a:schemeClr val="lt1"/>
            </a:solidFill>
            <a:ln>
              <a:noFill/>
            </a:ln>
            <a:effectLst>
              <a:outerShdw blurRad="57150" dist="19050" dir="5400000" algn="bl" rotWithShape="0">
                <a:schemeClr val="dk1">
                  <a:alpha val="14000"/>
                </a:schemeClr>
              </a:outerShdw>
              <a:reflection stA="7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4243;p123">
              <a:extLst>
                <a:ext uri="{FF2B5EF4-FFF2-40B4-BE49-F238E27FC236}">
                  <a16:creationId xmlns:a16="http://schemas.microsoft.com/office/drawing/2014/main" id="{4FC74B05-0BDA-9027-584F-EB5C7E253EBC}"/>
                </a:ext>
              </a:extLst>
            </p:cNvPr>
            <p:cNvSpPr/>
            <p:nvPr/>
          </p:nvSpPr>
          <p:spPr>
            <a:xfrm>
              <a:off x="5976422" y="1724578"/>
              <a:ext cx="329461" cy="188708"/>
            </a:xfrm>
            <a:custGeom>
              <a:avLst/>
              <a:gdLst/>
              <a:ahLst/>
              <a:cxnLst/>
              <a:rect l="l" t="t" r="r" b="b"/>
              <a:pathLst>
                <a:path w="16928" h="9696" extrusionOk="0">
                  <a:moveTo>
                    <a:pt x="8463" y="1"/>
                  </a:moveTo>
                  <a:cubicBezTo>
                    <a:pt x="4535" y="1"/>
                    <a:pt x="1231" y="2502"/>
                    <a:pt x="1" y="6000"/>
                  </a:cubicBezTo>
                  <a:cubicBezTo>
                    <a:pt x="2112" y="8268"/>
                    <a:pt x="5122" y="9695"/>
                    <a:pt x="8463" y="9695"/>
                  </a:cubicBezTo>
                  <a:cubicBezTo>
                    <a:pt x="11806" y="9695"/>
                    <a:pt x="14817" y="8268"/>
                    <a:pt x="16927" y="6000"/>
                  </a:cubicBezTo>
                  <a:cubicBezTo>
                    <a:pt x="15695" y="2502"/>
                    <a:pt x="12372" y="1"/>
                    <a:pt x="8463" y="1"/>
                  </a:cubicBezTo>
                  <a:close/>
                </a:path>
              </a:pathLst>
            </a:custGeom>
            <a:solidFill>
              <a:schemeClr val="lt1"/>
            </a:solidFill>
            <a:ln>
              <a:noFill/>
            </a:ln>
            <a:effectLst>
              <a:outerShdw blurRad="57150" dist="19050" dir="5400000" algn="bl" rotWithShape="0">
                <a:schemeClr val="dk1">
                  <a:alpha val="14000"/>
                </a:schemeClr>
              </a:outerShdw>
              <a:reflection stA="7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 name="Google Shape;4244;p123">
              <a:extLst>
                <a:ext uri="{FF2B5EF4-FFF2-40B4-BE49-F238E27FC236}">
                  <a16:creationId xmlns:a16="http://schemas.microsoft.com/office/drawing/2014/main" id="{D841CC8D-7FFD-AC30-CB78-3FB0055964B8}"/>
                </a:ext>
              </a:extLst>
            </p:cNvPr>
            <p:cNvGrpSpPr/>
            <p:nvPr/>
          </p:nvGrpSpPr>
          <p:grpSpPr>
            <a:xfrm>
              <a:off x="4331274" y="2093184"/>
              <a:ext cx="1074309" cy="356822"/>
              <a:chOff x="1725115" y="1291147"/>
              <a:chExt cx="519090" cy="172403"/>
            </a:xfrm>
          </p:grpSpPr>
          <p:sp>
            <p:nvSpPr>
              <p:cNvPr id="31" name="Google Shape;4245;p123">
                <a:extLst>
                  <a:ext uri="{FF2B5EF4-FFF2-40B4-BE49-F238E27FC236}">
                    <a16:creationId xmlns:a16="http://schemas.microsoft.com/office/drawing/2014/main" id="{B2734621-8773-6476-8A0A-87C58E16E833}"/>
                  </a:ext>
                </a:extLst>
              </p:cNvPr>
              <p:cNvSpPr/>
              <p:nvPr/>
            </p:nvSpPr>
            <p:spPr>
              <a:xfrm>
                <a:off x="1725115" y="1291147"/>
                <a:ext cx="519090" cy="172403"/>
              </a:xfrm>
              <a:custGeom>
                <a:avLst/>
                <a:gdLst/>
                <a:ahLst/>
                <a:cxnLst/>
                <a:rect l="l" t="t" r="r" b="b"/>
                <a:pathLst>
                  <a:path w="28959" h="9618" extrusionOk="0">
                    <a:moveTo>
                      <a:pt x="18640" y="1"/>
                    </a:moveTo>
                    <a:cubicBezTo>
                      <a:pt x="16417" y="1"/>
                      <a:pt x="14193" y="709"/>
                      <a:pt x="12640" y="1957"/>
                    </a:cubicBezTo>
                    <a:cubicBezTo>
                      <a:pt x="11219" y="3097"/>
                      <a:pt x="9782" y="4972"/>
                      <a:pt x="9291" y="6953"/>
                    </a:cubicBezTo>
                    <a:cubicBezTo>
                      <a:pt x="8237" y="6100"/>
                      <a:pt x="6888" y="5651"/>
                      <a:pt x="5543" y="5651"/>
                    </a:cubicBezTo>
                    <a:cubicBezTo>
                      <a:pt x="5009" y="5651"/>
                      <a:pt x="4476" y="5722"/>
                      <a:pt x="3962" y="5867"/>
                    </a:cubicBezTo>
                    <a:cubicBezTo>
                      <a:pt x="2139" y="6392"/>
                      <a:pt x="632" y="7830"/>
                      <a:pt x="1" y="9618"/>
                    </a:cubicBezTo>
                    <a:lnTo>
                      <a:pt x="28959" y="9529"/>
                    </a:lnTo>
                    <a:cubicBezTo>
                      <a:pt x="28451" y="5937"/>
                      <a:pt x="26348" y="3027"/>
                      <a:pt x="23227" y="1186"/>
                    </a:cubicBezTo>
                    <a:cubicBezTo>
                      <a:pt x="21870" y="374"/>
                      <a:pt x="20255" y="1"/>
                      <a:pt x="18640" y="1"/>
                    </a:cubicBezTo>
                    <a:close/>
                  </a:path>
                </a:pathLst>
              </a:custGeom>
              <a:solidFill>
                <a:schemeClr val="dk2"/>
              </a:solidFill>
              <a:ln>
                <a:noFill/>
              </a:ln>
              <a:effectLst>
                <a:outerShdw blurRad="57150" dist="19050" dir="5400000" algn="bl" rotWithShape="0">
                  <a:schemeClr val="dk1">
                    <a:alpha val="31000"/>
                  </a:schemeClr>
                </a:outerShdw>
                <a:reflection stA="7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4246;p123">
                <a:extLst>
                  <a:ext uri="{FF2B5EF4-FFF2-40B4-BE49-F238E27FC236}">
                    <a16:creationId xmlns:a16="http://schemas.microsoft.com/office/drawing/2014/main" id="{A79B3055-BC66-3DAA-0180-407CE46A2D9F}"/>
                  </a:ext>
                </a:extLst>
              </p:cNvPr>
              <p:cNvSpPr/>
              <p:nvPr/>
            </p:nvSpPr>
            <p:spPr>
              <a:xfrm>
                <a:off x="1953865" y="1296811"/>
                <a:ext cx="269951" cy="147971"/>
              </a:xfrm>
              <a:custGeom>
                <a:avLst/>
                <a:gdLst/>
                <a:ahLst/>
                <a:cxnLst/>
                <a:rect l="l" t="t" r="r" b="b"/>
                <a:pathLst>
                  <a:path w="15060" h="8255" extrusionOk="0">
                    <a:moveTo>
                      <a:pt x="5623" y="1"/>
                    </a:moveTo>
                    <a:cubicBezTo>
                      <a:pt x="5130" y="1"/>
                      <a:pt x="4634" y="39"/>
                      <a:pt x="4138" y="117"/>
                    </a:cubicBezTo>
                    <a:cubicBezTo>
                      <a:pt x="2964" y="292"/>
                      <a:pt x="1789" y="783"/>
                      <a:pt x="1036" y="1694"/>
                    </a:cubicBezTo>
                    <a:cubicBezTo>
                      <a:pt x="265" y="2606"/>
                      <a:pt x="1" y="3973"/>
                      <a:pt x="580" y="5025"/>
                    </a:cubicBezTo>
                    <a:cubicBezTo>
                      <a:pt x="1036" y="5848"/>
                      <a:pt x="1929" y="6339"/>
                      <a:pt x="2789" y="6724"/>
                    </a:cubicBezTo>
                    <a:cubicBezTo>
                      <a:pt x="5102" y="7736"/>
                      <a:pt x="7623" y="8255"/>
                      <a:pt x="10136" y="8255"/>
                    </a:cubicBezTo>
                    <a:cubicBezTo>
                      <a:pt x="10803" y="8255"/>
                      <a:pt x="11469" y="8218"/>
                      <a:pt x="12131" y="8145"/>
                    </a:cubicBezTo>
                    <a:cubicBezTo>
                      <a:pt x="12692" y="8075"/>
                      <a:pt x="13253" y="7986"/>
                      <a:pt x="13744" y="7759"/>
                    </a:cubicBezTo>
                    <a:cubicBezTo>
                      <a:pt x="14235" y="7514"/>
                      <a:pt x="14673" y="7093"/>
                      <a:pt x="14831" y="6567"/>
                    </a:cubicBezTo>
                    <a:cubicBezTo>
                      <a:pt x="15059" y="5761"/>
                      <a:pt x="14603" y="4920"/>
                      <a:pt x="14077" y="4253"/>
                    </a:cubicBezTo>
                    <a:cubicBezTo>
                      <a:pt x="12036" y="1664"/>
                      <a:pt x="8896" y="1"/>
                      <a:pt x="5623" y="1"/>
                    </a:cubicBezTo>
                    <a:close/>
                  </a:path>
                </a:pathLst>
              </a:custGeom>
              <a:solidFill>
                <a:schemeClr val="accent1"/>
              </a:solidFill>
              <a:ln>
                <a:noFill/>
              </a:ln>
              <a:effectLst>
                <a:outerShdw blurRad="57150" dist="19050" dir="5400000" algn="bl" rotWithShape="0">
                  <a:schemeClr val="dk1">
                    <a:alpha val="31000"/>
                  </a:schemeClr>
                </a:outerShdw>
                <a:reflection stA="7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4247;p123">
                <a:extLst>
                  <a:ext uri="{FF2B5EF4-FFF2-40B4-BE49-F238E27FC236}">
                    <a16:creationId xmlns:a16="http://schemas.microsoft.com/office/drawing/2014/main" id="{0CD7C5C6-CA45-67ED-EC5F-16F42BBB511D}"/>
                  </a:ext>
                </a:extLst>
              </p:cNvPr>
              <p:cNvSpPr/>
              <p:nvPr/>
            </p:nvSpPr>
            <p:spPr>
              <a:xfrm>
                <a:off x="1773837" y="1396227"/>
                <a:ext cx="83907" cy="48523"/>
              </a:xfrm>
              <a:custGeom>
                <a:avLst/>
                <a:gdLst/>
                <a:ahLst/>
                <a:cxnLst/>
                <a:rect l="l" t="t" r="r" b="b"/>
                <a:pathLst>
                  <a:path w="4681" h="2707" extrusionOk="0">
                    <a:moveTo>
                      <a:pt x="2283" y="0"/>
                    </a:moveTo>
                    <a:cubicBezTo>
                      <a:pt x="1541" y="0"/>
                      <a:pt x="523" y="100"/>
                      <a:pt x="228" y="530"/>
                    </a:cubicBezTo>
                    <a:cubicBezTo>
                      <a:pt x="1" y="881"/>
                      <a:pt x="17" y="1372"/>
                      <a:pt x="228" y="1722"/>
                    </a:cubicBezTo>
                    <a:cubicBezTo>
                      <a:pt x="438" y="2090"/>
                      <a:pt x="807" y="2353"/>
                      <a:pt x="1193" y="2494"/>
                    </a:cubicBezTo>
                    <a:cubicBezTo>
                      <a:pt x="1595" y="2634"/>
                      <a:pt x="2016" y="2669"/>
                      <a:pt x="2436" y="2686"/>
                    </a:cubicBezTo>
                    <a:cubicBezTo>
                      <a:pt x="2577" y="2698"/>
                      <a:pt x="2718" y="2706"/>
                      <a:pt x="2858" y="2706"/>
                    </a:cubicBezTo>
                    <a:cubicBezTo>
                      <a:pt x="3119" y="2706"/>
                      <a:pt x="3377" y="2678"/>
                      <a:pt x="3628" y="2599"/>
                    </a:cubicBezTo>
                    <a:cubicBezTo>
                      <a:pt x="4014" y="2475"/>
                      <a:pt x="4383" y="2195"/>
                      <a:pt x="4523" y="1828"/>
                    </a:cubicBezTo>
                    <a:cubicBezTo>
                      <a:pt x="4680" y="1372"/>
                      <a:pt x="4505" y="846"/>
                      <a:pt x="4154" y="512"/>
                    </a:cubicBezTo>
                    <a:cubicBezTo>
                      <a:pt x="3804" y="197"/>
                      <a:pt x="3331" y="40"/>
                      <a:pt x="2857" y="21"/>
                    </a:cubicBezTo>
                    <a:cubicBezTo>
                      <a:pt x="2710" y="9"/>
                      <a:pt x="2509" y="0"/>
                      <a:pt x="2283" y="0"/>
                    </a:cubicBezTo>
                    <a:close/>
                  </a:path>
                </a:pathLst>
              </a:custGeom>
              <a:solidFill>
                <a:schemeClr val="accent1"/>
              </a:solidFill>
              <a:ln>
                <a:noFill/>
              </a:ln>
              <a:effectLst>
                <a:outerShdw blurRad="57150" dist="19050" dir="5400000" algn="bl" rotWithShape="0">
                  <a:schemeClr val="dk1">
                    <a:alpha val="31000"/>
                  </a:schemeClr>
                </a:outerShdw>
                <a:reflection stA="7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 name="Google Shape;4248;p123">
              <a:extLst>
                <a:ext uri="{FF2B5EF4-FFF2-40B4-BE49-F238E27FC236}">
                  <a16:creationId xmlns:a16="http://schemas.microsoft.com/office/drawing/2014/main" id="{BF0E64E2-836B-7D21-EACE-090C0BAFDC6C}"/>
                </a:ext>
              </a:extLst>
            </p:cNvPr>
            <p:cNvSpPr/>
            <p:nvPr/>
          </p:nvSpPr>
          <p:spPr>
            <a:xfrm>
              <a:off x="5561036" y="3739088"/>
              <a:ext cx="185700" cy="185700"/>
            </a:xfrm>
            <a:prstGeom prst="ellipse">
              <a:avLst/>
            </a:prstGeom>
            <a:gradFill>
              <a:gsLst>
                <a:gs pos="0">
                  <a:srgbClr val="81EEEB"/>
                </a:gs>
                <a:gs pos="100000">
                  <a:srgbClr val="3AE4DF"/>
                </a:gs>
              </a:gsLst>
              <a:lin ang="8100019" scaled="0"/>
            </a:gradFill>
            <a:ln>
              <a:noFill/>
            </a:ln>
            <a:effectLst>
              <a:outerShdw blurRad="157163" dist="85725" dir="5400000" algn="bl" rotWithShape="0">
                <a:schemeClr val="dk1">
                  <a:alpha val="38000"/>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4249;p123">
              <a:extLst>
                <a:ext uri="{FF2B5EF4-FFF2-40B4-BE49-F238E27FC236}">
                  <a16:creationId xmlns:a16="http://schemas.microsoft.com/office/drawing/2014/main" id="{DE567313-DD65-9C64-87B6-96D839DA9983}"/>
                </a:ext>
              </a:extLst>
            </p:cNvPr>
            <p:cNvSpPr/>
            <p:nvPr/>
          </p:nvSpPr>
          <p:spPr>
            <a:xfrm>
              <a:off x="5885696" y="3574551"/>
              <a:ext cx="86400" cy="86400"/>
            </a:xfrm>
            <a:prstGeom prst="ellipse">
              <a:avLst/>
            </a:prstGeom>
            <a:gradFill>
              <a:gsLst>
                <a:gs pos="0">
                  <a:srgbClr val="81EEEB"/>
                </a:gs>
                <a:gs pos="100000">
                  <a:srgbClr val="3AE4DF"/>
                </a:gs>
              </a:gsLst>
              <a:lin ang="8100019" scaled="0"/>
            </a:gradFill>
            <a:ln>
              <a:noFill/>
            </a:ln>
            <a:effectLst>
              <a:outerShdw blurRad="157163" dist="85725" dir="5400000" algn="bl" rotWithShape="0">
                <a:schemeClr val="dk1">
                  <a:alpha val="38000"/>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 name="Google Shape;4250;p123">
              <a:extLst>
                <a:ext uri="{FF2B5EF4-FFF2-40B4-BE49-F238E27FC236}">
                  <a16:creationId xmlns:a16="http://schemas.microsoft.com/office/drawing/2014/main" id="{C6DB26EF-123F-F6FF-C2F5-F06C019C9EB5}"/>
                </a:ext>
              </a:extLst>
            </p:cNvPr>
            <p:cNvGrpSpPr/>
            <p:nvPr/>
          </p:nvGrpSpPr>
          <p:grpSpPr>
            <a:xfrm>
              <a:off x="4825565" y="3357409"/>
              <a:ext cx="546643" cy="356848"/>
              <a:chOff x="5013102" y="2654046"/>
              <a:chExt cx="546643" cy="356848"/>
            </a:xfrm>
          </p:grpSpPr>
          <p:sp>
            <p:nvSpPr>
              <p:cNvPr id="29" name="Google Shape;4251;p123">
                <a:extLst>
                  <a:ext uri="{FF2B5EF4-FFF2-40B4-BE49-F238E27FC236}">
                    <a16:creationId xmlns:a16="http://schemas.microsoft.com/office/drawing/2014/main" id="{99BBBC27-9F5F-81A6-24DD-56F1EBA1EF73}"/>
                  </a:ext>
                </a:extLst>
              </p:cNvPr>
              <p:cNvSpPr/>
              <p:nvPr/>
            </p:nvSpPr>
            <p:spPr>
              <a:xfrm>
                <a:off x="5013102" y="2654046"/>
                <a:ext cx="546643" cy="356848"/>
              </a:xfrm>
              <a:custGeom>
                <a:avLst/>
                <a:gdLst/>
                <a:ahLst/>
                <a:cxnLst/>
                <a:rect l="l" t="t" r="r" b="b"/>
                <a:pathLst>
                  <a:path w="35922" h="23446" extrusionOk="0">
                    <a:moveTo>
                      <a:pt x="3448" y="1"/>
                    </a:moveTo>
                    <a:cubicBezTo>
                      <a:pt x="1555" y="1"/>
                      <a:pt x="0" y="1538"/>
                      <a:pt x="0" y="3432"/>
                    </a:cubicBezTo>
                    <a:lnTo>
                      <a:pt x="0" y="15552"/>
                    </a:lnTo>
                    <a:cubicBezTo>
                      <a:pt x="0" y="17446"/>
                      <a:pt x="1555" y="18983"/>
                      <a:pt x="3448" y="18983"/>
                    </a:cubicBezTo>
                    <a:lnTo>
                      <a:pt x="24950" y="18983"/>
                    </a:lnTo>
                    <a:lnTo>
                      <a:pt x="29074" y="23446"/>
                    </a:lnTo>
                    <a:lnTo>
                      <a:pt x="29074" y="18983"/>
                    </a:lnTo>
                    <a:lnTo>
                      <a:pt x="32473" y="18983"/>
                    </a:lnTo>
                    <a:cubicBezTo>
                      <a:pt x="34382" y="18983"/>
                      <a:pt x="35921" y="17446"/>
                      <a:pt x="35921" y="15552"/>
                    </a:cubicBezTo>
                    <a:lnTo>
                      <a:pt x="35921" y="3432"/>
                    </a:lnTo>
                    <a:cubicBezTo>
                      <a:pt x="35921" y="1538"/>
                      <a:pt x="34382" y="1"/>
                      <a:pt x="32473" y="1"/>
                    </a:cubicBezTo>
                    <a:close/>
                  </a:path>
                </a:pathLst>
              </a:custGeom>
              <a:solidFill>
                <a:schemeClr val="accent3"/>
              </a:solidFill>
              <a:ln>
                <a:noFill/>
              </a:ln>
              <a:effectLst>
                <a:outerShdw blurRad="57150" dist="19050" dir="5400000" algn="bl" rotWithShape="0">
                  <a:schemeClr val="dk1">
                    <a:alpha val="18000"/>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4252;p123">
                <a:extLst>
                  <a:ext uri="{FF2B5EF4-FFF2-40B4-BE49-F238E27FC236}">
                    <a16:creationId xmlns:a16="http://schemas.microsoft.com/office/drawing/2014/main" id="{4B308888-B728-8523-BD19-B4230BA8BA36}"/>
                  </a:ext>
                </a:extLst>
              </p:cNvPr>
              <p:cNvSpPr/>
              <p:nvPr/>
            </p:nvSpPr>
            <p:spPr>
              <a:xfrm>
                <a:off x="5106723" y="2758236"/>
                <a:ext cx="359392" cy="76161"/>
              </a:xfrm>
              <a:custGeom>
                <a:avLst/>
                <a:gdLst/>
                <a:ahLst/>
                <a:cxnLst/>
                <a:rect l="l" t="t" r="r" b="b"/>
                <a:pathLst>
                  <a:path w="23617" h="5004" extrusionOk="0">
                    <a:moveTo>
                      <a:pt x="2503" y="0"/>
                    </a:moveTo>
                    <a:cubicBezTo>
                      <a:pt x="1117" y="0"/>
                      <a:pt x="1" y="1116"/>
                      <a:pt x="1" y="2502"/>
                    </a:cubicBezTo>
                    <a:cubicBezTo>
                      <a:pt x="1" y="3888"/>
                      <a:pt x="1117" y="5004"/>
                      <a:pt x="2503" y="5004"/>
                    </a:cubicBezTo>
                    <a:cubicBezTo>
                      <a:pt x="3873" y="5004"/>
                      <a:pt x="4988" y="3888"/>
                      <a:pt x="4988" y="2502"/>
                    </a:cubicBezTo>
                    <a:cubicBezTo>
                      <a:pt x="4988" y="1116"/>
                      <a:pt x="3873" y="0"/>
                      <a:pt x="2503" y="0"/>
                    </a:cubicBezTo>
                    <a:close/>
                    <a:moveTo>
                      <a:pt x="11817" y="0"/>
                    </a:moveTo>
                    <a:cubicBezTo>
                      <a:pt x="10431" y="0"/>
                      <a:pt x="9316" y="1116"/>
                      <a:pt x="9316" y="2502"/>
                    </a:cubicBezTo>
                    <a:cubicBezTo>
                      <a:pt x="9316" y="3888"/>
                      <a:pt x="10431" y="5004"/>
                      <a:pt x="11817" y="5004"/>
                    </a:cubicBezTo>
                    <a:cubicBezTo>
                      <a:pt x="13186" y="5004"/>
                      <a:pt x="14301" y="3888"/>
                      <a:pt x="14301" y="2502"/>
                    </a:cubicBezTo>
                    <a:cubicBezTo>
                      <a:pt x="14301" y="1116"/>
                      <a:pt x="13186" y="0"/>
                      <a:pt x="11817" y="0"/>
                    </a:cubicBezTo>
                    <a:close/>
                    <a:moveTo>
                      <a:pt x="21131" y="0"/>
                    </a:moveTo>
                    <a:cubicBezTo>
                      <a:pt x="19744" y="0"/>
                      <a:pt x="18629" y="1116"/>
                      <a:pt x="18629" y="2502"/>
                    </a:cubicBezTo>
                    <a:cubicBezTo>
                      <a:pt x="18629" y="3888"/>
                      <a:pt x="19744" y="5004"/>
                      <a:pt x="21131" y="5004"/>
                    </a:cubicBezTo>
                    <a:cubicBezTo>
                      <a:pt x="22500" y="5004"/>
                      <a:pt x="23616" y="3888"/>
                      <a:pt x="23616" y="2502"/>
                    </a:cubicBezTo>
                    <a:cubicBezTo>
                      <a:pt x="23616" y="1116"/>
                      <a:pt x="22500" y="0"/>
                      <a:pt x="21131" y="0"/>
                    </a:cubicBezTo>
                    <a:close/>
                  </a:path>
                </a:pathLst>
              </a:custGeom>
              <a:solidFill>
                <a:schemeClr val="accent6"/>
              </a:solidFill>
              <a:ln>
                <a:noFill/>
              </a:ln>
              <a:effectLst>
                <a:outerShdw blurRad="57150" dist="19050" dir="5400000" algn="bl" rotWithShape="0">
                  <a:schemeClr val="dk1">
                    <a:alpha val="18000"/>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7" name="Google Shape;4204;p123">
            <a:extLst>
              <a:ext uri="{FF2B5EF4-FFF2-40B4-BE49-F238E27FC236}">
                <a16:creationId xmlns:a16="http://schemas.microsoft.com/office/drawing/2014/main" id="{B1FB8B39-A27C-4168-5D53-5983A3114C3C}"/>
              </a:ext>
            </a:extLst>
          </p:cNvPr>
          <p:cNvSpPr txBox="1">
            <a:spLocks noGrp="1"/>
          </p:cNvSpPr>
          <p:nvPr>
            <p:ph type="title"/>
          </p:nvPr>
        </p:nvSpPr>
        <p:spPr>
          <a:xfrm>
            <a:off x="724608" y="771162"/>
            <a:ext cx="5526300" cy="873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6000" dirty="0">
                <a:latin typeface="Darker Grotesque"/>
                <a:sym typeface="Darker Grotesque"/>
              </a:rPr>
              <a:t>Super!</a:t>
            </a:r>
            <a:endParaRPr sz="6000" dirty="0">
              <a:latin typeface="Darker Grotesque"/>
              <a:sym typeface="Darker Grotesque"/>
            </a:endParaRPr>
          </a:p>
        </p:txBody>
      </p:sp>
      <p:sp>
        <p:nvSpPr>
          <p:cNvPr id="48" name="Google Shape;4205;p123">
            <a:extLst>
              <a:ext uri="{FF2B5EF4-FFF2-40B4-BE49-F238E27FC236}">
                <a16:creationId xmlns:a16="http://schemas.microsoft.com/office/drawing/2014/main" id="{23C65C35-D054-995F-61CD-39335EFB6634}"/>
              </a:ext>
            </a:extLst>
          </p:cNvPr>
          <p:cNvSpPr txBox="1">
            <a:spLocks/>
          </p:cNvSpPr>
          <p:nvPr/>
        </p:nvSpPr>
        <p:spPr>
          <a:xfrm>
            <a:off x="791062" y="1735640"/>
            <a:ext cx="3434700" cy="4347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lt1"/>
              </a:buClr>
              <a:buSzPts val="1100"/>
            </a:pPr>
            <a:r>
              <a:rPr lang="en-US" sz="1600" b="1" dirty="0">
                <a:solidFill>
                  <a:schemeClr val="lt1"/>
                </a:solidFill>
                <a:latin typeface="Darker Grotesque"/>
                <a:sym typeface="Darker Grotesque"/>
              </a:rPr>
              <a:t>Est ce que tu as des questions ?</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511"/>
        <p:cNvGrpSpPr/>
        <p:nvPr/>
      </p:nvGrpSpPr>
      <p:grpSpPr>
        <a:xfrm>
          <a:off x="0" y="0"/>
          <a:ext cx="0" cy="0"/>
          <a:chOff x="0" y="0"/>
          <a:chExt cx="0" cy="0"/>
        </a:xfrm>
      </p:grpSpPr>
      <p:sp>
        <p:nvSpPr>
          <p:cNvPr id="3512" name="Google Shape;3512;p11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Business web steps</a:t>
            </a:r>
            <a:endParaRPr/>
          </a:p>
        </p:txBody>
      </p:sp>
      <p:sp>
        <p:nvSpPr>
          <p:cNvPr id="3513" name="Google Shape;3513;p111"/>
          <p:cNvSpPr/>
          <p:nvPr/>
        </p:nvSpPr>
        <p:spPr>
          <a:xfrm rot="-5400000">
            <a:off x="-186850" y="2683450"/>
            <a:ext cx="2201400" cy="338100"/>
          </a:xfrm>
          <a:prstGeom prst="roundRect">
            <a:avLst>
              <a:gd name="adj" fmla="val 50000"/>
            </a:avLst>
          </a:prstGeom>
          <a:solidFill>
            <a:schemeClr val="accent6"/>
          </a:solidFill>
          <a:ln>
            <a:noFill/>
          </a:ln>
          <a:effectLst>
            <a:outerShdw blurRad="57150" dist="19050" dir="5400000" algn="bl" rotWithShape="0">
              <a:srgbClr val="5352EE">
                <a:alpha val="18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514" name="Google Shape;3514;p111"/>
          <p:cNvSpPr txBox="1"/>
          <p:nvPr/>
        </p:nvSpPr>
        <p:spPr>
          <a:xfrm rot="-5400000">
            <a:off x="98138" y="2756350"/>
            <a:ext cx="1631400" cy="19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Montserrat"/>
                <a:ea typeface="Montserrat"/>
                <a:cs typeface="Montserrat"/>
                <a:sym typeface="Montserrat"/>
              </a:rPr>
              <a:t>Website</a:t>
            </a:r>
            <a:endParaRPr b="1">
              <a:solidFill>
                <a:schemeClr val="dk1"/>
              </a:solidFill>
              <a:latin typeface="Montserrat"/>
              <a:ea typeface="Montserrat"/>
              <a:cs typeface="Montserrat"/>
              <a:sym typeface="Montserrat"/>
            </a:endParaRPr>
          </a:p>
        </p:txBody>
      </p:sp>
      <p:sp>
        <p:nvSpPr>
          <p:cNvPr id="3515" name="Google Shape;3515;p111"/>
          <p:cNvSpPr/>
          <p:nvPr/>
        </p:nvSpPr>
        <p:spPr>
          <a:xfrm>
            <a:off x="1512618" y="3609838"/>
            <a:ext cx="1952400" cy="338100"/>
          </a:xfrm>
          <a:prstGeom prst="roundRect">
            <a:avLst>
              <a:gd name="adj" fmla="val 50000"/>
            </a:avLst>
          </a:prstGeom>
          <a:solidFill>
            <a:schemeClr val="accent2"/>
          </a:solidFill>
          <a:ln>
            <a:noFill/>
          </a:ln>
          <a:effectLst>
            <a:outerShdw blurRad="57150" dist="19050" dir="5400000" algn="bl" rotWithShape="0">
              <a:srgbClr val="5352EE">
                <a:alpha val="18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516" name="Google Shape;3516;p111"/>
          <p:cNvSpPr txBox="1"/>
          <p:nvPr/>
        </p:nvSpPr>
        <p:spPr>
          <a:xfrm>
            <a:off x="1673118" y="3682738"/>
            <a:ext cx="1631400" cy="19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6"/>
                </a:solidFill>
                <a:latin typeface="Montserrat"/>
                <a:ea typeface="Montserrat"/>
                <a:cs typeface="Montserrat"/>
                <a:sym typeface="Montserrat"/>
              </a:rPr>
              <a:t>Design</a:t>
            </a:r>
            <a:endParaRPr b="1">
              <a:solidFill>
                <a:schemeClr val="accent6"/>
              </a:solidFill>
              <a:latin typeface="Montserrat"/>
              <a:ea typeface="Montserrat"/>
              <a:cs typeface="Montserrat"/>
              <a:sym typeface="Montserrat"/>
            </a:endParaRPr>
          </a:p>
        </p:txBody>
      </p:sp>
      <p:sp>
        <p:nvSpPr>
          <p:cNvPr id="3517" name="Google Shape;3517;p111"/>
          <p:cNvSpPr/>
          <p:nvPr/>
        </p:nvSpPr>
        <p:spPr>
          <a:xfrm>
            <a:off x="1512630" y="1751938"/>
            <a:ext cx="1952400" cy="338100"/>
          </a:xfrm>
          <a:prstGeom prst="roundRect">
            <a:avLst>
              <a:gd name="adj" fmla="val 50000"/>
            </a:avLst>
          </a:prstGeom>
          <a:solidFill>
            <a:schemeClr val="accent3"/>
          </a:solidFill>
          <a:ln>
            <a:noFill/>
          </a:ln>
          <a:effectLst>
            <a:outerShdw blurRad="57150" dist="19050" dir="5400000" algn="bl" rotWithShape="0">
              <a:srgbClr val="5352EE">
                <a:alpha val="18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518" name="Google Shape;3518;p111"/>
          <p:cNvSpPr txBox="1"/>
          <p:nvPr/>
        </p:nvSpPr>
        <p:spPr>
          <a:xfrm>
            <a:off x="1673130" y="1824838"/>
            <a:ext cx="1631400" cy="19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6"/>
                </a:solidFill>
                <a:latin typeface="Montserrat"/>
                <a:ea typeface="Montserrat"/>
                <a:cs typeface="Montserrat"/>
                <a:sym typeface="Montserrat"/>
              </a:rPr>
              <a:t>Programming</a:t>
            </a:r>
            <a:endParaRPr b="1">
              <a:solidFill>
                <a:schemeClr val="accent6"/>
              </a:solidFill>
              <a:latin typeface="Montserrat"/>
              <a:ea typeface="Montserrat"/>
              <a:cs typeface="Montserrat"/>
              <a:sym typeface="Montserrat"/>
            </a:endParaRPr>
          </a:p>
        </p:txBody>
      </p:sp>
      <p:sp>
        <p:nvSpPr>
          <p:cNvPr id="3519" name="Google Shape;3519;p111"/>
          <p:cNvSpPr/>
          <p:nvPr/>
        </p:nvSpPr>
        <p:spPr>
          <a:xfrm>
            <a:off x="3894738" y="2371250"/>
            <a:ext cx="1952400" cy="338100"/>
          </a:xfrm>
          <a:prstGeom prst="roundRect">
            <a:avLst>
              <a:gd name="adj" fmla="val 50000"/>
            </a:avLst>
          </a:prstGeom>
          <a:solidFill>
            <a:schemeClr val="accent2"/>
          </a:solidFill>
          <a:ln>
            <a:noFill/>
          </a:ln>
          <a:effectLst>
            <a:outerShdw blurRad="57150" dist="19050" dir="5400000" algn="bl" rotWithShape="0">
              <a:srgbClr val="5352EE">
                <a:alpha val="18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520" name="Google Shape;3520;p111"/>
          <p:cNvSpPr txBox="1"/>
          <p:nvPr/>
        </p:nvSpPr>
        <p:spPr>
          <a:xfrm>
            <a:off x="4055238" y="2444150"/>
            <a:ext cx="1631400" cy="19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6"/>
                </a:solidFill>
                <a:latin typeface="Montserrat"/>
                <a:ea typeface="Montserrat"/>
                <a:cs typeface="Montserrat"/>
                <a:sym typeface="Montserrat"/>
              </a:rPr>
              <a:t>Step 2</a:t>
            </a:r>
            <a:endParaRPr b="1">
              <a:solidFill>
                <a:schemeClr val="accent6"/>
              </a:solidFill>
              <a:latin typeface="Montserrat"/>
              <a:ea typeface="Montserrat"/>
              <a:cs typeface="Montserrat"/>
              <a:sym typeface="Montserrat"/>
            </a:endParaRPr>
          </a:p>
        </p:txBody>
      </p:sp>
      <p:sp>
        <p:nvSpPr>
          <p:cNvPr id="3521" name="Google Shape;3521;p111"/>
          <p:cNvSpPr/>
          <p:nvPr/>
        </p:nvSpPr>
        <p:spPr>
          <a:xfrm>
            <a:off x="3894750" y="1751950"/>
            <a:ext cx="1952400" cy="338100"/>
          </a:xfrm>
          <a:prstGeom prst="roundRect">
            <a:avLst>
              <a:gd name="adj" fmla="val 50000"/>
            </a:avLst>
          </a:prstGeom>
          <a:solidFill>
            <a:schemeClr val="accent3"/>
          </a:solidFill>
          <a:ln>
            <a:noFill/>
          </a:ln>
          <a:effectLst>
            <a:outerShdw blurRad="57150" dist="19050" dir="5400000" algn="bl" rotWithShape="0">
              <a:srgbClr val="5352EE">
                <a:alpha val="18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522" name="Google Shape;3522;p111"/>
          <p:cNvSpPr txBox="1"/>
          <p:nvPr/>
        </p:nvSpPr>
        <p:spPr>
          <a:xfrm>
            <a:off x="4055250" y="1824850"/>
            <a:ext cx="1631400" cy="19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6"/>
                </a:solidFill>
                <a:latin typeface="Montserrat"/>
                <a:ea typeface="Montserrat"/>
                <a:cs typeface="Montserrat"/>
                <a:sym typeface="Montserrat"/>
              </a:rPr>
              <a:t>Step 1</a:t>
            </a:r>
            <a:endParaRPr b="1">
              <a:solidFill>
                <a:schemeClr val="accent6"/>
              </a:solidFill>
              <a:latin typeface="Montserrat"/>
              <a:ea typeface="Montserrat"/>
              <a:cs typeface="Montserrat"/>
              <a:sym typeface="Montserrat"/>
            </a:endParaRPr>
          </a:p>
        </p:txBody>
      </p:sp>
      <p:sp>
        <p:nvSpPr>
          <p:cNvPr id="3523" name="Google Shape;3523;p111"/>
          <p:cNvSpPr/>
          <p:nvPr/>
        </p:nvSpPr>
        <p:spPr>
          <a:xfrm>
            <a:off x="3894738" y="2990550"/>
            <a:ext cx="1952400" cy="338100"/>
          </a:xfrm>
          <a:prstGeom prst="roundRect">
            <a:avLst>
              <a:gd name="adj" fmla="val 50000"/>
            </a:avLst>
          </a:prstGeom>
          <a:solidFill>
            <a:schemeClr val="accent4"/>
          </a:solidFill>
          <a:ln>
            <a:noFill/>
          </a:ln>
          <a:effectLst>
            <a:outerShdw blurRad="57150" dist="19050" dir="5400000" algn="bl" rotWithShape="0">
              <a:srgbClr val="5352EE">
                <a:alpha val="18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524" name="Google Shape;3524;p111"/>
          <p:cNvSpPr txBox="1"/>
          <p:nvPr/>
        </p:nvSpPr>
        <p:spPr>
          <a:xfrm>
            <a:off x="4055238" y="3063450"/>
            <a:ext cx="1631400" cy="19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6"/>
                </a:solidFill>
                <a:latin typeface="Montserrat"/>
                <a:ea typeface="Montserrat"/>
                <a:cs typeface="Montserrat"/>
                <a:sym typeface="Montserrat"/>
              </a:rPr>
              <a:t>Step 3</a:t>
            </a:r>
            <a:endParaRPr b="1">
              <a:solidFill>
                <a:schemeClr val="accent6"/>
              </a:solidFill>
              <a:latin typeface="Montserrat"/>
              <a:ea typeface="Montserrat"/>
              <a:cs typeface="Montserrat"/>
              <a:sym typeface="Montserrat"/>
            </a:endParaRPr>
          </a:p>
        </p:txBody>
      </p:sp>
      <p:sp>
        <p:nvSpPr>
          <p:cNvPr id="3525" name="Google Shape;3525;p111"/>
          <p:cNvSpPr/>
          <p:nvPr/>
        </p:nvSpPr>
        <p:spPr>
          <a:xfrm>
            <a:off x="3894738" y="3609850"/>
            <a:ext cx="1952400" cy="338100"/>
          </a:xfrm>
          <a:prstGeom prst="roundRect">
            <a:avLst>
              <a:gd name="adj" fmla="val 50000"/>
            </a:avLst>
          </a:prstGeom>
          <a:solidFill>
            <a:schemeClr val="accent1"/>
          </a:solidFill>
          <a:ln>
            <a:noFill/>
          </a:ln>
          <a:effectLst>
            <a:outerShdw blurRad="57150" dist="19050" dir="5400000" algn="bl" rotWithShape="0">
              <a:srgbClr val="5352EE">
                <a:alpha val="18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526" name="Google Shape;3526;p111"/>
          <p:cNvSpPr txBox="1"/>
          <p:nvPr/>
        </p:nvSpPr>
        <p:spPr>
          <a:xfrm>
            <a:off x="4055238" y="3682750"/>
            <a:ext cx="1631400" cy="19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6"/>
                </a:solidFill>
                <a:latin typeface="Montserrat"/>
                <a:ea typeface="Montserrat"/>
                <a:cs typeface="Montserrat"/>
                <a:sym typeface="Montserrat"/>
              </a:rPr>
              <a:t>Step 4</a:t>
            </a:r>
            <a:endParaRPr b="1">
              <a:solidFill>
                <a:schemeClr val="accent6"/>
              </a:solidFill>
              <a:latin typeface="Montserrat"/>
              <a:ea typeface="Montserrat"/>
              <a:cs typeface="Montserrat"/>
              <a:sym typeface="Montserrat"/>
            </a:endParaRPr>
          </a:p>
        </p:txBody>
      </p:sp>
      <p:cxnSp>
        <p:nvCxnSpPr>
          <p:cNvPr id="3527" name="Google Shape;3527;p111"/>
          <p:cNvCxnSpPr>
            <a:stCxn id="3513" idx="2"/>
            <a:endCxn id="3517" idx="1"/>
          </p:cNvCxnSpPr>
          <p:nvPr/>
        </p:nvCxnSpPr>
        <p:spPr>
          <a:xfrm rot="10800000" flipH="1">
            <a:off x="1082900" y="1921000"/>
            <a:ext cx="429600" cy="931500"/>
          </a:xfrm>
          <a:prstGeom prst="bentConnector3">
            <a:avLst>
              <a:gd name="adj1" fmla="val 50015"/>
            </a:avLst>
          </a:prstGeom>
          <a:noFill/>
          <a:ln w="9525" cap="flat" cmpd="sng">
            <a:solidFill>
              <a:schemeClr val="accent4"/>
            </a:solidFill>
            <a:prstDash val="solid"/>
            <a:round/>
            <a:headEnd type="none" w="med" len="med"/>
            <a:tailEnd type="none" w="med" len="med"/>
          </a:ln>
        </p:spPr>
      </p:cxnSp>
      <p:cxnSp>
        <p:nvCxnSpPr>
          <p:cNvPr id="3528" name="Google Shape;3528;p111"/>
          <p:cNvCxnSpPr>
            <a:stCxn id="3513" idx="2"/>
            <a:endCxn id="3515" idx="1"/>
          </p:cNvCxnSpPr>
          <p:nvPr/>
        </p:nvCxnSpPr>
        <p:spPr>
          <a:xfrm>
            <a:off x="1082900" y="2852500"/>
            <a:ext cx="429600" cy="926400"/>
          </a:xfrm>
          <a:prstGeom prst="bentConnector3">
            <a:avLst>
              <a:gd name="adj1" fmla="val 50014"/>
            </a:avLst>
          </a:prstGeom>
          <a:noFill/>
          <a:ln w="9525" cap="flat" cmpd="sng">
            <a:solidFill>
              <a:schemeClr val="accent4"/>
            </a:solidFill>
            <a:prstDash val="solid"/>
            <a:round/>
            <a:headEnd type="none" w="med" len="med"/>
            <a:tailEnd type="none" w="med" len="med"/>
          </a:ln>
        </p:spPr>
      </p:cxnSp>
      <p:cxnSp>
        <p:nvCxnSpPr>
          <p:cNvPr id="3529" name="Google Shape;3529;p111"/>
          <p:cNvCxnSpPr>
            <a:stCxn id="3517" idx="3"/>
            <a:endCxn id="3521" idx="1"/>
          </p:cNvCxnSpPr>
          <p:nvPr/>
        </p:nvCxnSpPr>
        <p:spPr>
          <a:xfrm>
            <a:off x="3465030" y="1920988"/>
            <a:ext cx="429600" cy="0"/>
          </a:xfrm>
          <a:prstGeom prst="straightConnector1">
            <a:avLst/>
          </a:prstGeom>
          <a:noFill/>
          <a:ln w="9525" cap="flat" cmpd="sng">
            <a:solidFill>
              <a:schemeClr val="accent4"/>
            </a:solidFill>
            <a:prstDash val="solid"/>
            <a:round/>
            <a:headEnd type="none" w="med" len="med"/>
            <a:tailEnd type="none" w="med" len="med"/>
          </a:ln>
        </p:spPr>
      </p:cxnSp>
      <p:cxnSp>
        <p:nvCxnSpPr>
          <p:cNvPr id="3530" name="Google Shape;3530;p111"/>
          <p:cNvCxnSpPr>
            <a:stCxn id="3515" idx="3"/>
            <a:endCxn id="3525" idx="1"/>
          </p:cNvCxnSpPr>
          <p:nvPr/>
        </p:nvCxnSpPr>
        <p:spPr>
          <a:xfrm>
            <a:off x="3465018" y="3778888"/>
            <a:ext cx="429600" cy="0"/>
          </a:xfrm>
          <a:prstGeom prst="straightConnector1">
            <a:avLst/>
          </a:prstGeom>
          <a:noFill/>
          <a:ln w="9525" cap="flat" cmpd="sng">
            <a:solidFill>
              <a:schemeClr val="accent4"/>
            </a:solidFill>
            <a:prstDash val="solid"/>
            <a:round/>
            <a:headEnd type="none" w="med" len="med"/>
            <a:tailEnd type="none" w="med" len="med"/>
          </a:ln>
        </p:spPr>
      </p:cxnSp>
      <p:cxnSp>
        <p:nvCxnSpPr>
          <p:cNvPr id="3531" name="Google Shape;3531;p111"/>
          <p:cNvCxnSpPr>
            <a:stCxn id="3517" idx="3"/>
            <a:endCxn id="3519" idx="1"/>
          </p:cNvCxnSpPr>
          <p:nvPr/>
        </p:nvCxnSpPr>
        <p:spPr>
          <a:xfrm>
            <a:off x="3465030" y="1920988"/>
            <a:ext cx="429600" cy="619200"/>
          </a:xfrm>
          <a:prstGeom prst="bentConnector3">
            <a:avLst>
              <a:gd name="adj1" fmla="val 50012"/>
            </a:avLst>
          </a:prstGeom>
          <a:noFill/>
          <a:ln w="9525" cap="flat" cmpd="sng">
            <a:solidFill>
              <a:schemeClr val="accent4"/>
            </a:solidFill>
            <a:prstDash val="solid"/>
            <a:round/>
            <a:headEnd type="none" w="med" len="med"/>
            <a:tailEnd type="none" w="med" len="med"/>
          </a:ln>
        </p:spPr>
      </p:cxnSp>
      <p:cxnSp>
        <p:nvCxnSpPr>
          <p:cNvPr id="3532" name="Google Shape;3532;p111"/>
          <p:cNvCxnSpPr>
            <a:stCxn id="3515" idx="3"/>
            <a:endCxn id="3523" idx="1"/>
          </p:cNvCxnSpPr>
          <p:nvPr/>
        </p:nvCxnSpPr>
        <p:spPr>
          <a:xfrm rot="10800000" flipH="1">
            <a:off x="3465018" y="3159688"/>
            <a:ext cx="429600" cy="619200"/>
          </a:xfrm>
          <a:prstGeom prst="bentConnector3">
            <a:avLst>
              <a:gd name="adj1" fmla="val 50014"/>
            </a:avLst>
          </a:prstGeom>
          <a:noFill/>
          <a:ln w="9525" cap="flat" cmpd="sng">
            <a:solidFill>
              <a:schemeClr val="accent4"/>
            </a:solidFill>
            <a:prstDash val="solid"/>
            <a:round/>
            <a:headEnd type="none" w="med" len="med"/>
            <a:tailEnd type="none" w="med" len="med"/>
          </a:ln>
        </p:spPr>
      </p:cxnSp>
      <p:sp>
        <p:nvSpPr>
          <p:cNvPr id="3533" name="Google Shape;3533;p111"/>
          <p:cNvSpPr txBox="1"/>
          <p:nvPr/>
        </p:nvSpPr>
        <p:spPr>
          <a:xfrm>
            <a:off x="6277000" y="1671250"/>
            <a:ext cx="2122200" cy="499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accent6"/>
                </a:solidFill>
                <a:latin typeface="Darker Grotesque Medium"/>
                <a:ea typeface="Darker Grotesque Medium"/>
                <a:cs typeface="Darker Grotesque Medium"/>
                <a:sym typeface="Darker Grotesque Medium"/>
              </a:rPr>
              <a:t>Mercury is the closest planet to the Sun and the smallest</a:t>
            </a:r>
            <a:endParaRPr>
              <a:solidFill>
                <a:schemeClr val="accent6"/>
              </a:solidFill>
              <a:latin typeface="Darker Grotesque Medium"/>
              <a:ea typeface="Darker Grotesque Medium"/>
              <a:cs typeface="Darker Grotesque Medium"/>
              <a:sym typeface="Darker Grotesque Medium"/>
            </a:endParaRPr>
          </a:p>
        </p:txBody>
      </p:sp>
      <p:sp>
        <p:nvSpPr>
          <p:cNvPr id="3534" name="Google Shape;3534;p111"/>
          <p:cNvSpPr txBox="1"/>
          <p:nvPr/>
        </p:nvSpPr>
        <p:spPr>
          <a:xfrm>
            <a:off x="6277000" y="2290550"/>
            <a:ext cx="2122200" cy="499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accent6"/>
                </a:solidFill>
                <a:latin typeface="Darker Grotesque Medium"/>
                <a:ea typeface="Darker Grotesque Medium"/>
                <a:cs typeface="Darker Grotesque Medium"/>
                <a:sym typeface="Darker Grotesque Medium"/>
              </a:rPr>
              <a:t>Jupiter is a gas giant and the biggest planet</a:t>
            </a:r>
            <a:endParaRPr>
              <a:solidFill>
                <a:schemeClr val="accent6"/>
              </a:solidFill>
              <a:latin typeface="Darker Grotesque Medium"/>
              <a:ea typeface="Darker Grotesque Medium"/>
              <a:cs typeface="Darker Grotesque Medium"/>
              <a:sym typeface="Darker Grotesque Medium"/>
            </a:endParaRPr>
          </a:p>
        </p:txBody>
      </p:sp>
      <p:sp>
        <p:nvSpPr>
          <p:cNvPr id="3535" name="Google Shape;3535;p111"/>
          <p:cNvSpPr txBox="1"/>
          <p:nvPr/>
        </p:nvSpPr>
        <p:spPr>
          <a:xfrm>
            <a:off x="6277000" y="2909850"/>
            <a:ext cx="2122200" cy="499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accent6"/>
                </a:solidFill>
                <a:latin typeface="Darker Grotesque Medium"/>
                <a:ea typeface="Darker Grotesque Medium"/>
                <a:cs typeface="Darker Grotesque Medium"/>
                <a:sym typeface="Darker Grotesque Medium"/>
              </a:rPr>
              <a:t>Venus has a beautiful name and high temperatures</a:t>
            </a:r>
            <a:endParaRPr>
              <a:solidFill>
                <a:schemeClr val="accent6"/>
              </a:solidFill>
              <a:latin typeface="Darker Grotesque Medium"/>
              <a:ea typeface="Darker Grotesque Medium"/>
              <a:cs typeface="Darker Grotesque Medium"/>
              <a:sym typeface="Darker Grotesque Medium"/>
            </a:endParaRPr>
          </a:p>
        </p:txBody>
      </p:sp>
      <p:sp>
        <p:nvSpPr>
          <p:cNvPr id="3536" name="Google Shape;3536;p111"/>
          <p:cNvSpPr txBox="1"/>
          <p:nvPr/>
        </p:nvSpPr>
        <p:spPr>
          <a:xfrm>
            <a:off x="6277000" y="3529150"/>
            <a:ext cx="2122200" cy="499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Darker Grotesque Medium"/>
                <a:ea typeface="Darker Grotesque Medium"/>
                <a:cs typeface="Darker Grotesque Medium"/>
                <a:sym typeface="Darker Grotesque Medium"/>
              </a:rPr>
              <a:t>Neptune is the farthest planet from the Sun</a:t>
            </a:r>
            <a:endParaRPr>
              <a:solidFill>
                <a:schemeClr val="accent6"/>
              </a:solidFill>
              <a:latin typeface="Darker Grotesque Medium"/>
              <a:ea typeface="Darker Grotesque Medium"/>
              <a:cs typeface="Darker Grotesque Medium"/>
              <a:sym typeface="Darker Grotesque Medium"/>
            </a:endParaRPr>
          </a:p>
        </p:txBody>
      </p:sp>
      <p:cxnSp>
        <p:nvCxnSpPr>
          <p:cNvPr id="3537" name="Google Shape;3537;p111"/>
          <p:cNvCxnSpPr>
            <a:stCxn id="3521" idx="3"/>
            <a:endCxn id="3533" idx="1"/>
          </p:cNvCxnSpPr>
          <p:nvPr/>
        </p:nvCxnSpPr>
        <p:spPr>
          <a:xfrm>
            <a:off x="5847150" y="1921000"/>
            <a:ext cx="429900" cy="0"/>
          </a:xfrm>
          <a:prstGeom prst="straightConnector1">
            <a:avLst/>
          </a:prstGeom>
          <a:noFill/>
          <a:ln w="9525" cap="flat" cmpd="sng">
            <a:solidFill>
              <a:schemeClr val="accent4"/>
            </a:solidFill>
            <a:prstDash val="solid"/>
            <a:round/>
            <a:headEnd type="none" w="med" len="med"/>
            <a:tailEnd type="oval" w="med" len="med"/>
          </a:ln>
        </p:spPr>
      </p:cxnSp>
      <p:cxnSp>
        <p:nvCxnSpPr>
          <p:cNvPr id="3538" name="Google Shape;3538;p111"/>
          <p:cNvCxnSpPr>
            <a:stCxn id="3519" idx="3"/>
            <a:endCxn id="3534" idx="1"/>
          </p:cNvCxnSpPr>
          <p:nvPr/>
        </p:nvCxnSpPr>
        <p:spPr>
          <a:xfrm>
            <a:off x="5847138" y="2540300"/>
            <a:ext cx="429900" cy="0"/>
          </a:xfrm>
          <a:prstGeom prst="straightConnector1">
            <a:avLst/>
          </a:prstGeom>
          <a:noFill/>
          <a:ln w="9525" cap="flat" cmpd="sng">
            <a:solidFill>
              <a:schemeClr val="accent4"/>
            </a:solidFill>
            <a:prstDash val="solid"/>
            <a:round/>
            <a:headEnd type="none" w="med" len="med"/>
            <a:tailEnd type="oval" w="med" len="med"/>
          </a:ln>
        </p:spPr>
      </p:cxnSp>
      <p:cxnSp>
        <p:nvCxnSpPr>
          <p:cNvPr id="3539" name="Google Shape;3539;p111"/>
          <p:cNvCxnSpPr>
            <a:stCxn id="3523" idx="3"/>
            <a:endCxn id="3535" idx="1"/>
          </p:cNvCxnSpPr>
          <p:nvPr/>
        </p:nvCxnSpPr>
        <p:spPr>
          <a:xfrm>
            <a:off x="5847138" y="3159600"/>
            <a:ext cx="429900" cy="0"/>
          </a:xfrm>
          <a:prstGeom prst="straightConnector1">
            <a:avLst/>
          </a:prstGeom>
          <a:noFill/>
          <a:ln w="9525" cap="flat" cmpd="sng">
            <a:solidFill>
              <a:schemeClr val="accent4"/>
            </a:solidFill>
            <a:prstDash val="solid"/>
            <a:round/>
            <a:headEnd type="none" w="med" len="med"/>
            <a:tailEnd type="oval" w="med" len="med"/>
          </a:ln>
        </p:spPr>
      </p:cxnSp>
      <p:cxnSp>
        <p:nvCxnSpPr>
          <p:cNvPr id="3540" name="Google Shape;3540;p111"/>
          <p:cNvCxnSpPr>
            <a:stCxn id="3525" idx="3"/>
            <a:endCxn id="3536" idx="1"/>
          </p:cNvCxnSpPr>
          <p:nvPr/>
        </p:nvCxnSpPr>
        <p:spPr>
          <a:xfrm>
            <a:off x="5847138" y="3778900"/>
            <a:ext cx="429900" cy="0"/>
          </a:xfrm>
          <a:prstGeom prst="straightConnector1">
            <a:avLst/>
          </a:prstGeom>
          <a:noFill/>
          <a:ln w="9525" cap="flat" cmpd="sng">
            <a:solidFill>
              <a:schemeClr val="accent4"/>
            </a:solidFill>
            <a:prstDash val="solid"/>
            <a:round/>
            <a:headEnd type="none" w="med" len="med"/>
            <a:tailEnd type="oval" w="med" len="med"/>
          </a:ln>
        </p:spPr>
      </p:cxnSp>
      <p:sp>
        <p:nvSpPr>
          <p:cNvPr id="3541" name="Google Shape;3541;p111"/>
          <p:cNvSpPr/>
          <p:nvPr/>
        </p:nvSpPr>
        <p:spPr>
          <a:xfrm rot="5400000">
            <a:off x="62125" y="2453700"/>
            <a:ext cx="963600" cy="23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111">
            <a:hlinkClick r:id="" action="ppaction://hlinkshowjump?jump=previousslide"/>
          </p:cNvPr>
          <p:cNvSpPr/>
          <p:nvPr/>
        </p:nvSpPr>
        <p:spPr>
          <a:xfrm>
            <a:off x="465662" y="2271250"/>
            <a:ext cx="156300" cy="135300"/>
          </a:xfrm>
          <a:prstGeom prst="triangle">
            <a:avLst>
              <a:gd name="adj" fmla="val 50000"/>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111">
            <a:hlinkClick r:id="" action="ppaction://hlinkshowjump?jump=nextslide"/>
          </p:cNvPr>
          <p:cNvSpPr/>
          <p:nvPr/>
        </p:nvSpPr>
        <p:spPr>
          <a:xfrm rot="10800000" flipH="1">
            <a:off x="465315" y="2737050"/>
            <a:ext cx="157200" cy="135600"/>
          </a:xfrm>
          <a:prstGeom prst="triangle">
            <a:avLst>
              <a:gd name="adj" fmla="val 50000"/>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111">
            <a:hlinkClick r:id="rId3" action="ppaction://hlinksldjump"/>
          </p:cNvPr>
          <p:cNvSpPr/>
          <p:nvPr/>
        </p:nvSpPr>
        <p:spPr>
          <a:xfrm rot="5400000">
            <a:off x="465301" y="2493168"/>
            <a:ext cx="157103" cy="157157"/>
          </a:xfrm>
          <a:custGeom>
            <a:avLst/>
            <a:gdLst/>
            <a:ahLst/>
            <a:cxnLst/>
            <a:rect l="l" t="t" r="r" b="b"/>
            <a:pathLst>
              <a:path w="21411" h="21411" extrusionOk="0">
                <a:moveTo>
                  <a:pt x="10568" y="6574"/>
                </a:moveTo>
                <a:cubicBezTo>
                  <a:pt x="12851" y="6574"/>
                  <a:pt x="14563" y="8560"/>
                  <a:pt x="14563" y="10842"/>
                </a:cubicBezTo>
                <a:cubicBezTo>
                  <a:pt x="14563" y="12851"/>
                  <a:pt x="12851" y="14837"/>
                  <a:pt x="10568" y="14837"/>
                </a:cubicBezTo>
                <a:cubicBezTo>
                  <a:pt x="8286" y="14837"/>
                  <a:pt x="6574" y="12851"/>
                  <a:pt x="6574" y="10842"/>
                </a:cubicBezTo>
                <a:cubicBezTo>
                  <a:pt x="6574" y="8560"/>
                  <a:pt x="8286" y="6574"/>
                  <a:pt x="10568" y="6574"/>
                </a:cubicBezTo>
                <a:close/>
                <a:moveTo>
                  <a:pt x="8560" y="0"/>
                </a:moveTo>
                <a:lnTo>
                  <a:pt x="8560" y="2009"/>
                </a:lnTo>
                <a:cubicBezTo>
                  <a:pt x="7715" y="2283"/>
                  <a:pt x="6848" y="2580"/>
                  <a:pt x="6003" y="3150"/>
                </a:cubicBezTo>
                <a:lnTo>
                  <a:pt x="4565" y="1712"/>
                </a:lnTo>
                <a:lnTo>
                  <a:pt x="1712" y="4565"/>
                </a:lnTo>
                <a:lnTo>
                  <a:pt x="3150" y="6277"/>
                </a:lnTo>
                <a:cubicBezTo>
                  <a:pt x="2580" y="6848"/>
                  <a:pt x="2283" y="7715"/>
                  <a:pt x="2009" y="8560"/>
                </a:cubicBezTo>
                <a:lnTo>
                  <a:pt x="0" y="8560"/>
                </a:lnTo>
                <a:lnTo>
                  <a:pt x="0" y="12851"/>
                </a:lnTo>
                <a:lnTo>
                  <a:pt x="2009" y="12851"/>
                </a:lnTo>
                <a:cubicBezTo>
                  <a:pt x="2283" y="13695"/>
                  <a:pt x="2580" y="14563"/>
                  <a:pt x="3150" y="15407"/>
                </a:cubicBezTo>
                <a:lnTo>
                  <a:pt x="1712" y="16845"/>
                </a:lnTo>
                <a:lnTo>
                  <a:pt x="4565" y="19698"/>
                </a:lnTo>
                <a:lnTo>
                  <a:pt x="6003" y="18260"/>
                </a:lnTo>
                <a:cubicBezTo>
                  <a:pt x="6848" y="18831"/>
                  <a:pt x="7715" y="19128"/>
                  <a:pt x="8560" y="19402"/>
                </a:cubicBezTo>
                <a:lnTo>
                  <a:pt x="8560" y="21410"/>
                </a:lnTo>
                <a:lnTo>
                  <a:pt x="12554" y="21410"/>
                </a:lnTo>
                <a:lnTo>
                  <a:pt x="12851" y="19402"/>
                </a:lnTo>
                <a:cubicBezTo>
                  <a:pt x="13696" y="19128"/>
                  <a:pt x="14563" y="18831"/>
                  <a:pt x="15134" y="18260"/>
                </a:cubicBezTo>
                <a:lnTo>
                  <a:pt x="16845" y="19698"/>
                </a:lnTo>
                <a:lnTo>
                  <a:pt x="19699" y="16845"/>
                </a:lnTo>
                <a:lnTo>
                  <a:pt x="18261" y="15407"/>
                </a:lnTo>
                <a:cubicBezTo>
                  <a:pt x="18831" y="14563"/>
                  <a:pt x="19128" y="13695"/>
                  <a:pt x="19128" y="12851"/>
                </a:cubicBezTo>
                <a:lnTo>
                  <a:pt x="21410" y="12851"/>
                </a:lnTo>
                <a:lnTo>
                  <a:pt x="21410" y="8560"/>
                </a:lnTo>
                <a:lnTo>
                  <a:pt x="19128" y="8560"/>
                </a:lnTo>
                <a:cubicBezTo>
                  <a:pt x="19128" y="7715"/>
                  <a:pt x="18831" y="6848"/>
                  <a:pt x="18261" y="6277"/>
                </a:cubicBezTo>
                <a:lnTo>
                  <a:pt x="19699" y="4565"/>
                </a:lnTo>
                <a:lnTo>
                  <a:pt x="16845" y="1712"/>
                </a:lnTo>
                <a:lnTo>
                  <a:pt x="15134" y="3150"/>
                </a:lnTo>
                <a:cubicBezTo>
                  <a:pt x="14563" y="2580"/>
                  <a:pt x="13696" y="2283"/>
                  <a:pt x="12851" y="2009"/>
                </a:cubicBezTo>
                <a:lnTo>
                  <a:pt x="12554" y="0"/>
                </a:lnTo>
                <a:close/>
              </a:path>
            </a:pathLst>
          </a:custGeom>
          <a:solidFill>
            <a:schemeClr val="lt1"/>
          </a:solidFill>
          <a:ln>
            <a:noFill/>
          </a:ln>
          <a:effectLst>
            <a:outerShdw blurRad="57150" dist="19050" dir="5400000" algn="bl" rotWithShape="0">
              <a:schemeClr val="dk1">
                <a:alpha val="52000"/>
              </a:schemeClr>
            </a:outerShdw>
            <a:reflection stA="4000" endPos="54000" dist="47625"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111"/>
          <p:cNvSpPr/>
          <p:nvPr/>
        </p:nvSpPr>
        <p:spPr>
          <a:xfrm>
            <a:off x="1512630" y="2680888"/>
            <a:ext cx="1952400" cy="338100"/>
          </a:xfrm>
          <a:prstGeom prst="roundRect">
            <a:avLst>
              <a:gd name="adj" fmla="val 50000"/>
            </a:avLst>
          </a:prstGeom>
          <a:solidFill>
            <a:schemeClr val="accent4"/>
          </a:solidFill>
          <a:ln>
            <a:noFill/>
          </a:ln>
          <a:effectLst>
            <a:outerShdw blurRad="57150" dist="19050" dir="5400000" algn="bl" rotWithShape="0">
              <a:srgbClr val="5352EE">
                <a:alpha val="18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546" name="Google Shape;3546;p111"/>
          <p:cNvSpPr txBox="1"/>
          <p:nvPr/>
        </p:nvSpPr>
        <p:spPr>
          <a:xfrm>
            <a:off x="1673130" y="2753788"/>
            <a:ext cx="1631400" cy="19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6"/>
                </a:solidFill>
                <a:latin typeface="Montserrat"/>
                <a:ea typeface="Montserrat"/>
                <a:cs typeface="Montserrat"/>
                <a:sym typeface="Montserrat"/>
              </a:rPr>
              <a:t>Java Script</a:t>
            </a:r>
            <a:endParaRPr b="1">
              <a:solidFill>
                <a:schemeClr val="accent6"/>
              </a:solidFill>
              <a:latin typeface="Montserrat"/>
              <a:ea typeface="Montserrat"/>
              <a:cs typeface="Montserrat"/>
              <a:sym typeface="Montserrat"/>
            </a:endParaRPr>
          </a:p>
        </p:txBody>
      </p:sp>
      <p:cxnSp>
        <p:nvCxnSpPr>
          <p:cNvPr id="3547" name="Google Shape;3547;p111"/>
          <p:cNvCxnSpPr>
            <a:endCxn id="3545" idx="1"/>
          </p:cNvCxnSpPr>
          <p:nvPr/>
        </p:nvCxnSpPr>
        <p:spPr>
          <a:xfrm rot="10800000" flipH="1">
            <a:off x="1083030" y="2849938"/>
            <a:ext cx="429600" cy="2700"/>
          </a:xfrm>
          <a:prstGeom prst="straightConnector1">
            <a:avLst/>
          </a:prstGeom>
          <a:noFill/>
          <a:ln w="9525" cap="flat" cmpd="sng">
            <a:solidFill>
              <a:schemeClr val="accent4"/>
            </a:solidFill>
            <a:prstDash val="solid"/>
            <a:round/>
            <a:headEnd type="none" w="med" len="med"/>
            <a:tailEnd type="none" w="med" len="med"/>
          </a:ln>
        </p:spPr>
      </p:cxnSp>
      <p:cxnSp>
        <p:nvCxnSpPr>
          <p:cNvPr id="3548" name="Google Shape;3548;p111"/>
          <p:cNvCxnSpPr>
            <a:stCxn id="3545" idx="3"/>
            <a:endCxn id="3519" idx="1"/>
          </p:cNvCxnSpPr>
          <p:nvPr/>
        </p:nvCxnSpPr>
        <p:spPr>
          <a:xfrm rot="10800000" flipH="1">
            <a:off x="3465030" y="2540338"/>
            <a:ext cx="429600" cy="309600"/>
          </a:xfrm>
          <a:prstGeom prst="bentConnector3">
            <a:avLst>
              <a:gd name="adj1" fmla="val 50012"/>
            </a:avLst>
          </a:prstGeom>
          <a:noFill/>
          <a:ln w="9525" cap="flat" cmpd="sng">
            <a:solidFill>
              <a:schemeClr val="accent4"/>
            </a:solidFill>
            <a:prstDash val="solid"/>
            <a:round/>
            <a:headEnd type="none" w="med" len="med"/>
            <a:tailEnd type="none" w="med" len="med"/>
          </a:ln>
        </p:spPr>
      </p:cxnSp>
      <p:cxnSp>
        <p:nvCxnSpPr>
          <p:cNvPr id="3549" name="Google Shape;3549;p111"/>
          <p:cNvCxnSpPr>
            <a:stCxn id="3545" idx="3"/>
            <a:endCxn id="3523" idx="1"/>
          </p:cNvCxnSpPr>
          <p:nvPr/>
        </p:nvCxnSpPr>
        <p:spPr>
          <a:xfrm>
            <a:off x="3465030" y="2849938"/>
            <a:ext cx="429600" cy="309600"/>
          </a:xfrm>
          <a:prstGeom prst="bentConnector3">
            <a:avLst>
              <a:gd name="adj1" fmla="val 50012"/>
            </a:avLst>
          </a:prstGeom>
          <a:noFill/>
          <a:ln w="9525" cap="flat" cmpd="sng">
            <a:solidFill>
              <a:schemeClr val="accent4"/>
            </a:solidFill>
            <a:prstDash val="solid"/>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513"/>
                                        </p:tgtEl>
                                        <p:attrNameLst>
                                          <p:attrName>style.visibility</p:attrName>
                                        </p:attrNameLst>
                                      </p:cBhvr>
                                      <p:to>
                                        <p:strVal val="visible"/>
                                      </p:to>
                                    </p:set>
                                    <p:animEffect transition="in" filter="fade">
                                      <p:cBhvr>
                                        <p:cTn id="7" dur="1000"/>
                                        <p:tgtEl>
                                          <p:spTgt spid="3513"/>
                                        </p:tgtEl>
                                      </p:cBhvr>
                                    </p:animEffect>
                                  </p:childTnLst>
                                </p:cTn>
                              </p:par>
                              <p:par>
                                <p:cTn id="8" presetID="10" presetClass="entr" presetSubtype="0" fill="hold" nodeType="withEffect">
                                  <p:stCondLst>
                                    <p:cond delay="0"/>
                                  </p:stCondLst>
                                  <p:childTnLst>
                                    <p:set>
                                      <p:cBhvr>
                                        <p:cTn id="9" dur="1" fill="hold">
                                          <p:stCondLst>
                                            <p:cond delay="0"/>
                                          </p:stCondLst>
                                        </p:cTn>
                                        <p:tgtEl>
                                          <p:spTgt spid="3514"/>
                                        </p:tgtEl>
                                        <p:attrNameLst>
                                          <p:attrName>style.visibility</p:attrName>
                                        </p:attrNameLst>
                                      </p:cBhvr>
                                      <p:to>
                                        <p:strVal val="visible"/>
                                      </p:to>
                                    </p:set>
                                    <p:animEffect transition="in" filter="fade">
                                      <p:cBhvr>
                                        <p:cTn id="10" dur="1000"/>
                                        <p:tgtEl>
                                          <p:spTgt spid="3514"/>
                                        </p:tgtEl>
                                      </p:cBhvr>
                                    </p:animEffect>
                                  </p:childTnLst>
                                </p:cTn>
                              </p:par>
                              <p:par>
                                <p:cTn id="11" presetID="10" presetClass="entr" presetSubtype="0" fill="hold" nodeType="withEffect">
                                  <p:stCondLst>
                                    <p:cond delay="0"/>
                                  </p:stCondLst>
                                  <p:childTnLst>
                                    <p:set>
                                      <p:cBhvr>
                                        <p:cTn id="12" dur="1" fill="hold">
                                          <p:stCondLst>
                                            <p:cond delay="0"/>
                                          </p:stCondLst>
                                        </p:cTn>
                                        <p:tgtEl>
                                          <p:spTgt spid="3515"/>
                                        </p:tgtEl>
                                        <p:attrNameLst>
                                          <p:attrName>style.visibility</p:attrName>
                                        </p:attrNameLst>
                                      </p:cBhvr>
                                      <p:to>
                                        <p:strVal val="visible"/>
                                      </p:to>
                                    </p:set>
                                    <p:animEffect transition="in" filter="fade">
                                      <p:cBhvr>
                                        <p:cTn id="13" dur="1000"/>
                                        <p:tgtEl>
                                          <p:spTgt spid="3515"/>
                                        </p:tgtEl>
                                      </p:cBhvr>
                                    </p:animEffect>
                                  </p:childTnLst>
                                </p:cTn>
                              </p:par>
                              <p:par>
                                <p:cTn id="14" presetID="10" presetClass="entr" presetSubtype="0" fill="hold" nodeType="withEffect">
                                  <p:stCondLst>
                                    <p:cond delay="0"/>
                                  </p:stCondLst>
                                  <p:childTnLst>
                                    <p:set>
                                      <p:cBhvr>
                                        <p:cTn id="15" dur="1" fill="hold">
                                          <p:stCondLst>
                                            <p:cond delay="0"/>
                                          </p:stCondLst>
                                        </p:cTn>
                                        <p:tgtEl>
                                          <p:spTgt spid="3516"/>
                                        </p:tgtEl>
                                        <p:attrNameLst>
                                          <p:attrName>style.visibility</p:attrName>
                                        </p:attrNameLst>
                                      </p:cBhvr>
                                      <p:to>
                                        <p:strVal val="visible"/>
                                      </p:to>
                                    </p:set>
                                    <p:animEffect transition="in" filter="fade">
                                      <p:cBhvr>
                                        <p:cTn id="16" dur="1000"/>
                                        <p:tgtEl>
                                          <p:spTgt spid="3516"/>
                                        </p:tgtEl>
                                      </p:cBhvr>
                                    </p:animEffect>
                                  </p:childTnLst>
                                </p:cTn>
                              </p:par>
                              <p:par>
                                <p:cTn id="17" presetID="10" presetClass="entr" presetSubtype="0" fill="hold" nodeType="withEffect">
                                  <p:stCondLst>
                                    <p:cond delay="0"/>
                                  </p:stCondLst>
                                  <p:childTnLst>
                                    <p:set>
                                      <p:cBhvr>
                                        <p:cTn id="18" dur="1" fill="hold">
                                          <p:stCondLst>
                                            <p:cond delay="0"/>
                                          </p:stCondLst>
                                        </p:cTn>
                                        <p:tgtEl>
                                          <p:spTgt spid="3517"/>
                                        </p:tgtEl>
                                        <p:attrNameLst>
                                          <p:attrName>style.visibility</p:attrName>
                                        </p:attrNameLst>
                                      </p:cBhvr>
                                      <p:to>
                                        <p:strVal val="visible"/>
                                      </p:to>
                                    </p:set>
                                    <p:animEffect transition="in" filter="fade">
                                      <p:cBhvr>
                                        <p:cTn id="19" dur="1000"/>
                                        <p:tgtEl>
                                          <p:spTgt spid="3517"/>
                                        </p:tgtEl>
                                      </p:cBhvr>
                                    </p:animEffect>
                                  </p:childTnLst>
                                </p:cTn>
                              </p:par>
                              <p:par>
                                <p:cTn id="20" presetID="10" presetClass="entr" presetSubtype="0" fill="hold" nodeType="withEffect">
                                  <p:stCondLst>
                                    <p:cond delay="0"/>
                                  </p:stCondLst>
                                  <p:childTnLst>
                                    <p:set>
                                      <p:cBhvr>
                                        <p:cTn id="21" dur="1" fill="hold">
                                          <p:stCondLst>
                                            <p:cond delay="0"/>
                                          </p:stCondLst>
                                        </p:cTn>
                                        <p:tgtEl>
                                          <p:spTgt spid="3518"/>
                                        </p:tgtEl>
                                        <p:attrNameLst>
                                          <p:attrName>style.visibility</p:attrName>
                                        </p:attrNameLst>
                                      </p:cBhvr>
                                      <p:to>
                                        <p:strVal val="visible"/>
                                      </p:to>
                                    </p:set>
                                    <p:animEffect transition="in" filter="fade">
                                      <p:cBhvr>
                                        <p:cTn id="22" dur="1000"/>
                                        <p:tgtEl>
                                          <p:spTgt spid="3518"/>
                                        </p:tgtEl>
                                      </p:cBhvr>
                                    </p:animEffect>
                                  </p:childTnLst>
                                </p:cTn>
                              </p:par>
                              <p:par>
                                <p:cTn id="23" presetID="10" presetClass="entr" presetSubtype="0" fill="hold" nodeType="withEffect">
                                  <p:stCondLst>
                                    <p:cond delay="0"/>
                                  </p:stCondLst>
                                  <p:childTnLst>
                                    <p:set>
                                      <p:cBhvr>
                                        <p:cTn id="24" dur="1" fill="hold">
                                          <p:stCondLst>
                                            <p:cond delay="0"/>
                                          </p:stCondLst>
                                        </p:cTn>
                                        <p:tgtEl>
                                          <p:spTgt spid="3519"/>
                                        </p:tgtEl>
                                        <p:attrNameLst>
                                          <p:attrName>style.visibility</p:attrName>
                                        </p:attrNameLst>
                                      </p:cBhvr>
                                      <p:to>
                                        <p:strVal val="visible"/>
                                      </p:to>
                                    </p:set>
                                    <p:animEffect transition="in" filter="fade">
                                      <p:cBhvr>
                                        <p:cTn id="25" dur="1000"/>
                                        <p:tgtEl>
                                          <p:spTgt spid="3519"/>
                                        </p:tgtEl>
                                      </p:cBhvr>
                                    </p:animEffect>
                                  </p:childTnLst>
                                </p:cTn>
                              </p:par>
                              <p:par>
                                <p:cTn id="26" presetID="10" presetClass="entr" presetSubtype="0" fill="hold" nodeType="withEffect">
                                  <p:stCondLst>
                                    <p:cond delay="0"/>
                                  </p:stCondLst>
                                  <p:childTnLst>
                                    <p:set>
                                      <p:cBhvr>
                                        <p:cTn id="27" dur="1" fill="hold">
                                          <p:stCondLst>
                                            <p:cond delay="0"/>
                                          </p:stCondLst>
                                        </p:cTn>
                                        <p:tgtEl>
                                          <p:spTgt spid="3520"/>
                                        </p:tgtEl>
                                        <p:attrNameLst>
                                          <p:attrName>style.visibility</p:attrName>
                                        </p:attrNameLst>
                                      </p:cBhvr>
                                      <p:to>
                                        <p:strVal val="visible"/>
                                      </p:to>
                                    </p:set>
                                    <p:animEffect transition="in" filter="fade">
                                      <p:cBhvr>
                                        <p:cTn id="28" dur="1000"/>
                                        <p:tgtEl>
                                          <p:spTgt spid="3520"/>
                                        </p:tgtEl>
                                      </p:cBhvr>
                                    </p:animEffect>
                                  </p:childTnLst>
                                </p:cTn>
                              </p:par>
                              <p:par>
                                <p:cTn id="29" presetID="10" presetClass="entr" presetSubtype="0" fill="hold" nodeType="withEffect">
                                  <p:stCondLst>
                                    <p:cond delay="0"/>
                                  </p:stCondLst>
                                  <p:childTnLst>
                                    <p:set>
                                      <p:cBhvr>
                                        <p:cTn id="30" dur="1" fill="hold">
                                          <p:stCondLst>
                                            <p:cond delay="0"/>
                                          </p:stCondLst>
                                        </p:cTn>
                                        <p:tgtEl>
                                          <p:spTgt spid="3521"/>
                                        </p:tgtEl>
                                        <p:attrNameLst>
                                          <p:attrName>style.visibility</p:attrName>
                                        </p:attrNameLst>
                                      </p:cBhvr>
                                      <p:to>
                                        <p:strVal val="visible"/>
                                      </p:to>
                                    </p:set>
                                    <p:animEffect transition="in" filter="fade">
                                      <p:cBhvr>
                                        <p:cTn id="31" dur="1000"/>
                                        <p:tgtEl>
                                          <p:spTgt spid="3521"/>
                                        </p:tgtEl>
                                      </p:cBhvr>
                                    </p:animEffect>
                                  </p:childTnLst>
                                </p:cTn>
                              </p:par>
                              <p:par>
                                <p:cTn id="32" presetID="10" presetClass="entr" presetSubtype="0" fill="hold" nodeType="withEffect">
                                  <p:stCondLst>
                                    <p:cond delay="0"/>
                                  </p:stCondLst>
                                  <p:childTnLst>
                                    <p:set>
                                      <p:cBhvr>
                                        <p:cTn id="33" dur="1" fill="hold">
                                          <p:stCondLst>
                                            <p:cond delay="0"/>
                                          </p:stCondLst>
                                        </p:cTn>
                                        <p:tgtEl>
                                          <p:spTgt spid="3522"/>
                                        </p:tgtEl>
                                        <p:attrNameLst>
                                          <p:attrName>style.visibility</p:attrName>
                                        </p:attrNameLst>
                                      </p:cBhvr>
                                      <p:to>
                                        <p:strVal val="visible"/>
                                      </p:to>
                                    </p:set>
                                    <p:animEffect transition="in" filter="fade">
                                      <p:cBhvr>
                                        <p:cTn id="34" dur="1000"/>
                                        <p:tgtEl>
                                          <p:spTgt spid="3522"/>
                                        </p:tgtEl>
                                      </p:cBhvr>
                                    </p:animEffect>
                                  </p:childTnLst>
                                </p:cTn>
                              </p:par>
                              <p:par>
                                <p:cTn id="35" presetID="10" presetClass="entr" presetSubtype="0" fill="hold" nodeType="withEffect">
                                  <p:stCondLst>
                                    <p:cond delay="0"/>
                                  </p:stCondLst>
                                  <p:childTnLst>
                                    <p:set>
                                      <p:cBhvr>
                                        <p:cTn id="36" dur="1" fill="hold">
                                          <p:stCondLst>
                                            <p:cond delay="0"/>
                                          </p:stCondLst>
                                        </p:cTn>
                                        <p:tgtEl>
                                          <p:spTgt spid="3523"/>
                                        </p:tgtEl>
                                        <p:attrNameLst>
                                          <p:attrName>style.visibility</p:attrName>
                                        </p:attrNameLst>
                                      </p:cBhvr>
                                      <p:to>
                                        <p:strVal val="visible"/>
                                      </p:to>
                                    </p:set>
                                    <p:animEffect transition="in" filter="fade">
                                      <p:cBhvr>
                                        <p:cTn id="37" dur="1000"/>
                                        <p:tgtEl>
                                          <p:spTgt spid="3523"/>
                                        </p:tgtEl>
                                      </p:cBhvr>
                                    </p:animEffect>
                                  </p:childTnLst>
                                </p:cTn>
                              </p:par>
                              <p:par>
                                <p:cTn id="38" presetID="10" presetClass="entr" presetSubtype="0" fill="hold" nodeType="withEffect">
                                  <p:stCondLst>
                                    <p:cond delay="0"/>
                                  </p:stCondLst>
                                  <p:childTnLst>
                                    <p:set>
                                      <p:cBhvr>
                                        <p:cTn id="39" dur="1" fill="hold">
                                          <p:stCondLst>
                                            <p:cond delay="0"/>
                                          </p:stCondLst>
                                        </p:cTn>
                                        <p:tgtEl>
                                          <p:spTgt spid="3524"/>
                                        </p:tgtEl>
                                        <p:attrNameLst>
                                          <p:attrName>style.visibility</p:attrName>
                                        </p:attrNameLst>
                                      </p:cBhvr>
                                      <p:to>
                                        <p:strVal val="visible"/>
                                      </p:to>
                                    </p:set>
                                    <p:animEffect transition="in" filter="fade">
                                      <p:cBhvr>
                                        <p:cTn id="40" dur="1000"/>
                                        <p:tgtEl>
                                          <p:spTgt spid="3524"/>
                                        </p:tgtEl>
                                      </p:cBhvr>
                                    </p:animEffect>
                                  </p:childTnLst>
                                </p:cTn>
                              </p:par>
                              <p:par>
                                <p:cTn id="41" presetID="10" presetClass="entr" presetSubtype="0" fill="hold" nodeType="withEffect">
                                  <p:stCondLst>
                                    <p:cond delay="0"/>
                                  </p:stCondLst>
                                  <p:childTnLst>
                                    <p:set>
                                      <p:cBhvr>
                                        <p:cTn id="42" dur="1" fill="hold">
                                          <p:stCondLst>
                                            <p:cond delay="0"/>
                                          </p:stCondLst>
                                        </p:cTn>
                                        <p:tgtEl>
                                          <p:spTgt spid="3525"/>
                                        </p:tgtEl>
                                        <p:attrNameLst>
                                          <p:attrName>style.visibility</p:attrName>
                                        </p:attrNameLst>
                                      </p:cBhvr>
                                      <p:to>
                                        <p:strVal val="visible"/>
                                      </p:to>
                                    </p:set>
                                    <p:animEffect transition="in" filter="fade">
                                      <p:cBhvr>
                                        <p:cTn id="43" dur="1000"/>
                                        <p:tgtEl>
                                          <p:spTgt spid="3525"/>
                                        </p:tgtEl>
                                      </p:cBhvr>
                                    </p:animEffect>
                                  </p:childTnLst>
                                </p:cTn>
                              </p:par>
                              <p:par>
                                <p:cTn id="44" presetID="10" presetClass="entr" presetSubtype="0" fill="hold" nodeType="withEffect">
                                  <p:stCondLst>
                                    <p:cond delay="0"/>
                                  </p:stCondLst>
                                  <p:childTnLst>
                                    <p:set>
                                      <p:cBhvr>
                                        <p:cTn id="45" dur="1" fill="hold">
                                          <p:stCondLst>
                                            <p:cond delay="0"/>
                                          </p:stCondLst>
                                        </p:cTn>
                                        <p:tgtEl>
                                          <p:spTgt spid="3526"/>
                                        </p:tgtEl>
                                        <p:attrNameLst>
                                          <p:attrName>style.visibility</p:attrName>
                                        </p:attrNameLst>
                                      </p:cBhvr>
                                      <p:to>
                                        <p:strVal val="visible"/>
                                      </p:to>
                                    </p:set>
                                    <p:animEffect transition="in" filter="fade">
                                      <p:cBhvr>
                                        <p:cTn id="46" dur="1000"/>
                                        <p:tgtEl>
                                          <p:spTgt spid="3526"/>
                                        </p:tgtEl>
                                      </p:cBhvr>
                                    </p:animEffect>
                                  </p:childTnLst>
                                </p:cTn>
                              </p:par>
                              <p:par>
                                <p:cTn id="47" presetID="10" presetClass="entr" presetSubtype="0" fill="hold" nodeType="withEffect">
                                  <p:stCondLst>
                                    <p:cond delay="0"/>
                                  </p:stCondLst>
                                  <p:childTnLst>
                                    <p:set>
                                      <p:cBhvr>
                                        <p:cTn id="48" dur="1" fill="hold">
                                          <p:stCondLst>
                                            <p:cond delay="0"/>
                                          </p:stCondLst>
                                        </p:cTn>
                                        <p:tgtEl>
                                          <p:spTgt spid="3527"/>
                                        </p:tgtEl>
                                        <p:attrNameLst>
                                          <p:attrName>style.visibility</p:attrName>
                                        </p:attrNameLst>
                                      </p:cBhvr>
                                      <p:to>
                                        <p:strVal val="visible"/>
                                      </p:to>
                                    </p:set>
                                    <p:animEffect transition="in" filter="fade">
                                      <p:cBhvr>
                                        <p:cTn id="49" dur="1000"/>
                                        <p:tgtEl>
                                          <p:spTgt spid="3527"/>
                                        </p:tgtEl>
                                      </p:cBhvr>
                                    </p:animEffect>
                                  </p:childTnLst>
                                </p:cTn>
                              </p:par>
                              <p:par>
                                <p:cTn id="50" presetID="10" presetClass="entr" presetSubtype="0" fill="hold" nodeType="withEffect">
                                  <p:stCondLst>
                                    <p:cond delay="0"/>
                                  </p:stCondLst>
                                  <p:childTnLst>
                                    <p:set>
                                      <p:cBhvr>
                                        <p:cTn id="51" dur="1" fill="hold">
                                          <p:stCondLst>
                                            <p:cond delay="0"/>
                                          </p:stCondLst>
                                        </p:cTn>
                                        <p:tgtEl>
                                          <p:spTgt spid="3528"/>
                                        </p:tgtEl>
                                        <p:attrNameLst>
                                          <p:attrName>style.visibility</p:attrName>
                                        </p:attrNameLst>
                                      </p:cBhvr>
                                      <p:to>
                                        <p:strVal val="visible"/>
                                      </p:to>
                                    </p:set>
                                    <p:animEffect transition="in" filter="fade">
                                      <p:cBhvr>
                                        <p:cTn id="52" dur="1000"/>
                                        <p:tgtEl>
                                          <p:spTgt spid="3528"/>
                                        </p:tgtEl>
                                      </p:cBhvr>
                                    </p:animEffect>
                                  </p:childTnLst>
                                </p:cTn>
                              </p:par>
                              <p:par>
                                <p:cTn id="53" presetID="10" presetClass="entr" presetSubtype="0" fill="hold" nodeType="withEffect">
                                  <p:stCondLst>
                                    <p:cond delay="0"/>
                                  </p:stCondLst>
                                  <p:childTnLst>
                                    <p:set>
                                      <p:cBhvr>
                                        <p:cTn id="54" dur="1" fill="hold">
                                          <p:stCondLst>
                                            <p:cond delay="0"/>
                                          </p:stCondLst>
                                        </p:cTn>
                                        <p:tgtEl>
                                          <p:spTgt spid="3529"/>
                                        </p:tgtEl>
                                        <p:attrNameLst>
                                          <p:attrName>style.visibility</p:attrName>
                                        </p:attrNameLst>
                                      </p:cBhvr>
                                      <p:to>
                                        <p:strVal val="visible"/>
                                      </p:to>
                                    </p:set>
                                    <p:animEffect transition="in" filter="fade">
                                      <p:cBhvr>
                                        <p:cTn id="55" dur="1000"/>
                                        <p:tgtEl>
                                          <p:spTgt spid="3529"/>
                                        </p:tgtEl>
                                      </p:cBhvr>
                                    </p:animEffect>
                                  </p:childTnLst>
                                </p:cTn>
                              </p:par>
                              <p:par>
                                <p:cTn id="56" presetID="10" presetClass="entr" presetSubtype="0" fill="hold" nodeType="withEffect">
                                  <p:stCondLst>
                                    <p:cond delay="0"/>
                                  </p:stCondLst>
                                  <p:childTnLst>
                                    <p:set>
                                      <p:cBhvr>
                                        <p:cTn id="57" dur="1" fill="hold">
                                          <p:stCondLst>
                                            <p:cond delay="0"/>
                                          </p:stCondLst>
                                        </p:cTn>
                                        <p:tgtEl>
                                          <p:spTgt spid="3530"/>
                                        </p:tgtEl>
                                        <p:attrNameLst>
                                          <p:attrName>style.visibility</p:attrName>
                                        </p:attrNameLst>
                                      </p:cBhvr>
                                      <p:to>
                                        <p:strVal val="visible"/>
                                      </p:to>
                                    </p:set>
                                    <p:animEffect transition="in" filter="fade">
                                      <p:cBhvr>
                                        <p:cTn id="58" dur="1000"/>
                                        <p:tgtEl>
                                          <p:spTgt spid="3530"/>
                                        </p:tgtEl>
                                      </p:cBhvr>
                                    </p:animEffect>
                                  </p:childTnLst>
                                </p:cTn>
                              </p:par>
                              <p:par>
                                <p:cTn id="59" presetID="10" presetClass="entr" presetSubtype="0" fill="hold" nodeType="withEffect">
                                  <p:stCondLst>
                                    <p:cond delay="0"/>
                                  </p:stCondLst>
                                  <p:childTnLst>
                                    <p:set>
                                      <p:cBhvr>
                                        <p:cTn id="60" dur="1" fill="hold">
                                          <p:stCondLst>
                                            <p:cond delay="0"/>
                                          </p:stCondLst>
                                        </p:cTn>
                                        <p:tgtEl>
                                          <p:spTgt spid="3531"/>
                                        </p:tgtEl>
                                        <p:attrNameLst>
                                          <p:attrName>style.visibility</p:attrName>
                                        </p:attrNameLst>
                                      </p:cBhvr>
                                      <p:to>
                                        <p:strVal val="visible"/>
                                      </p:to>
                                    </p:set>
                                    <p:animEffect transition="in" filter="fade">
                                      <p:cBhvr>
                                        <p:cTn id="61" dur="1000"/>
                                        <p:tgtEl>
                                          <p:spTgt spid="3531"/>
                                        </p:tgtEl>
                                      </p:cBhvr>
                                    </p:animEffect>
                                  </p:childTnLst>
                                </p:cTn>
                              </p:par>
                              <p:par>
                                <p:cTn id="62" presetID="10" presetClass="entr" presetSubtype="0" fill="hold" nodeType="withEffect">
                                  <p:stCondLst>
                                    <p:cond delay="0"/>
                                  </p:stCondLst>
                                  <p:childTnLst>
                                    <p:set>
                                      <p:cBhvr>
                                        <p:cTn id="63" dur="1" fill="hold">
                                          <p:stCondLst>
                                            <p:cond delay="0"/>
                                          </p:stCondLst>
                                        </p:cTn>
                                        <p:tgtEl>
                                          <p:spTgt spid="3532"/>
                                        </p:tgtEl>
                                        <p:attrNameLst>
                                          <p:attrName>style.visibility</p:attrName>
                                        </p:attrNameLst>
                                      </p:cBhvr>
                                      <p:to>
                                        <p:strVal val="visible"/>
                                      </p:to>
                                    </p:set>
                                    <p:animEffect transition="in" filter="fade">
                                      <p:cBhvr>
                                        <p:cTn id="64" dur="1000"/>
                                        <p:tgtEl>
                                          <p:spTgt spid="3532"/>
                                        </p:tgtEl>
                                      </p:cBhvr>
                                    </p:animEffect>
                                  </p:childTnLst>
                                </p:cTn>
                              </p:par>
                              <p:par>
                                <p:cTn id="65" presetID="10" presetClass="entr" presetSubtype="0" fill="hold" nodeType="withEffect">
                                  <p:stCondLst>
                                    <p:cond delay="0"/>
                                  </p:stCondLst>
                                  <p:childTnLst>
                                    <p:set>
                                      <p:cBhvr>
                                        <p:cTn id="66" dur="1" fill="hold">
                                          <p:stCondLst>
                                            <p:cond delay="0"/>
                                          </p:stCondLst>
                                        </p:cTn>
                                        <p:tgtEl>
                                          <p:spTgt spid="3533"/>
                                        </p:tgtEl>
                                        <p:attrNameLst>
                                          <p:attrName>style.visibility</p:attrName>
                                        </p:attrNameLst>
                                      </p:cBhvr>
                                      <p:to>
                                        <p:strVal val="visible"/>
                                      </p:to>
                                    </p:set>
                                    <p:animEffect transition="in" filter="fade">
                                      <p:cBhvr>
                                        <p:cTn id="67" dur="1000"/>
                                        <p:tgtEl>
                                          <p:spTgt spid="3533"/>
                                        </p:tgtEl>
                                      </p:cBhvr>
                                    </p:animEffect>
                                  </p:childTnLst>
                                </p:cTn>
                              </p:par>
                              <p:par>
                                <p:cTn id="68" presetID="10" presetClass="entr" presetSubtype="0" fill="hold" nodeType="withEffect">
                                  <p:stCondLst>
                                    <p:cond delay="0"/>
                                  </p:stCondLst>
                                  <p:childTnLst>
                                    <p:set>
                                      <p:cBhvr>
                                        <p:cTn id="69" dur="1" fill="hold">
                                          <p:stCondLst>
                                            <p:cond delay="0"/>
                                          </p:stCondLst>
                                        </p:cTn>
                                        <p:tgtEl>
                                          <p:spTgt spid="3534"/>
                                        </p:tgtEl>
                                        <p:attrNameLst>
                                          <p:attrName>style.visibility</p:attrName>
                                        </p:attrNameLst>
                                      </p:cBhvr>
                                      <p:to>
                                        <p:strVal val="visible"/>
                                      </p:to>
                                    </p:set>
                                    <p:animEffect transition="in" filter="fade">
                                      <p:cBhvr>
                                        <p:cTn id="70" dur="1000"/>
                                        <p:tgtEl>
                                          <p:spTgt spid="3534"/>
                                        </p:tgtEl>
                                      </p:cBhvr>
                                    </p:animEffect>
                                  </p:childTnLst>
                                </p:cTn>
                              </p:par>
                              <p:par>
                                <p:cTn id="71" presetID="10" presetClass="entr" presetSubtype="0" fill="hold" nodeType="withEffect">
                                  <p:stCondLst>
                                    <p:cond delay="0"/>
                                  </p:stCondLst>
                                  <p:childTnLst>
                                    <p:set>
                                      <p:cBhvr>
                                        <p:cTn id="72" dur="1" fill="hold">
                                          <p:stCondLst>
                                            <p:cond delay="0"/>
                                          </p:stCondLst>
                                        </p:cTn>
                                        <p:tgtEl>
                                          <p:spTgt spid="3535"/>
                                        </p:tgtEl>
                                        <p:attrNameLst>
                                          <p:attrName>style.visibility</p:attrName>
                                        </p:attrNameLst>
                                      </p:cBhvr>
                                      <p:to>
                                        <p:strVal val="visible"/>
                                      </p:to>
                                    </p:set>
                                    <p:animEffect transition="in" filter="fade">
                                      <p:cBhvr>
                                        <p:cTn id="73" dur="1000"/>
                                        <p:tgtEl>
                                          <p:spTgt spid="3535"/>
                                        </p:tgtEl>
                                      </p:cBhvr>
                                    </p:animEffect>
                                  </p:childTnLst>
                                </p:cTn>
                              </p:par>
                              <p:par>
                                <p:cTn id="74" presetID="10" presetClass="entr" presetSubtype="0" fill="hold" nodeType="withEffect">
                                  <p:stCondLst>
                                    <p:cond delay="0"/>
                                  </p:stCondLst>
                                  <p:childTnLst>
                                    <p:set>
                                      <p:cBhvr>
                                        <p:cTn id="75" dur="1" fill="hold">
                                          <p:stCondLst>
                                            <p:cond delay="0"/>
                                          </p:stCondLst>
                                        </p:cTn>
                                        <p:tgtEl>
                                          <p:spTgt spid="3536"/>
                                        </p:tgtEl>
                                        <p:attrNameLst>
                                          <p:attrName>style.visibility</p:attrName>
                                        </p:attrNameLst>
                                      </p:cBhvr>
                                      <p:to>
                                        <p:strVal val="visible"/>
                                      </p:to>
                                    </p:set>
                                    <p:animEffect transition="in" filter="fade">
                                      <p:cBhvr>
                                        <p:cTn id="76" dur="1000"/>
                                        <p:tgtEl>
                                          <p:spTgt spid="3536"/>
                                        </p:tgtEl>
                                      </p:cBhvr>
                                    </p:animEffect>
                                  </p:childTnLst>
                                </p:cTn>
                              </p:par>
                              <p:par>
                                <p:cTn id="77" presetID="10" presetClass="entr" presetSubtype="0" fill="hold" nodeType="withEffect">
                                  <p:stCondLst>
                                    <p:cond delay="0"/>
                                  </p:stCondLst>
                                  <p:childTnLst>
                                    <p:set>
                                      <p:cBhvr>
                                        <p:cTn id="78" dur="1" fill="hold">
                                          <p:stCondLst>
                                            <p:cond delay="0"/>
                                          </p:stCondLst>
                                        </p:cTn>
                                        <p:tgtEl>
                                          <p:spTgt spid="3537"/>
                                        </p:tgtEl>
                                        <p:attrNameLst>
                                          <p:attrName>style.visibility</p:attrName>
                                        </p:attrNameLst>
                                      </p:cBhvr>
                                      <p:to>
                                        <p:strVal val="visible"/>
                                      </p:to>
                                    </p:set>
                                    <p:animEffect transition="in" filter="fade">
                                      <p:cBhvr>
                                        <p:cTn id="79" dur="1000"/>
                                        <p:tgtEl>
                                          <p:spTgt spid="3537"/>
                                        </p:tgtEl>
                                      </p:cBhvr>
                                    </p:animEffect>
                                  </p:childTnLst>
                                </p:cTn>
                              </p:par>
                              <p:par>
                                <p:cTn id="80" presetID="10" presetClass="entr" presetSubtype="0" fill="hold" nodeType="withEffect">
                                  <p:stCondLst>
                                    <p:cond delay="0"/>
                                  </p:stCondLst>
                                  <p:childTnLst>
                                    <p:set>
                                      <p:cBhvr>
                                        <p:cTn id="81" dur="1" fill="hold">
                                          <p:stCondLst>
                                            <p:cond delay="0"/>
                                          </p:stCondLst>
                                        </p:cTn>
                                        <p:tgtEl>
                                          <p:spTgt spid="3538"/>
                                        </p:tgtEl>
                                        <p:attrNameLst>
                                          <p:attrName>style.visibility</p:attrName>
                                        </p:attrNameLst>
                                      </p:cBhvr>
                                      <p:to>
                                        <p:strVal val="visible"/>
                                      </p:to>
                                    </p:set>
                                    <p:animEffect transition="in" filter="fade">
                                      <p:cBhvr>
                                        <p:cTn id="82" dur="1000"/>
                                        <p:tgtEl>
                                          <p:spTgt spid="3538"/>
                                        </p:tgtEl>
                                      </p:cBhvr>
                                    </p:animEffect>
                                  </p:childTnLst>
                                </p:cTn>
                              </p:par>
                              <p:par>
                                <p:cTn id="83" presetID="10" presetClass="entr" presetSubtype="0" fill="hold" nodeType="withEffect">
                                  <p:stCondLst>
                                    <p:cond delay="0"/>
                                  </p:stCondLst>
                                  <p:childTnLst>
                                    <p:set>
                                      <p:cBhvr>
                                        <p:cTn id="84" dur="1" fill="hold">
                                          <p:stCondLst>
                                            <p:cond delay="0"/>
                                          </p:stCondLst>
                                        </p:cTn>
                                        <p:tgtEl>
                                          <p:spTgt spid="3539"/>
                                        </p:tgtEl>
                                        <p:attrNameLst>
                                          <p:attrName>style.visibility</p:attrName>
                                        </p:attrNameLst>
                                      </p:cBhvr>
                                      <p:to>
                                        <p:strVal val="visible"/>
                                      </p:to>
                                    </p:set>
                                    <p:animEffect transition="in" filter="fade">
                                      <p:cBhvr>
                                        <p:cTn id="85" dur="1000"/>
                                        <p:tgtEl>
                                          <p:spTgt spid="3539"/>
                                        </p:tgtEl>
                                      </p:cBhvr>
                                    </p:animEffect>
                                  </p:childTnLst>
                                </p:cTn>
                              </p:par>
                              <p:par>
                                <p:cTn id="86" presetID="10" presetClass="entr" presetSubtype="0" fill="hold" nodeType="withEffect">
                                  <p:stCondLst>
                                    <p:cond delay="0"/>
                                  </p:stCondLst>
                                  <p:childTnLst>
                                    <p:set>
                                      <p:cBhvr>
                                        <p:cTn id="87" dur="1" fill="hold">
                                          <p:stCondLst>
                                            <p:cond delay="0"/>
                                          </p:stCondLst>
                                        </p:cTn>
                                        <p:tgtEl>
                                          <p:spTgt spid="3540"/>
                                        </p:tgtEl>
                                        <p:attrNameLst>
                                          <p:attrName>style.visibility</p:attrName>
                                        </p:attrNameLst>
                                      </p:cBhvr>
                                      <p:to>
                                        <p:strVal val="visible"/>
                                      </p:to>
                                    </p:set>
                                    <p:animEffect transition="in" filter="fade">
                                      <p:cBhvr>
                                        <p:cTn id="88" dur="1000"/>
                                        <p:tgtEl>
                                          <p:spTgt spid="3540"/>
                                        </p:tgtEl>
                                      </p:cBhvr>
                                    </p:animEffect>
                                  </p:childTnLst>
                                </p:cTn>
                              </p:par>
                              <p:par>
                                <p:cTn id="89" presetID="10" presetClass="entr" presetSubtype="0" fill="hold" nodeType="withEffect">
                                  <p:stCondLst>
                                    <p:cond delay="0"/>
                                  </p:stCondLst>
                                  <p:childTnLst>
                                    <p:set>
                                      <p:cBhvr>
                                        <p:cTn id="90" dur="1" fill="hold">
                                          <p:stCondLst>
                                            <p:cond delay="0"/>
                                          </p:stCondLst>
                                        </p:cTn>
                                        <p:tgtEl>
                                          <p:spTgt spid="3546"/>
                                        </p:tgtEl>
                                        <p:attrNameLst>
                                          <p:attrName>style.visibility</p:attrName>
                                        </p:attrNameLst>
                                      </p:cBhvr>
                                      <p:to>
                                        <p:strVal val="visible"/>
                                      </p:to>
                                    </p:set>
                                    <p:animEffect transition="in" filter="fade">
                                      <p:cBhvr>
                                        <p:cTn id="91" dur="1000"/>
                                        <p:tgtEl>
                                          <p:spTgt spid="3546"/>
                                        </p:tgtEl>
                                      </p:cBhvr>
                                    </p:animEffect>
                                  </p:childTnLst>
                                </p:cTn>
                              </p:par>
                              <p:par>
                                <p:cTn id="92" presetID="10" presetClass="entr" presetSubtype="0" fill="hold" nodeType="withEffect">
                                  <p:stCondLst>
                                    <p:cond delay="0"/>
                                  </p:stCondLst>
                                  <p:childTnLst>
                                    <p:set>
                                      <p:cBhvr>
                                        <p:cTn id="93" dur="1" fill="hold">
                                          <p:stCondLst>
                                            <p:cond delay="0"/>
                                          </p:stCondLst>
                                        </p:cTn>
                                        <p:tgtEl>
                                          <p:spTgt spid="3545"/>
                                        </p:tgtEl>
                                        <p:attrNameLst>
                                          <p:attrName>style.visibility</p:attrName>
                                        </p:attrNameLst>
                                      </p:cBhvr>
                                      <p:to>
                                        <p:strVal val="visible"/>
                                      </p:to>
                                    </p:set>
                                    <p:animEffect transition="in" filter="fade">
                                      <p:cBhvr>
                                        <p:cTn id="94" dur="1000"/>
                                        <p:tgtEl>
                                          <p:spTgt spid="35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553"/>
        <p:cNvGrpSpPr/>
        <p:nvPr/>
      </p:nvGrpSpPr>
      <p:grpSpPr>
        <a:xfrm>
          <a:off x="0" y="0"/>
          <a:ext cx="0" cy="0"/>
          <a:chOff x="0" y="0"/>
          <a:chExt cx="0" cy="0"/>
        </a:xfrm>
      </p:grpSpPr>
      <p:grpSp>
        <p:nvGrpSpPr>
          <p:cNvPr id="3554" name="Google Shape;3554;p112"/>
          <p:cNvGrpSpPr/>
          <p:nvPr/>
        </p:nvGrpSpPr>
        <p:grpSpPr>
          <a:xfrm>
            <a:off x="2349050" y="1397425"/>
            <a:ext cx="2055300" cy="3112500"/>
            <a:chOff x="2349050" y="1397425"/>
            <a:chExt cx="2055300" cy="3112500"/>
          </a:xfrm>
        </p:grpSpPr>
        <p:sp>
          <p:nvSpPr>
            <p:cNvPr id="3555" name="Google Shape;3555;p112"/>
            <p:cNvSpPr/>
            <p:nvPr/>
          </p:nvSpPr>
          <p:spPr>
            <a:xfrm>
              <a:off x="2349050" y="1397425"/>
              <a:ext cx="2055300" cy="3112500"/>
            </a:xfrm>
            <a:prstGeom prst="roundRect">
              <a:avLst>
                <a:gd name="adj" fmla="val 4487"/>
              </a:avLst>
            </a:prstGeom>
            <a:solidFill>
              <a:srgbClr val="FFFFFF"/>
            </a:solidFill>
            <a:ln>
              <a:noFill/>
            </a:ln>
            <a:effectLst>
              <a:outerShdw blurRad="57150" dist="19050" dir="5400000" algn="bl" rotWithShape="0">
                <a:srgbClr val="5352EE">
                  <a:alpha val="18000"/>
                </a:srgbClr>
              </a:outerShdw>
              <a:reflection stA="6000" endPos="54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112"/>
            <p:cNvSpPr/>
            <p:nvPr/>
          </p:nvSpPr>
          <p:spPr>
            <a:xfrm>
              <a:off x="2432300" y="1490925"/>
              <a:ext cx="1889100" cy="146100"/>
            </a:xfrm>
            <a:prstGeom prst="roundRect">
              <a:avLst>
                <a:gd name="adj" fmla="val 50000"/>
              </a:avLst>
            </a:prstGeom>
            <a:solidFill>
              <a:schemeClr val="accent6"/>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57" name="Google Shape;3557;p112"/>
            <p:cNvGrpSpPr/>
            <p:nvPr/>
          </p:nvGrpSpPr>
          <p:grpSpPr>
            <a:xfrm rot="10800000" flipH="1">
              <a:off x="2497649" y="1516972"/>
              <a:ext cx="429322" cy="93999"/>
              <a:chOff x="5795037" y="809024"/>
              <a:chExt cx="431653" cy="94500"/>
            </a:xfrm>
          </p:grpSpPr>
          <p:sp>
            <p:nvSpPr>
              <p:cNvPr id="3558" name="Google Shape;3558;p112"/>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112"/>
              <p:cNvSpPr/>
              <p:nvPr/>
            </p:nvSpPr>
            <p:spPr>
              <a:xfrm>
                <a:off x="5963614" y="809024"/>
                <a:ext cx="94500" cy="94500"/>
              </a:xfrm>
              <a:prstGeom prst="ellipse">
                <a:avLst/>
              </a:pr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112"/>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561" name="Google Shape;3561;p112"/>
          <p:cNvGrpSpPr/>
          <p:nvPr/>
        </p:nvGrpSpPr>
        <p:grpSpPr>
          <a:xfrm>
            <a:off x="4719863" y="1397425"/>
            <a:ext cx="2122200" cy="3112500"/>
            <a:chOff x="4719863" y="1397425"/>
            <a:chExt cx="2122200" cy="3112500"/>
          </a:xfrm>
        </p:grpSpPr>
        <p:sp>
          <p:nvSpPr>
            <p:cNvPr id="3562" name="Google Shape;3562;p112"/>
            <p:cNvSpPr/>
            <p:nvPr/>
          </p:nvSpPr>
          <p:spPr>
            <a:xfrm>
              <a:off x="4719863" y="1397425"/>
              <a:ext cx="2122200" cy="3112500"/>
            </a:xfrm>
            <a:prstGeom prst="roundRect">
              <a:avLst>
                <a:gd name="adj" fmla="val 4487"/>
              </a:avLst>
            </a:prstGeom>
            <a:solidFill>
              <a:srgbClr val="FFFFFF"/>
            </a:solidFill>
            <a:ln>
              <a:noFill/>
            </a:ln>
            <a:effectLst>
              <a:outerShdw blurRad="57150" dist="19050" dir="5400000" algn="bl" rotWithShape="0">
                <a:srgbClr val="5352EE">
                  <a:alpha val="18000"/>
                </a:srgbClr>
              </a:outerShdw>
              <a:reflection stA="6000" endPos="54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112"/>
            <p:cNvSpPr/>
            <p:nvPr/>
          </p:nvSpPr>
          <p:spPr>
            <a:xfrm>
              <a:off x="4831275" y="1490925"/>
              <a:ext cx="1889100" cy="146100"/>
            </a:xfrm>
            <a:prstGeom prst="roundRect">
              <a:avLst>
                <a:gd name="adj" fmla="val 50000"/>
              </a:avLst>
            </a:prstGeom>
            <a:solidFill>
              <a:schemeClr val="accent6"/>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64" name="Google Shape;3564;p112"/>
            <p:cNvGrpSpPr/>
            <p:nvPr/>
          </p:nvGrpSpPr>
          <p:grpSpPr>
            <a:xfrm rot="10800000" flipH="1">
              <a:off x="4896624" y="1516972"/>
              <a:ext cx="429322" cy="93999"/>
              <a:chOff x="5795037" y="809024"/>
              <a:chExt cx="431653" cy="94500"/>
            </a:xfrm>
          </p:grpSpPr>
          <p:sp>
            <p:nvSpPr>
              <p:cNvPr id="3565" name="Google Shape;3565;p112"/>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112"/>
              <p:cNvSpPr/>
              <p:nvPr/>
            </p:nvSpPr>
            <p:spPr>
              <a:xfrm>
                <a:off x="5963614" y="809024"/>
                <a:ext cx="94500" cy="94500"/>
              </a:xfrm>
              <a:prstGeom prst="ellipse">
                <a:avLst/>
              </a:pr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112"/>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568" name="Google Shape;3568;p112"/>
          <p:cNvSpPr/>
          <p:nvPr/>
        </p:nvSpPr>
        <p:spPr>
          <a:xfrm>
            <a:off x="2788863" y="1951225"/>
            <a:ext cx="1207500" cy="1207500"/>
          </a:xfrm>
          <a:prstGeom prst="ellipse">
            <a:avLst/>
          </a:prstGeom>
          <a:solidFill>
            <a:schemeClr val="accent2">
              <a:alpha val="50890"/>
            </a:schemeClr>
          </a:solidFill>
          <a:ln w="9525" cap="flat" cmpd="sng">
            <a:solidFill>
              <a:schemeClr val="accent4"/>
            </a:solidFill>
            <a:prstDash val="solid"/>
            <a:round/>
            <a:headEnd type="none" w="sm" len="sm"/>
            <a:tailEnd type="none" w="sm" len="sm"/>
          </a:ln>
          <a:effectLst>
            <a:outerShdw blurRad="57150" dist="19050" dir="5400000" algn="bl" rotWithShape="0">
              <a:schemeClr val="dk1">
                <a:alpha val="2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112"/>
          <p:cNvSpPr/>
          <p:nvPr/>
        </p:nvSpPr>
        <p:spPr>
          <a:xfrm>
            <a:off x="2766513" y="1928875"/>
            <a:ext cx="1252200" cy="1252200"/>
          </a:xfrm>
          <a:prstGeom prst="blockArc">
            <a:avLst>
              <a:gd name="adj1" fmla="val 16116507"/>
              <a:gd name="adj2" fmla="val 11779653"/>
              <a:gd name="adj3" fmla="val 7404"/>
            </a:avLst>
          </a:prstGeom>
          <a:solidFill>
            <a:schemeClr val="lt1"/>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112"/>
          <p:cNvSpPr/>
          <p:nvPr/>
        </p:nvSpPr>
        <p:spPr>
          <a:xfrm>
            <a:off x="2982513" y="2144900"/>
            <a:ext cx="820200" cy="820200"/>
          </a:xfrm>
          <a:prstGeom prst="ellipse">
            <a:avLst/>
          </a:prstGeom>
          <a:solidFill>
            <a:schemeClr val="accent3"/>
          </a:solidFill>
          <a:ln w="9525" cap="flat" cmpd="sng">
            <a:solidFill>
              <a:schemeClr val="accent6"/>
            </a:solidFill>
            <a:prstDash val="solid"/>
            <a:round/>
            <a:headEnd type="none" w="sm" len="sm"/>
            <a:tailEnd type="none" w="sm" len="sm"/>
          </a:ln>
          <a:effectLst>
            <a:outerShdw blurRad="57150" dist="19050" dir="5400000" algn="bl" rotWithShape="0">
              <a:schemeClr val="dk1">
                <a:alpha val="2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112"/>
          <p:cNvSpPr/>
          <p:nvPr/>
        </p:nvSpPr>
        <p:spPr>
          <a:xfrm>
            <a:off x="5172088" y="1951225"/>
            <a:ext cx="1207500" cy="1207500"/>
          </a:xfrm>
          <a:prstGeom prst="ellipse">
            <a:avLst/>
          </a:prstGeom>
          <a:solidFill>
            <a:schemeClr val="accent2">
              <a:alpha val="50890"/>
            </a:schemeClr>
          </a:solidFill>
          <a:ln w="9525" cap="flat" cmpd="sng">
            <a:solidFill>
              <a:schemeClr val="accent4"/>
            </a:solidFill>
            <a:prstDash val="solid"/>
            <a:round/>
            <a:headEnd type="none" w="sm" len="sm"/>
            <a:tailEnd type="none" w="sm" len="sm"/>
          </a:ln>
          <a:effectLst>
            <a:outerShdw blurRad="57150" dist="19050" dir="5400000" algn="bl" rotWithShape="0">
              <a:schemeClr val="dk1">
                <a:alpha val="2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112"/>
          <p:cNvSpPr/>
          <p:nvPr/>
        </p:nvSpPr>
        <p:spPr>
          <a:xfrm>
            <a:off x="5149738" y="1928875"/>
            <a:ext cx="1252200" cy="1252200"/>
          </a:xfrm>
          <a:prstGeom prst="blockArc">
            <a:avLst>
              <a:gd name="adj1" fmla="val 16116507"/>
              <a:gd name="adj2" fmla="val 9381784"/>
              <a:gd name="adj3" fmla="val 7116"/>
            </a:avLst>
          </a:prstGeom>
          <a:solidFill>
            <a:schemeClr val="lt1"/>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112"/>
          <p:cNvSpPr/>
          <p:nvPr/>
        </p:nvSpPr>
        <p:spPr>
          <a:xfrm>
            <a:off x="5365738" y="2144900"/>
            <a:ext cx="820200" cy="820200"/>
          </a:xfrm>
          <a:prstGeom prst="ellipse">
            <a:avLst/>
          </a:prstGeom>
          <a:solidFill>
            <a:schemeClr val="accent4"/>
          </a:solidFill>
          <a:ln w="9525" cap="flat" cmpd="sng">
            <a:solidFill>
              <a:schemeClr val="accent6"/>
            </a:solidFill>
            <a:prstDash val="solid"/>
            <a:round/>
            <a:headEnd type="none" w="sm" len="sm"/>
            <a:tailEnd type="none" w="sm" len="sm"/>
          </a:ln>
          <a:effectLst>
            <a:outerShdw blurRad="57150" dist="19050" dir="5400000" algn="bl" rotWithShape="0">
              <a:schemeClr val="dk1">
                <a:alpha val="2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11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User profile</a:t>
            </a:r>
            <a:endParaRPr/>
          </a:p>
        </p:txBody>
      </p:sp>
      <p:sp>
        <p:nvSpPr>
          <p:cNvPr id="3575" name="Google Shape;3575;p112"/>
          <p:cNvSpPr/>
          <p:nvPr/>
        </p:nvSpPr>
        <p:spPr>
          <a:xfrm>
            <a:off x="2432288" y="3369100"/>
            <a:ext cx="1952400" cy="338100"/>
          </a:xfrm>
          <a:prstGeom prst="roundRect">
            <a:avLst>
              <a:gd name="adj" fmla="val 50000"/>
            </a:avLst>
          </a:prstGeom>
          <a:solidFill>
            <a:srgbClr val="FFFFFF"/>
          </a:solidFill>
          <a:ln>
            <a:noFill/>
          </a:ln>
          <a:effectLst>
            <a:outerShdw blurRad="57150" dist="19050" dir="5400000" algn="bl" rotWithShape="0">
              <a:srgbClr val="5352EE">
                <a:alpha val="1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112"/>
          <p:cNvSpPr/>
          <p:nvPr/>
        </p:nvSpPr>
        <p:spPr>
          <a:xfrm>
            <a:off x="4799626" y="3369100"/>
            <a:ext cx="1952400" cy="338100"/>
          </a:xfrm>
          <a:prstGeom prst="roundRect">
            <a:avLst>
              <a:gd name="adj" fmla="val 50000"/>
            </a:avLst>
          </a:prstGeom>
          <a:solidFill>
            <a:srgbClr val="FFFFFF"/>
          </a:solidFill>
          <a:ln>
            <a:noFill/>
          </a:ln>
          <a:effectLst>
            <a:outerShdw blurRad="57150" dist="19050" dir="5400000" algn="bl" rotWithShape="0">
              <a:srgbClr val="5352EE">
                <a:alpha val="1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112"/>
          <p:cNvSpPr txBox="1"/>
          <p:nvPr/>
        </p:nvSpPr>
        <p:spPr>
          <a:xfrm>
            <a:off x="2331538" y="3300140"/>
            <a:ext cx="2122200" cy="196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chemeClr val="dk1"/>
                </a:solidFill>
                <a:latin typeface="Montserrat"/>
                <a:ea typeface="Montserrat"/>
                <a:cs typeface="Montserrat"/>
                <a:sym typeface="Montserrat"/>
              </a:rPr>
              <a:t>78%</a:t>
            </a:r>
            <a:endParaRPr sz="1800" b="1">
              <a:solidFill>
                <a:schemeClr val="dk1"/>
              </a:solidFill>
              <a:latin typeface="Montserrat"/>
              <a:ea typeface="Montserrat"/>
              <a:cs typeface="Montserrat"/>
              <a:sym typeface="Montserrat"/>
            </a:endParaRPr>
          </a:p>
        </p:txBody>
      </p:sp>
      <p:sp>
        <p:nvSpPr>
          <p:cNvPr id="3578" name="Google Shape;3578;p112"/>
          <p:cNvSpPr txBox="1"/>
          <p:nvPr/>
        </p:nvSpPr>
        <p:spPr>
          <a:xfrm>
            <a:off x="4714728" y="3300140"/>
            <a:ext cx="2122200" cy="196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chemeClr val="dk1"/>
                </a:solidFill>
                <a:latin typeface="Montserrat"/>
                <a:ea typeface="Montserrat"/>
                <a:cs typeface="Montserrat"/>
                <a:sym typeface="Montserrat"/>
              </a:rPr>
              <a:t>64%</a:t>
            </a:r>
            <a:endParaRPr sz="1800" b="1">
              <a:solidFill>
                <a:schemeClr val="dk1"/>
              </a:solidFill>
              <a:latin typeface="Montserrat"/>
              <a:ea typeface="Montserrat"/>
              <a:cs typeface="Montserrat"/>
              <a:sym typeface="Montserrat"/>
            </a:endParaRPr>
          </a:p>
        </p:txBody>
      </p:sp>
      <p:sp>
        <p:nvSpPr>
          <p:cNvPr id="3579" name="Google Shape;3579;p112"/>
          <p:cNvSpPr/>
          <p:nvPr/>
        </p:nvSpPr>
        <p:spPr>
          <a:xfrm>
            <a:off x="7108179" y="1945485"/>
            <a:ext cx="429300" cy="429300"/>
          </a:xfrm>
          <a:prstGeom prst="ellipse">
            <a:avLst/>
          </a:prstGeom>
          <a:solidFill>
            <a:srgbClr val="FFFFFF"/>
          </a:solidFill>
          <a:ln w="9525" cap="flat" cmpd="sng">
            <a:solidFill>
              <a:schemeClr val="accent6"/>
            </a:solidFill>
            <a:prstDash val="solid"/>
            <a:round/>
            <a:headEnd type="none" w="sm" len="sm"/>
            <a:tailEnd type="none" w="sm" len="sm"/>
          </a:ln>
          <a:effectLst>
            <a:outerShdw blurRad="57150" dist="19050" dir="5400000" algn="bl" rotWithShape="0">
              <a:srgbClr val="5352EE">
                <a:alpha val="2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112"/>
          <p:cNvSpPr/>
          <p:nvPr/>
        </p:nvSpPr>
        <p:spPr>
          <a:xfrm>
            <a:off x="7108179" y="2527768"/>
            <a:ext cx="429300" cy="429300"/>
          </a:xfrm>
          <a:prstGeom prst="ellipse">
            <a:avLst/>
          </a:prstGeom>
          <a:solidFill>
            <a:srgbClr val="FFFFFF"/>
          </a:solidFill>
          <a:ln w="9525" cap="flat" cmpd="sng">
            <a:solidFill>
              <a:schemeClr val="accent6"/>
            </a:solidFill>
            <a:prstDash val="solid"/>
            <a:round/>
            <a:headEnd type="none" w="sm" len="sm"/>
            <a:tailEnd type="none" w="sm" len="sm"/>
          </a:ln>
          <a:effectLst>
            <a:outerShdw blurRad="57150" dist="19050" dir="5400000" algn="bl" rotWithShape="0">
              <a:srgbClr val="5352EE">
                <a:alpha val="2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3581;p112"/>
          <p:cNvSpPr/>
          <p:nvPr/>
        </p:nvSpPr>
        <p:spPr>
          <a:xfrm>
            <a:off x="7108179" y="3110051"/>
            <a:ext cx="429300" cy="429300"/>
          </a:xfrm>
          <a:prstGeom prst="ellipse">
            <a:avLst/>
          </a:prstGeom>
          <a:solidFill>
            <a:srgbClr val="FFFFFF"/>
          </a:solidFill>
          <a:ln w="9525" cap="flat" cmpd="sng">
            <a:solidFill>
              <a:schemeClr val="accent6"/>
            </a:solidFill>
            <a:prstDash val="solid"/>
            <a:round/>
            <a:headEnd type="none" w="sm" len="sm"/>
            <a:tailEnd type="none" w="sm" len="sm"/>
          </a:ln>
          <a:effectLst>
            <a:outerShdw blurRad="57150" dist="19050" dir="5400000" algn="bl" rotWithShape="0">
              <a:srgbClr val="5352EE">
                <a:alpha val="2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3582;p112"/>
          <p:cNvSpPr/>
          <p:nvPr/>
        </p:nvSpPr>
        <p:spPr>
          <a:xfrm>
            <a:off x="7607552" y="1993825"/>
            <a:ext cx="882600" cy="338100"/>
          </a:xfrm>
          <a:prstGeom prst="roundRect">
            <a:avLst>
              <a:gd name="adj" fmla="val 50000"/>
            </a:avLst>
          </a:prstGeom>
          <a:solidFill>
            <a:srgbClr val="FFFFFF"/>
          </a:solidFill>
          <a:ln>
            <a:noFill/>
          </a:ln>
          <a:effectLst>
            <a:outerShdw blurRad="57150" dist="19050" dir="5400000" algn="bl" rotWithShape="0">
              <a:srgbClr val="5352EE">
                <a:alpha val="18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583" name="Google Shape;3583;p112"/>
          <p:cNvSpPr txBox="1"/>
          <p:nvPr/>
        </p:nvSpPr>
        <p:spPr>
          <a:xfrm>
            <a:off x="7693202" y="2035125"/>
            <a:ext cx="711300" cy="251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Montserrat"/>
                <a:ea typeface="Montserrat"/>
                <a:cs typeface="Montserrat"/>
                <a:sym typeface="Montserrat"/>
              </a:rPr>
              <a:t>10%</a:t>
            </a:r>
            <a:endParaRPr b="1">
              <a:solidFill>
                <a:schemeClr val="dk1"/>
              </a:solidFill>
              <a:latin typeface="Montserrat"/>
              <a:ea typeface="Montserrat"/>
              <a:cs typeface="Montserrat"/>
              <a:sym typeface="Montserrat"/>
            </a:endParaRPr>
          </a:p>
        </p:txBody>
      </p:sp>
      <p:sp>
        <p:nvSpPr>
          <p:cNvPr id="3584" name="Google Shape;3584;p112"/>
          <p:cNvSpPr/>
          <p:nvPr/>
        </p:nvSpPr>
        <p:spPr>
          <a:xfrm>
            <a:off x="7607552" y="2575188"/>
            <a:ext cx="882600" cy="338100"/>
          </a:xfrm>
          <a:prstGeom prst="roundRect">
            <a:avLst>
              <a:gd name="adj" fmla="val 50000"/>
            </a:avLst>
          </a:prstGeom>
          <a:solidFill>
            <a:srgbClr val="FFFFFF"/>
          </a:solidFill>
          <a:ln>
            <a:noFill/>
          </a:ln>
          <a:effectLst>
            <a:outerShdw blurRad="57150" dist="19050" dir="5400000" algn="bl" rotWithShape="0">
              <a:srgbClr val="5352EE">
                <a:alpha val="18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585" name="Google Shape;3585;p112"/>
          <p:cNvSpPr txBox="1"/>
          <p:nvPr/>
        </p:nvSpPr>
        <p:spPr>
          <a:xfrm>
            <a:off x="7693202" y="2616488"/>
            <a:ext cx="711300" cy="251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Montserrat"/>
                <a:ea typeface="Montserrat"/>
                <a:cs typeface="Montserrat"/>
                <a:sym typeface="Montserrat"/>
              </a:rPr>
              <a:t>15%</a:t>
            </a:r>
            <a:endParaRPr b="1">
              <a:solidFill>
                <a:schemeClr val="dk1"/>
              </a:solidFill>
              <a:latin typeface="Montserrat"/>
              <a:ea typeface="Montserrat"/>
              <a:cs typeface="Montserrat"/>
              <a:sym typeface="Montserrat"/>
            </a:endParaRPr>
          </a:p>
        </p:txBody>
      </p:sp>
      <p:sp>
        <p:nvSpPr>
          <p:cNvPr id="3586" name="Google Shape;3586;p112"/>
          <p:cNvSpPr/>
          <p:nvPr/>
        </p:nvSpPr>
        <p:spPr>
          <a:xfrm>
            <a:off x="7607552" y="3156550"/>
            <a:ext cx="882600" cy="338100"/>
          </a:xfrm>
          <a:prstGeom prst="roundRect">
            <a:avLst>
              <a:gd name="adj" fmla="val 50000"/>
            </a:avLst>
          </a:prstGeom>
          <a:solidFill>
            <a:srgbClr val="FFFFFF"/>
          </a:solidFill>
          <a:ln>
            <a:noFill/>
          </a:ln>
          <a:effectLst>
            <a:outerShdw blurRad="57150" dist="19050" dir="5400000" algn="bl" rotWithShape="0">
              <a:srgbClr val="5352EE">
                <a:alpha val="18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587" name="Google Shape;3587;p112"/>
          <p:cNvSpPr txBox="1"/>
          <p:nvPr/>
        </p:nvSpPr>
        <p:spPr>
          <a:xfrm>
            <a:off x="7693202" y="3197850"/>
            <a:ext cx="711300" cy="251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Montserrat"/>
                <a:ea typeface="Montserrat"/>
                <a:cs typeface="Montserrat"/>
                <a:sym typeface="Montserrat"/>
              </a:rPr>
              <a:t>25%</a:t>
            </a:r>
            <a:endParaRPr b="1">
              <a:solidFill>
                <a:schemeClr val="dk1"/>
              </a:solidFill>
              <a:latin typeface="Montserrat"/>
              <a:ea typeface="Montserrat"/>
              <a:cs typeface="Montserrat"/>
              <a:sym typeface="Montserrat"/>
            </a:endParaRPr>
          </a:p>
        </p:txBody>
      </p:sp>
      <p:sp>
        <p:nvSpPr>
          <p:cNvPr id="3588" name="Google Shape;3588;p112"/>
          <p:cNvSpPr/>
          <p:nvPr/>
        </p:nvSpPr>
        <p:spPr>
          <a:xfrm>
            <a:off x="7607552" y="3737913"/>
            <a:ext cx="882600" cy="338100"/>
          </a:xfrm>
          <a:prstGeom prst="roundRect">
            <a:avLst>
              <a:gd name="adj" fmla="val 50000"/>
            </a:avLst>
          </a:prstGeom>
          <a:solidFill>
            <a:srgbClr val="FFFFFF"/>
          </a:solidFill>
          <a:ln>
            <a:noFill/>
          </a:ln>
          <a:effectLst>
            <a:outerShdw blurRad="57150" dist="19050" dir="5400000" algn="bl" rotWithShape="0">
              <a:srgbClr val="5352EE">
                <a:alpha val="18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589" name="Google Shape;3589;p112"/>
          <p:cNvSpPr txBox="1"/>
          <p:nvPr/>
        </p:nvSpPr>
        <p:spPr>
          <a:xfrm>
            <a:off x="7693202" y="3779213"/>
            <a:ext cx="711300" cy="251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Montserrat"/>
                <a:ea typeface="Montserrat"/>
                <a:cs typeface="Montserrat"/>
                <a:sym typeface="Montserrat"/>
              </a:rPr>
              <a:t>50%</a:t>
            </a:r>
            <a:endParaRPr b="1">
              <a:solidFill>
                <a:schemeClr val="dk1"/>
              </a:solidFill>
              <a:latin typeface="Montserrat"/>
              <a:ea typeface="Montserrat"/>
              <a:cs typeface="Montserrat"/>
              <a:sym typeface="Montserrat"/>
            </a:endParaRPr>
          </a:p>
        </p:txBody>
      </p:sp>
      <p:sp>
        <p:nvSpPr>
          <p:cNvPr id="3590" name="Google Shape;3590;p112"/>
          <p:cNvSpPr/>
          <p:nvPr/>
        </p:nvSpPr>
        <p:spPr>
          <a:xfrm>
            <a:off x="7108179" y="3692335"/>
            <a:ext cx="429300" cy="429300"/>
          </a:xfrm>
          <a:prstGeom prst="ellipse">
            <a:avLst/>
          </a:prstGeom>
          <a:solidFill>
            <a:srgbClr val="FFFFFF"/>
          </a:solidFill>
          <a:ln w="9525" cap="flat" cmpd="sng">
            <a:solidFill>
              <a:schemeClr val="accent6"/>
            </a:solidFill>
            <a:prstDash val="solid"/>
            <a:round/>
            <a:headEnd type="none" w="sm" len="sm"/>
            <a:tailEnd type="none" w="sm" len="sm"/>
          </a:ln>
          <a:effectLst>
            <a:outerShdw blurRad="57150" dist="19050" dir="5400000" algn="bl" rotWithShape="0">
              <a:srgbClr val="5352EE">
                <a:alpha val="2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112"/>
          <p:cNvSpPr/>
          <p:nvPr/>
        </p:nvSpPr>
        <p:spPr>
          <a:xfrm>
            <a:off x="1606081" y="1945485"/>
            <a:ext cx="429300" cy="429300"/>
          </a:xfrm>
          <a:prstGeom prst="ellipse">
            <a:avLst/>
          </a:prstGeom>
          <a:solidFill>
            <a:srgbClr val="FFFFFF"/>
          </a:solidFill>
          <a:ln w="9525" cap="flat" cmpd="sng">
            <a:solidFill>
              <a:schemeClr val="accent6"/>
            </a:solidFill>
            <a:prstDash val="solid"/>
            <a:round/>
            <a:headEnd type="none" w="sm" len="sm"/>
            <a:tailEnd type="none" w="sm" len="sm"/>
          </a:ln>
          <a:effectLst>
            <a:outerShdw blurRad="57150" dist="19050" dir="5400000" algn="bl" rotWithShape="0">
              <a:srgbClr val="5352EE">
                <a:alpha val="2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112"/>
          <p:cNvSpPr/>
          <p:nvPr/>
        </p:nvSpPr>
        <p:spPr>
          <a:xfrm>
            <a:off x="1606081" y="2527768"/>
            <a:ext cx="429300" cy="429300"/>
          </a:xfrm>
          <a:prstGeom prst="ellipse">
            <a:avLst/>
          </a:prstGeom>
          <a:solidFill>
            <a:srgbClr val="FFFFFF"/>
          </a:solidFill>
          <a:ln w="9525" cap="flat" cmpd="sng">
            <a:solidFill>
              <a:schemeClr val="accent6"/>
            </a:solidFill>
            <a:prstDash val="solid"/>
            <a:round/>
            <a:headEnd type="none" w="sm" len="sm"/>
            <a:tailEnd type="none" w="sm" len="sm"/>
          </a:ln>
          <a:effectLst>
            <a:outerShdw blurRad="57150" dist="19050" dir="5400000" algn="bl" rotWithShape="0">
              <a:srgbClr val="5352EE">
                <a:alpha val="2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112"/>
          <p:cNvSpPr/>
          <p:nvPr/>
        </p:nvSpPr>
        <p:spPr>
          <a:xfrm>
            <a:off x="1606081" y="3110051"/>
            <a:ext cx="429300" cy="429300"/>
          </a:xfrm>
          <a:prstGeom prst="ellipse">
            <a:avLst/>
          </a:prstGeom>
          <a:solidFill>
            <a:srgbClr val="FFFFFF"/>
          </a:solidFill>
          <a:ln w="9525" cap="flat" cmpd="sng">
            <a:solidFill>
              <a:schemeClr val="accent6"/>
            </a:solidFill>
            <a:prstDash val="solid"/>
            <a:round/>
            <a:headEnd type="none" w="sm" len="sm"/>
            <a:tailEnd type="none" w="sm" len="sm"/>
          </a:ln>
          <a:effectLst>
            <a:outerShdw blurRad="57150" dist="19050" dir="5400000" algn="bl" rotWithShape="0">
              <a:srgbClr val="5352EE">
                <a:alpha val="2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112"/>
          <p:cNvSpPr/>
          <p:nvPr/>
        </p:nvSpPr>
        <p:spPr>
          <a:xfrm>
            <a:off x="652779" y="1993825"/>
            <a:ext cx="882600" cy="338100"/>
          </a:xfrm>
          <a:prstGeom prst="roundRect">
            <a:avLst>
              <a:gd name="adj" fmla="val 50000"/>
            </a:avLst>
          </a:prstGeom>
          <a:solidFill>
            <a:srgbClr val="FFFFFF"/>
          </a:solidFill>
          <a:ln>
            <a:noFill/>
          </a:ln>
          <a:effectLst>
            <a:outerShdw blurRad="57150" dist="19050" dir="5400000" algn="bl" rotWithShape="0">
              <a:srgbClr val="5352EE">
                <a:alpha val="18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595" name="Google Shape;3595;p112"/>
          <p:cNvSpPr txBox="1"/>
          <p:nvPr/>
        </p:nvSpPr>
        <p:spPr>
          <a:xfrm>
            <a:off x="738429" y="2035125"/>
            <a:ext cx="711300" cy="251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Montserrat"/>
                <a:ea typeface="Montserrat"/>
                <a:cs typeface="Montserrat"/>
                <a:sym typeface="Montserrat"/>
              </a:rPr>
              <a:t>15%</a:t>
            </a:r>
            <a:endParaRPr b="1">
              <a:solidFill>
                <a:schemeClr val="dk1"/>
              </a:solidFill>
              <a:latin typeface="Montserrat"/>
              <a:ea typeface="Montserrat"/>
              <a:cs typeface="Montserrat"/>
              <a:sym typeface="Montserrat"/>
            </a:endParaRPr>
          </a:p>
        </p:txBody>
      </p:sp>
      <p:sp>
        <p:nvSpPr>
          <p:cNvPr id="3596" name="Google Shape;3596;p112"/>
          <p:cNvSpPr/>
          <p:nvPr/>
        </p:nvSpPr>
        <p:spPr>
          <a:xfrm>
            <a:off x="652779" y="2575188"/>
            <a:ext cx="882600" cy="338100"/>
          </a:xfrm>
          <a:prstGeom prst="roundRect">
            <a:avLst>
              <a:gd name="adj" fmla="val 50000"/>
            </a:avLst>
          </a:prstGeom>
          <a:solidFill>
            <a:srgbClr val="FFFFFF"/>
          </a:solidFill>
          <a:ln>
            <a:noFill/>
          </a:ln>
          <a:effectLst>
            <a:outerShdw blurRad="57150" dist="19050" dir="5400000" algn="bl" rotWithShape="0">
              <a:srgbClr val="5352EE">
                <a:alpha val="18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597" name="Google Shape;3597;p112"/>
          <p:cNvSpPr txBox="1"/>
          <p:nvPr/>
        </p:nvSpPr>
        <p:spPr>
          <a:xfrm>
            <a:off x="738429" y="2616488"/>
            <a:ext cx="711300" cy="251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Montserrat"/>
                <a:ea typeface="Montserrat"/>
                <a:cs typeface="Montserrat"/>
                <a:sym typeface="Montserrat"/>
              </a:rPr>
              <a:t>25%</a:t>
            </a:r>
            <a:endParaRPr b="1">
              <a:solidFill>
                <a:schemeClr val="dk1"/>
              </a:solidFill>
              <a:latin typeface="Montserrat"/>
              <a:ea typeface="Montserrat"/>
              <a:cs typeface="Montserrat"/>
              <a:sym typeface="Montserrat"/>
            </a:endParaRPr>
          </a:p>
        </p:txBody>
      </p:sp>
      <p:sp>
        <p:nvSpPr>
          <p:cNvPr id="3598" name="Google Shape;3598;p112"/>
          <p:cNvSpPr/>
          <p:nvPr/>
        </p:nvSpPr>
        <p:spPr>
          <a:xfrm>
            <a:off x="652779" y="3156550"/>
            <a:ext cx="882600" cy="338100"/>
          </a:xfrm>
          <a:prstGeom prst="roundRect">
            <a:avLst>
              <a:gd name="adj" fmla="val 50000"/>
            </a:avLst>
          </a:prstGeom>
          <a:solidFill>
            <a:srgbClr val="FFFFFF"/>
          </a:solidFill>
          <a:ln>
            <a:noFill/>
          </a:ln>
          <a:effectLst>
            <a:outerShdw blurRad="57150" dist="19050" dir="5400000" algn="bl" rotWithShape="0">
              <a:srgbClr val="5352EE">
                <a:alpha val="18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599" name="Google Shape;3599;p112"/>
          <p:cNvSpPr txBox="1"/>
          <p:nvPr/>
        </p:nvSpPr>
        <p:spPr>
          <a:xfrm>
            <a:off x="738429" y="3197850"/>
            <a:ext cx="711300" cy="251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Montserrat"/>
                <a:ea typeface="Montserrat"/>
                <a:cs typeface="Montserrat"/>
                <a:sym typeface="Montserrat"/>
              </a:rPr>
              <a:t>28%</a:t>
            </a:r>
            <a:endParaRPr b="1">
              <a:solidFill>
                <a:schemeClr val="dk1"/>
              </a:solidFill>
              <a:latin typeface="Montserrat"/>
              <a:ea typeface="Montserrat"/>
              <a:cs typeface="Montserrat"/>
              <a:sym typeface="Montserrat"/>
            </a:endParaRPr>
          </a:p>
        </p:txBody>
      </p:sp>
      <p:sp>
        <p:nvSpPr>
          <p:cNvPr id="3600" name="Google Shape;3600;p112"/>
          <p:cNvSpPr/>
          <p:nvPr/>
        </p:nvSpPr>
        <p:spPr>
          <a:xfrm>
            <a:off x="652779" y="3737913"/>
            <a:ext cx="882600" cy="338100"/>
          </a:xfrm>
          <a:prstGeom prst="roundRect">
            <a:avLst>
              <a:gd name="adj" fmla="val 50000"/>
            </a:avLst>
          </a:prstGeom>
          <a:solidFill>
            <a:srgbClr val="FFFFFF"/>
          </a:solidFill>
          <a:ln>
            <a:noFill/>
          </a:ln>
          <a:effectLst>
            <a:outerShdw blurRad="57150" dist="19050" dir="5400000" algn="bl" rotWithShape="0">
              <a:srgbClr val="5352EE">
                <a:alpha val="18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601" name="Google Shape;3601;p112"/>
          <p:cNvSpPr txBox="1"/>
          <p:nvPr/>
        </p:nvSpPr>
        <p:spPr>
          <a:xfrm>
            <a:off x="738429" y="3779213"/>
            <a:ext cx="711300" cy="251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Montserrat"/>
                <a:ea typeface="Montserrat"/>
                <a:cs typeface="Montserrat"/>
                <a:sym typeface="Montserrat"/>
              </a:rPr>
              <a:t>32%</a:t>
            </a:r>
            <a:endParaRPr b="1">
              <a:solidFill>
                <a:schemeClr val="dk1"/>
              </a:solidFill>
              <a:latin typeface="Montserrat"/>
              <a:ea typeface="Montserrat"/>
              <a:cs typeface="Montserrat"/>
              <a:sym typeface="Montserrat"/>
            </a:endParaRPr>
          </a:p>
        </p:txBody>
      </p:sp>
      <p:sp>
        <p:nvSpPr>
          <p:cNvPr id="3602" name="Google Shape;3602;p112"/>
          <p:cNvSpPr/>
          <p:nvPr/>
        </p:nvSpPr>
        <p:spPr>
          <a:xfrm>
            <a:off x="1606081" y="3692335"/>
            <a:ext cx="429300" cy="429300"/>
          </a:xfrm>
          <a:prstGeom prst="ellipse">
            <a:avLst/>
          </a:prstGeom>
          <a:solidFill>
            <a:srgbClr val="FFFFFF"/>
          </a:solidFill>
          <a:ln w="9525" cap="flat" cmpd="sng">
            <a:solidFill>
              <a:schemeClr val="accent6"/>
            </a:solidFill>
            <a:prstDash val="solid"/>
            <a:round/>
            <a:headEnd type="none" w="sm" len="sm"/>
            <a:tailEnd type="none" w="sm" len="sm"/>
          </a:ln>
          <a:effectLst>
            <a:outerShdw blurRad="57150" dist="19050" dir="5400000" algn="bl" rotWithShape="0">
              <a:srgbClr val="5352EE">
                <a:alpha val="2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3603;p112"/>
          <p:cNvSpPr/>
          <p:nvPr/>
        </p:nvSpPr>
        <p:spPr>
          <a:xfrm>
            <a:off x="2432288" y="3895225"/>
            <a:ext cx="1952400" cy="338100"/>
          </a:xfrm>
          <a:prstGeom prst="roundRect">
            <a:avLst>
              <a:gd name="adj" fmla="val 50000"/>
            </a:avLst>
          </a:prstGeom>
          <a:solidFill>
            <a:srgbClr val="FFFFFF"/>
          </a:solidFill>
          <a:ln>
            <a:noFill/>
          </a:ln>
          <a:effectLst>
            <a:outerShdw blurRad="57150" dist="19050" dir="5400000" algn="bl" rotWithShape="0">
              <a:srgbClr val="5352EE">
                <a:alpha val="1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3604;p112"/>
          <p:cNvSpPr/>
          <p:nvPr/>
        </p:nvSpPr>
        <p:spPr>
          <a:xfrm>
            <a:off x="4799626" y="3895225"/>
            <a:ext cx="1952400" cy="338100"/>
          </a:xfrm>
          <a:prstGeom prst="roundRect">
            <a:avLst>
              <a:gd name="adj" fmla="val 50000"/>
            </a:avLst>
          </a:prstGeom>
          <a:solidFill>
            <a:srgbClr val="FFFFFF"/>
          </a:solidFill>
          <a:ln>
            <a:noFill/>
          </a:ln>
          <a:effectLst>
            <a:outerShdw blurRad="57150" dist="19050" dir="5400000" algn="bl" rotWithShape="0">
              <a:srgbClr val="5352EE">
                <a:alpha val="1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112"/>
          <p:cNvSpPr txBox="1"/>
          <p:nvPr/>
        </p:nvSpPr>
        <p:spPr>
          <a:xfrm>
            <a:off x="2331538" y="3858080"/>
            <a:ext cx="2122200" cy="196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chemeClr val="dk1"/>
                </a:solidFill>
                <a:latin typeface="Montserrat"/>
                <a:ea typeface="Montserrat"/>
                <a:cs typeface="Montserrat"/>
                <a:sym typeface="Montserrat"/>
              </a:rPr>
              <a:t>22 - 30 years</a:t>
            </a:r>
            <a:endParaRPr b="1">
              <a:solidFill>
                <a:schemeClr val="dk1"/>
              </a:solidFill>
              <a:latin typeface="Montserrat"/>
              <a:ea typeface="Montserrat"/>
              <a:cs typeface="Montserrat"/>
              <a:sym typeface="Montserrat"/>
            </a:endParaRPr>
          </a:p>
        </p:txBody>
      </p:sp>
      <p:sp>
        <p:nvSpPr>
          <p:cNvPr id="3606" name="Google Shape;3606;p112"/>
          <p:cNvSpPr txBox="1"/>
          <p:nvPr/>
        </p:nvSpPr>
        <p:spPr>
          <a:xfrm>
            <a:off x="4714728" y="3858080"/>
            <a:ext cx="2122200" cy="196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chemeClr val="dk1"/>
                </a:solidFill>
                <a:latin typeface="Montserrat"/>
                <a:ea typeface="Montserrat"/>
                <a:cs typeface="Montserrat"/>
                <a:sym typeface="Montserrat"/>
              </a:rPr>
              <a:t>25 - 40 years</a:t>
            </a:r>
            <a:endParaRPr b="1">
              <a:solidFill>
                <a:schemeClr val="dk1"/>
              </a:solidFill>
              <a:latin typeface="Montserrat"/>
              <a:ea typeface="Montserrat"/>
              <a:cs typeface="Montserrat"/>
              <a:sym typeface="Montserrat"/>
            </a:endParaRPr>
          </a:p>
        </p:txBody>
      </p:sp>
      <p:grpSp>
        <p:nvGrpSpPr>
          <p:cNvPr id="3607" name="Google Shape;3607;p112"/>
          <p:cNvGrpSpPr/>
          <p:nvPr/>
        </p:nvGrpSpPr>
        <p:grpSpPr>
          <a:xfrm>
            <a:off x="5570021" y="2347716"/>
            <a:ext cx="411624" cy="411656"/>
            <a:chOff x="-57568775" y="3198925"/>
            <a:chExt cx="318225" cy="318225"/>
          </a:xfrm>
        </p:grpSpPr>
        <p:sp>
          <p:nvSpPr>
            <p:cNvPr id="3608" name="Google Shape;3608;p112"/>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chemeClr val="accent6"/>
            </a:solidFill>
            <a:ln>
              <a:noFill/>
            </a:ln>
            <a:effectLst>
              <a:outerShdw blurRad="57150" dist="190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3609;p112"/>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chemeClr val="accent6"/>
            </a:solidFill>
            <a:ln>
              <a:noFill/>
            </a:ln>
            <a:effectLst>
              <a:outerShdw blurRad="57150" dist="190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0" name="Google Shape;3610;p112"/>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chemeClr val="accent6"/>
            </a:solidFill>
            <a:ln>
              <a:noFill/>
            </a:ln>
            <a:effectLst>
              <a:outerShdw blurRad="57150" dist="190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1" name="Google Shape;3611;p112"/>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chemeClr val="accent6"/>
            </a:solidFill>
            <a:ln>
              <a:noFill/>
            </a:ln>
            <a:effectLst>
              <a:outerShdw blurRad="57150" dist="190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2" name="Google Shape;3612;p112"/>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chemeClr val="accent6"/>
            </a:solidFill>
            <a:ln>
              <a:noFill/>
            </a:ln>
            <a:effectLst>
              <a:outerShdw blurRad="57150" dist="190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3" name="Google Shape;3613;p112"/>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chemeClr val="accent6"/>
            </a:solidFill>
            <a:ln>
              <a:noFill/>
            </a:ln>
            <a:effectLst>
              <a:outerShdw blurRad="57150" dist="190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14" name="Google Shape;3614;p112"/>
          <p:cNvGrpSpPr/>
          <p:nvPr/>
        </p:nvGrpSpPr>
        <p:grpSpPr>
          <a:xfrm>
            <a:off x="3227646" y="2347716"/>
            <a:ext cx="361695" cy="412658"/>
            <a:chOff x="-56766175" y="3198925"/>
            <a:chExt cx="279625" cy="319000"/>
          </a:xfrm>
        </p:grpSpPr>
        <p:sp>
          <p:nvSpPr>
            <p:cNvPr id="3615" name="Google Shape;3615;p112"/>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chemeClr val="accent6"/>
            </a:solidFill>
            <a:ln>
              <a:noFill/>
            </a:ln>
            <a:effectLst>
              <a:outerShdw blurRad="57150" dist="190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112"/>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chemeClr val="accent6"/>
            </a:solidFill>
            <a:ln>
              <a:noFill/>
            </a:ln>
            <a:effectLst>
              <a:outerShdw blurRad="57150" dist="190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112"/>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chemeClr val="accent6"/>
            </a:solidFill>
            <a:ln>
              <a:noFill/>
            </a:ln>
            <a:effectLst>
              <a:outerShdw blurRad="57150" dist="190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112"/>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accent6"/>
            </a:solidFill>
            <a:ln>
              <a:noFill/>
            </a:ln>
            <a:effectLst>
              <a:outerShdw blurRad="57150" dist="190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112"/>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chemeClr val="accent6"/>
            </a:solidFill>
            <a:ln>
              <a:noFill/>
            </a:ln>
            <a:effectLst>
              <a:outerShdw blurRad="57150" dist="190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112"/>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chemeClr val="accent6"/>
            </a:solidFill>
            <a:ln>
              <a:noFill/>
            </a:ln>
            <a:effectLst>
              <a:outerShdw blurRad="57150" dist="190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112"/>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chemeClr val="accent6"/>
            </a:solidFill>
            <a:ln>
              <a:noFill/>
            </a:ln>
            <a:effectLst>
              <a:outerShdw blurRad="57150" dist="190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22" name="Google Shape;3622;p112"/>
          <p:cNvGrpSpPr/>
          <p:nvPr/>
        </p:nvGrpSpPr>
        <p:grpSpPr>
          <a:xfrm>
            <a:off x="7188738" y="2629462"/>
            <a:ext cx="268183" cy="251087"/>
            <a:chOff x="8018890" y="1566649"/>
            <a:chExt cx="397957" cy="372587"/>
          </a:xfrm>
        </p:grpSpPr>
        <p:sp>
          <p:nvSpPr>
            <p:cNvPr id="3623" name="Google Shape;3623;p112"/>
            <p:cNvSpPr/>
            <p:nvPr/>
          </p:nvSpPr>
          <p:spPr>
            <a:xfrm>
              <a:off x="8158840" y="1752834"/>
              <a:ext cx="118031" cy="186401"/>
            </a:xfrm>
            <a:custGeom>
              <a:avLst/>
              <a:gdLst/>
              <a:ahLst/>
              <a:cxnLst/>
              <a:rect l="l" t="t" r="r" b="b"/>
              <a:pathLst>
                <a:path w="4378" h="6914" extrusionOk="0">
                  <a:moveTo>
                    <a:pt x="1760" y="0"/>
                  </a:moveTo>
                  <a:cubicBezTo>
                    <a:pt x="1519" y="0"/>
                    <a:pt x="1324" y="195"/>
                    <a:pt x="1324" y="436"/>
                  </a:cubicBezTo>
                  <a:lnTo>
                    <a:pt x="1324" y="3461"/>
                  </a:lnTo>
                  <a:lnTo>
                    <a:pt x="466" y="3461"/>
                  </a:lnTo>
                  <a:cubicBezTo>
                    <a:pt x="301" y="3461"/>
                    <a:pt x="151" y="3551"/>
                    <a:pt x="75" y="3702"/>
                  </a:cubicBezTo>
                  <a:cubicBezTo>
                    <a:pt x="0" y="3836"/>
                    <a:pt x="15" y="4017"/>
                    <a:pt x="121" y="4153"/>
                  </a:cubicBezTo>
                  <a:lnTo>
                    <a:pt x="1850" y="6755"/>
                  </a:lnTo>
                  <a:cubicBezTo>
                    <a:pt x="1925" y="6860"/>
                    <a:pt x="2057" y="6913"/>
                    <a:pt x="2189" y="6913"/>
                  </a:cubicBezTo>
                  <a:cubicBezTo>
                    <a:pt x="2321" y="6913"/>
                    <a:pt x="2453" y="6860"/>
                    <a:pt x="2528" y="6755"/>
                  </a:cubicBezTo>
                  <a:lnTo>
                    <a:pt x="4258" y="4153"/>
                  </a:lnTo>
                  <a:cubicBezTo>
                    <a:pt x="4363" y="4017"/>
                    <a:pt x="4378" y="3836"/>
                    <a:pt x="4303" y="3702"/>
                  </a:cubicBezTo>
                  <a:cubicBezTo>
                    <a:pt x="4227" y="3551"/>
                    <a:pt x="4077" y="3461"/>
                    <a:pt x="3912" y="3461"/>
                  </a:cubicBezTo>
                  <a:lnTo>
                    <a:pt x="3054" y="3461"/>
                  </a:lnTo>
                  <a:lnTo>
                    <a:pt x="3054" y="436"/>
                  </a:lnTo>
                  <a:cubicBezTo>
                    <a:pt x="3054" y="195"/>
                    <a:pt x="2859" y="0"/>
                    <a:pt x="2618" y="0"/>
                  </a:cubicBezTo>
                  <a:close/>
                </a:path>
              </a:pathLst>
            </a:custGeom>
            <a:solidFill>
              <a:schemeClr val="lt2"/>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112"/>
            <p:cNvSpPr/>
            <p:nvPr/>
          </p:nvSpPr>
          <p:spPr>
            <a:xfrm>
              <a:off x="8018890" y="1566649"/>
              <a:ext cx="397957" cy="279494"/>
            </a:xfrm>
            <a:custGeom>
              <a:avLst/>
              <a:gdLst/>
              <a:ahLst/>
              <a:cxnLst/>
              <a:rect l="l" t="t" r="r" b="b"/>
              <a:pathLst>
                <a:path w="14761" h="10367" extrusionOk="0">
                  <a:moveTo>
                    <a:pt x="6515" y="0"/>
                  </a:moveTo>
                  <a:cubicBezTo>
                    <a:pt x="4243" y="0"/>
                    <a:pt x="2287" y="1641"/>
                    <a:pt x="1866" y="3867"/>
                  </a:cubicBezTo>
                  <a:cubicBezTo>
                    <a:pt x="752" y="4469"/>
                    <a:pt x="0" y="5627"/>
                    <a:pt x="0" y="6906"/>
                  </a:cubicBezTo>
                  <a:cubicBezTo>
                    <a:pt x="0" y="8817"/>
                    <a:pt x="1580" y="10367"/>
                    <a:pt x="3491" y="10367"/>
                  </a:cubicBezTo>
                  <a:lnTo>
                    <a:pt x="4439" y="10367"/>
                  </a:lnTo>
                  <a:cubicBezTo>
                    <a:pt x="4453" y="10321"/>
                    <a:pt x="4469" y="10261"/>
                    <a:pt x="4499" y="10216"/>
                  </a:cubicBezTo>
                  <a:cubicBezTo>
                    <a:pt x="4710" y="9779"/>
                    <a:pt x="5161" y="9494"/>
                    <a:pt x="5657" y="9494"/>
                  </a:cubicBezTo>
                  <a:lnTo>
                    <a:pt x="5657" y="6906"/>
                  </a:lnTo>
                  <a:lnTo>
                    <a:pt x="5221" y="6906"/>
                  </a:lnTo>
                  <a:cubicBezTo>
                    <a:pt x="4981" y="6906"/>
                    <a:pt x="4784" y="6710"/>
                    <a:pt x="4784" y="6470"/>
                  </a:cubicBezTo>
                  <a:cubicBezTo>
                    <a:pt x="4784" y="6244"/>
                    <a:pt x="4981" y="6048"/>
                    <a:pt x="5221" y="6048"/>
                  </a:cubicBezTo>
                  <a:lnTo>
                    <a:pt x="9539" y="6048"/>
                  </a:lnTo>
                  <a:cubicBezTo>
                    <a:pt x="9780" y="6048"/>
                    <a:pt x="9976" y="6244"/>
                    <a:pt x="9976" y="6470"/>
                  </a:cubicBezTo>
                  <a:cubicBezTo>
                    <a:pt x="9976" y="6710"/>
                    <a:pt x="9780" y="6906"/>
                    <a:pt x="9539" y="6906"/>
                  </a:cubicBezTo>
                  <a:lnTo>
                    <a:pt x="9103" y="6906"/>
                  </a:lnTo>
                  <a:lnTo>
                    <a:pt x="9103" y="9494"/>
                  </a:lnTo>
                  <a:cubicBezTo>
                    <a:pt x="9599" y="9494"/>
                    <a:pt x="10050" y="9779"/>
                    <a:pt x="10261" y="10216"/>
                  </a:cubicBezTo>
                  <a:cubicBezTo>
                    <a:pt x="10291" y="10261"/>
                    <a:pt x="10307" y="10321"/>
                    <a:pt x="10321" y="10367"/>
                  </a:cubicBezTo>
                  <a:lnTo>
                    <a:pt x="11270" y="10367"/>
                  </a:lnTo>
                  <a:cubicBezTo>
                    <a:pt x="13180" y="10367"/>
                    <a:pt x="14760" y="8817"/>
                    <a:pt x="14760" y="6906"/>
                  </a:cubicBezTo>
                  <a:cubicBezTo>
                    <a:pt x="14760" y="4995"/>
                    <a:pt x="13180" y="3446"/>
                    <a:pt x="11270" y="3446"/>
                  </a:cubicBezTo>
                  <a:lnTo>
                    <a:pt x="11089" y="3446"/>
                  </a:lnTo>
                  <a:cubicBezTo>
                    <a:pt x="10517" y="1430"/>
                    <a:pt x="8652" y="0"/>
                    <a:pt x="6515" y="0"/>
                  </a:cubicBezTo>
                  <a:close/>
                </a:path>
              </a:pathLst>
            </a:custGeom>
            <a:solidFill>
              <a:schemeClr val="lt2"/>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25" name="Google Shape;3625;p112"/>
          <p:cNvGrpSpPr/>
          <p:nvPr/>
        </p:nvGrpSpPr>
        <p:grpSpPr>
          <a:xfrm>
            <a:off x="7195110" y="3199166"/>
            <a:ext cx="255439" cy="251058"/>
            <a:chOff x="7220605" y="3951773"/>
            <a:chExt cx="380513" cy="374043"/>
          </a:xfrm>
        </p:grpSpPr>
        <p:sp>
          <p:nvSpPr>
            <p:cNvPr id="3626" name="Google Shape;3626;p112"/>
            <p:cNvSpPr/>
            <p:nvPr/>
          </p:nvSpPr>
          <p:spPr>
            <a:xfrm>
              <a:off x="7425851" y="3952015"/>
              <a:ext cx="175267" cy="171681"/>
            </a:xfrm>
            <a:custGeom>
              <a:avLst/>
              <a:gdLst/>
              <a:ahLst/>
              <a:cxnLst/>
              <a:rect l="l" t="t" r="r" b="b"/>
              <a:pathLst>
                <a:path w="6501" h="6368" extrusionOk="0">
                  <a:moveTo>
                    <a:pt x="4011" y="0"/>
                  </a:moveTo>
                  <a:cubicBezTo>
                    <a:pt x="3699" y="0"/>
                    <a:pt x="3387" y="117"/>
                    <a:pt x="3146" y="350"/>
                  </a:cubicBezTo>
                  <a:lnTo>
                    <a:pt x="2875" y="621"/>
                  </a:lnTo>
                  <a:lnTo>
                    <a:pt x="4304" y="2065"/>
                  </a:lnTo>
                  <a:cubicBezTo>
                    <a:pt x="4470" y="2215"/>
                    <a:pt x="4470" y="2486"/>
                    <a:pt x="4304" y="2637"/>
                  </a:cubicBezTo>
                  <a:cubicBezTo>
                    <a:pt x="4228" y="2720"/>
                    <a:pt x="4127" y="2761"/>
                    <a:pt x="4024" y="2761"/>
                  </a:cubicBezTo>
                  <a:cubicBezTo>
                    <a:pt x="3920" y="2761"/>
                    <a:pt x="3815" y="2720"/>
                    <a:pt x="3732" y="2637"/>
                  </a:cubicBezTo>
                  <a:lnTo>
                    <a:pt x="2303" y="1208"/>
                  </a:lnTo>
                  <a:lnTo>
                    <a:pt x="1732" y="1780"/>
                  </a:lnTo>
                  <a:lnTo>
                    <a:pt x="2589" y="2637"/>
                  </a:lnTo>
                  <a:cubicBezTo>
                    <a:pt x="2739" y="2803"/>
                    <a:pt x="2739" y="3058"/>
                    <a:pt x="2589" y="3208"/>
                  </a:cubicBezTo>
                  <a:cubicBezTo>
                    <a:pt x="2506" y="3291"/>
                    <a:pt x="2401" y="3333"/>
                    <a:pt x="2297" y="3333"/>
                  </a:cubicBezTo>
                  <a:cubicBezTo>
                    <a:pt x="2194" y="3333"/>
                    <a:pt x="2092" y="3291"/>
                    <a:pt x="2017" y="3208"/>
                  </a:cubicBezTo>
                  <a:lnTo>
                    <a:pt x="1144" y="2351"/>
                  </a:lnTo>
                  <a:lnTo>
                    <a:pt x="1" y="3495"/>
                  </a:lnTo>
                  <a:lnTo>
                    <a:pt x="2875" y="6368"/>
                  </a:lnTo>
                  <a:lnTo>
                    <a:pt x="6019" y="3224"/>
                  </a:lnTo>
                  <a:cubicBezTo>
                    <a:pt x="6500" y="2757"/>
                    <a:pt x="6500" y="1975"/>
                    <a:pt x="6019" y="1509"/>
                  </a:cubicBezTo>
                  <a:lnTo>
                    <a:pt x="4875" y="350"/>
                  </a:lnTo>
                  <a:cubicBezTo>
                    <a:pt x="4635" y="117"/>
                    <a:pt x="4323" y="0"/>
                    <a:pt x="4011" y="0"/>
                  </a:cubicBezTo>
                  <a:close/>
                </a:path>
              </a:pathLst>
            </a:custGeom>
            <a:solidFill>
              <a:schemeClr val="lt2"/>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112"/>
            <p:cNvSpPr/>
            <p:nvPr/>
          </p:nvSpPr>
          <p:spPr>
            <a:xfrm>
              <a:off x="7220605" y="4154916"/>
              <a:ext cx="174458" cy="170899"/>
            </a:xfrm>
            <a:custGeom>
              <a:avLst/>
              <a:gdLst/>
              <a:ahLst/>
              <a:cxnLst/>
              <a:rect l="l" t="t" r="r" b="b"/>
              <a:pathLst>
                <a:path w="6471" h="6339" extrusionOk="0">
                  <a:moveTo>
                    <a:pt x="3597" y="1"/>
                  </a:moveTo>
                  <a:lnTo>
                    <a:pt x="2438" y="1144"/>
                  </a:lnTo>
                  <a:lnTo>
                    <a:pt x="3311" y="2001"/>
                  </a:lnTo>
                  <a:cubicBezTo>
                    <a:pt x="3461" y="2167"/>
                    <a:pt x="3461" y="2423"/>
                    <a:pt x="3311" y="2589"/>
                  </a:cubicBezTo>
                  <a:cubicBezTo>
                    <a:pt x="3228" y="2664"/>
                    <a:pt x="3123" y="2702"/>
                    <a:pt x="3018" y="2702"/>
                  </a:cubicBezTo>
                  <a:cubicBezTo>
                    <a:pt x="2912" y="2702"/>
                    <a:pt x="2807" y="2664"/>
                    <a:pt x="2725" y="2589"/>
                  </a:cubicBezTo>
                  <a:lnTo>
                    <a:pt x="1866" y="1716"/>
                  </a:lnTo>
                  <a:lnTo>
                    <a:pt x="1295" y="2288"/>
                  </a:lnTo>
                  <a:lnTo>
                    <a:pt x="2725" y="3732"/>
                  </a:lnTo>
                  <a:cubicBezTo>
                    <a:pt x="2889" y="3897"/>
                    <a:pt x="2889" y="4153"/>
                    <a:pt x="2725" y="4304"/>
                  </a:cubicBezTo>
                  <a:cubicBezTo>
                    <a:pt x="2649" y="4386"/>
                    <a:pt x="2548" y="4428"/>
                    <a:pt x="2444" y="4428"/>
                  </a:cubicBezTo>
                  <a:cubicBezTo>
                    <a:pt x="2341" y="4428"/>
                    <a:pt x="2235" y="4386"/>
                    <a:pt x="2153" y="4304"/>
                  </a:cubicBezTo>
                  <a:lnTo>
                    <a:pt x="723" y="2874"/>
                  </a:lnTo>
                  <a:lnTo>
                    <a:pt x="482" y="3115"/>
                  </a:lnTo>
                  <a:cubicBezTo>
                    <a:pt x="1" y="3582"/>
                    <a:pt x="1" y="4364"/>
                    <a:pt x="482" y="4830"/>
                  </a:cubicBezTo>
                  <a:lnTo>
                    <a:pt x="1626" y="5989"/>
                  </a:lnTo>
                  <a:cubicBezTo>
                    <a:pt x="1866" y="6222"/>
                    <a:pt x="2179" y="6338"/>
                    <a:pt x="2491" y="6338"/>
                  </a:cubicBezTo>
                  <a:cubicBezTo>
                    <a:pt x="2803" y="6338"/>
                    <a:pt x="3116" y="6222"/>
                    <a:pt x="3356" y="5989"/>
                  </a:cubicBezTo>
                  <a:lnTo>
                    <a:pt x="6470" y="2874"/>
                  </a:lnTo>
                  <a:lnTo>
                    <a:pt x="3597" y="1"/>
                  </a:lnTo>
                  <a:close/>
                </a:path>
              </a:pathLst>
            </a:custGeom>
            <a:solidFill>
              <a:schemeClr val="lt2"/>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8" name="Google Shape;3628;p112"/>
            <p:cNvSpPr/>
            <p:nvPr/>
          </p:nvSpPr>
          <p:spPr>
            <a:xfrm>
              <a:off x="7223058" y="3951773"/>
              <a:ext cx="114823" cy="115146"/>
            </a:xfrm>
            <a:custGeom>
              <a:avLst/>
              <a:gdLst/>
              <a:ahLst/>
              <a:cxnLst/>
              <a:rect l="l" t="t" r="r" b="b"/>
              <a:pathLst>
                <a:path w="4259" h="4271" extrusionOk="0">
                  <a:moveTo>
                    <a:pt x="447" y="1"/>
                  </a:moveTo>
                  <a:cubicBezTo>
                    <a:pt x="340" y="1"/>
                    <a:pt x="234" y="45"/>
                    <a:pt x="150" y="118"/>
                  </a:cubicBezTo>
                  <a:cubicBezTo>
                    <a:pt x="30" y="238"/>
                    <a:pt x="0" y="404"/>
                    <a:pt x="60" y="555"/>
                  </a:cubicBezTo>
                  <a:lnTo>
                    <a:pt x="1595" y="4270"/>
                  </a:lnTo>
                  <a:lnTo>
                    <a:pt x="4258" y="1592"/>
                  </a:lnTo>
                  <a:lnTo>
                    <a:pt x="587" y="28"/>
                  </a:lnTo>
                  <a:cubicBezTo>
                    <a:pt x="542" y="9"/>
                    <a:pt x="494" y="1"/>
                    <a:pt x="447" y="1"/>
                  </a:cubicBezTo>
                  <a:close/>
                </a:path>
              </a:pathLst>
            </a:custGeom>
            <a:solidFill>
              <a:schemeClr val="lt2"/>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112"/>
            <p:cNvSpPr/>
            <p:nvPr/>
          </p:nvSpPr>
          <p:spPr>
            <a:xfrm>
              <a:off x="7325263" y="4007661"/>
              <a:ext cx="231640" cy="230858"/>
            </a:xfrm>
            <a:custGeom>
              <a:avLst/>
              <a:gdLst/>
              <a:ahLst/>
              <a:cxnLst/>
              <a:rect l="l" t="t" r="r" b="b"/>
              <a:pathLst>
                <a:path w="8592" h="8563" extrusionOk="0">
                  <a:moveTo>
                    <a:pt x="1144" y="1"/>
                  </a:moveTo>
                  <a:lnTo>
                    <a:pt x="0" y="1144"/>
                  </a:lnTo>
                  <a:lnTo>
                    <a:pt x="7449" y="8562"/>
                  </a:lnTo>
                  <a:lnTo>
                    <a:pt x="8592" y="7419"/>
                  </a:lnTo>
                  <a:lnTo>
                    <a:pt x="1144" y="1"/>
                  </a:lnTo>
                  <a:close/>
                </a:path>
              </a:pathLst>
            </a:custGeom>
            <a:solidFill>
              <a:schemeClr val="lt2"/>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3630;p112"/>
            <p:cNvSpPr/>
            <p:nvPr/>
          </p:nvSpPr>
          <p:spPr>
            <a:xfrm>
              <a:off x="7278623" y="4053924"/>
              <a:ext cx="232045" cy="231209"/>
            </a:xfrm>
            <a:custGeom>
              <a:avLst/>
              <a:gdLst/>
              <a:ahLst/>
              <a:cxnLst/>
              <a:rect l="l" t="t" r="r" b="b"/>
              <a:pathLst>
                <a:path w="8607" h="8576" extrusionOk="0">
                  <a:moveTo>
                    <a:pt x="1159" y="0"/>
                  </a:moveTo>
                  <a:lnTo>
                    <a:pt x="1" y="1159"/>
                  </a:lnTo>
                  <a:lnTo>
                    <a:pt x="7448" y="8576"/>
                  </a:lnTo>
                  <a:lnTo>
                    <a:pt x="8607" y="7418"/>
                  </a:lnTo>
                  <a:lnTo>
                    <a:pt x="1159" y="0"/>
                  </a:lnTo>
                  <a:close/>
                </a:path>
              </a:pathLst>
            </a:custGeom>
            <a:solidFill>
              <a:schemeClr val="lt2"/>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112"/>
            <p:cNvSpPr/>
            <p:nvPr/>
          </p:nvSpPr>
          <p:spPr>
            <a:xfrm>
              <a:off x="7494815" y="4223071"/>
              <a:ext cx="106303" cy="102745"/>
            </a:xfrm>
            <a:custGeom>
              <a:avLst/>
              <a:gdLst/>
              <a:ahLst/>
              <a:cxnLst/>
              <a:rect l="l" t="t" r="r" b="b"/>
              <a:pathLst>
                <a:path w="3943" h="3811" extrusionOk="0">
                  <a:moveTo>
                    <a:pt x="2875" y="1"/>
                  </a:moveTo>
                  <a:lnTo>
                    <a:pt x="0" y="2874"/>
                  </a:lnTo>
                  <a:lnTo>
                    <a:pt x="588" y="3461"/>
                  </a:lnTo>
                  <a:cubicBezTo>
                    <a:pt x="829" y="3694"/>
                    <a:pt x="1141" y="3810"/>
                    <a:pt x="1453" y="3810"/>
                  </a:cubicBezTo>
                  <a:cubicBezTo>
                    <a:pt x="1765" y="3810"/>
                    <a:pt x="2077" y="3694"/>
                    <a:pt x="2317" y="3461"/>
                  </a:cubicBezTo>
                  <a:lnTo>
                    <a:pt x="3461" y="2302"/>
                  </a:lnTo>
                  <a:cubicBezTo>
                    <a:pt x="3942" y="1836"/>
                    <a:pt x="3942" y="1054"/>
                    <a:pt x="3461" y="587"/>
                  </a:cubicBezTo>
                  <a:lnTo>
                    <a:pt x="2875" y="1"/>
                  </a:lnTo>
                  <a:close/>
                </a:path>
              </a:pathLst>
            </a:custGeom>
            <a:solidFill>
              <a:schemeClr val="lt2"/>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32" name="Google Shape;3632;p112"/>
          <p:cNvGrpSpPr/>
          <p:nvPr/>
        </p:nvGrpSpPr>
        <p:grpSpPr>
          <a:xfrm>
            <a:off x="7195097" y="3755517"/>
            <a:ext cx="255464" cy="283250"/>
            <a:chOff x="3300325" y="249875"/>
            <a:chExt cx="433725" cy="480900"/>
          </a:xfrm>
        </p:grpSpPr>
        <p:sp>
          <p:nvSpPr>
            <p:cNvPr id="3633" name="Google Shape;3633;p112"/>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chemeClr val="lt2"/>
            </a:solidFill>
            <a:ln>
              <a:noFill/>
            </a:ln>
            <a:effectLst>
              <a:outerShdw blurRad="57150" dist="19050"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634" name="Google Shape;3634;p112"/>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chemeClr val="lt2"/>
            </a:solidFill>
            <a:ln>
              <a:noFill/>
            </a:ln>
            <a:effectLst>
              <a:outerShdw blurRad="57150" dist="19050"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635" name="Google Shape;3635;p112"/>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chemeClr val="lt2"/>
            </a:solidFill>
            <a:ln>
              <a:noFill/>
            </a:ln>
            <a:effectLst>
              <a:outerShdw blurRad="57150" dist="19050"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636" name="Google Shape;3636;p112"/>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chemeClr val="lt2"/>
            </a:solidFill>
            <a:ln>
              <a:noFill/>
            </a:ln>
            <a:effectLst>
              <a:outerShdw blurRad="57150" dist="19050"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637" name="Google Shape;3637;p112"/>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chemeClr val="lt2"/>
            </a:solidFill>
            <a:ln>
              <a:noFill/>
            </a:ln>
            <a:effectLst>
              <a:outerShdw blurRad="57150" dist="19050"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638" name="Google Shape;3638;p112"/>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chemeClr val="lt2"/>
            </a:solidFill>
            <a:ln>
              <a:noFill/>
            </a:ln>
            <a:effectLst>
              <a:outerShdw blurRad="57150" dist="19050"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3639" name="Google Shape;3639;p112"/>
          <p:cNvGrpSpPr/>
          <p:nvPr/>
        </p:nvGrpSpPr>
        <p:grpSpPr>
          <a:xfrm>
            <a:off x="7234561" y="2035436"/>
            <a:ext cx="176536" cy="251079"/>
            <a:chOff x="3342725" y="2620775"/>
            <a:chExt cx="338775" cy="481825"/>
          </a:xfrm>
        </p:grpSpPr>
        <p:sp>
          <p:nvSpPr>
            <p:cNvPr id="3640" name="Google Shape;3640;p112"/>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chemeClr val="lt2"/>
            </a:solidFill>
            <a:ln>
              <a:noFill/>
            </a:ln>
            <a:effectLst>
              <a:outerShdw blurRad="57150" dist="19050"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641" name="Google Shape;3641;p112"/>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chemeClr val="lt2"/>
            </a:solidFill>
            <a:ln>
              <a:noFill/>
            </a:ln>
            <a:effectLst>
              <a:outerShdw blurRad="57150" dist="19050"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642" name="Google Shape;3642;p112"/>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chemeClr val="lt2"/>
            </a:solidFill>
            <a:ln>
              <a:noFill/>
            </a:ln>
            <a:effectLst>
              <a:outerShdw blurRad="57150" dist="19050"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3643" name="Google Shape;3643;p112"/>
          <p:cNvGrpSpPr/>
          <p:nvPr/>
        </p:nvGrpSpPr>
        <p:grpSpPr>
          <a:xfrm>
            <a:off x="1686640" y="2629462"/>
            <a:ext cx="268183" cy="251087"/>
            <a:chOff x="8018890" y="1566649"/>
            <a:chExt cx="397957" cy="372587"/>
          </a:xfrm>
        </p:grpSpPr>
        <p:sp>
          <p:nvSpPr>
            <p:cNvPr id="3644" name="Google Shape;3644;p112"/>
            <p:cNvSpPr/>
            <p:nvPr/>
          </p:nvSpPr>
          <p:spPr>
            <a:xfrm>
              <a:off x="8158840" y="1752834"/>
              <a:ext cx="118031" cy="186401"/>
            </a:xfrm>
            <a:custGeom>
              <a:avLst/>
              <a:gdLst/>
              <a:ahLst/>
              <a:cxnLst/>
              <a:rect l="l" t="t" r="r" b="b"/>
              <a:pathLst>
                <a:path w="4378" h="6914" extrusionOk="0">
                  <a:moveTo>
                    <a:pt x="1760" y="0"/>
                  </a:moveTo>
                  <a:cubicBezTo>
                    <a:pt x="1519" y="0"/>
                    <a:pt x="1324" y="195"/>
                    <a:pt x="1324" y="436"/>
                  </a:cubicBezTo>
                  <a:lnTo>
                    <a:pt x="1324" y="3461"/>
                  </a:lnTo>
                  <a:lnTo>
                    <a:pt x="466" y="3461"/>
                  </a:lnTo>
                  <a:cubicBezTo>
                    <a:pt x="301" y="3461"/>
                    <a:pt x="151" y="3551"/>
                    <a:pt x="75" y="3702"/>
                  </a:cubicBezTo>
                  <a:cubicBezTo>
                    <a:pt x="0" y="3836"/>
                    <a:pt x="15" y="4017"/>
                    <a:pt x="121" y="4153"/>
                  </a:cubicBezTo>
                  <a:lnTo>
                    <a:pt x="1850" y="6755"/>
                  </a:lnTo>
                  <a:cubicBezTo>
                    <a:pt x="1925" y="6860"/>
                    <a:pt x="2057" y="6913"/>
                    <a:pt x="2189" y="6913"/>
                  </a:cubicBezTo>
                  <a:cubicBezTo>
                    <a:pt x="2321" y="6913"/>
                    <a:pt x="2453" y="6860"/>
                    <a:pt x="2528" y="6755"/>
                  </a:cubicBezTo>
                  <a:lnTo>
                    <a:pt x="4258" y="4153"/>
                  </a:lnTo>
                  <a:cubicBezTo>
                    <a:pt x="4363" y="4017"/>
                    <a:pt x="4378" y="3836"/>
                    <a:pt x="4303" y="3702"/>
                  </a:cubicBezTo>
                  <a:cubicBezTo>
                    <a:pt x="4227" y="3551"/>
                    <a:pt x="4077" y="3461"/>
                    <a:pt x="3912" y="3461"/>
                  </a:cubicBezTo>
                  <a:lnTo>
                    <a:pt x="3054" y="3461"/>
                  </a:lnTo>
                  <a:lnTo>
                    <a:pt x="3054" y="436"/>
                  </a:lnTo>
                  <a:cubicBezTo>
                    <a:pt x="3054" y="195"/>
                    <a:pt x="2859" y="0"/>
                    <a:pt x="2618" y="0"/>
                  </a:cubicBezTo>
                  <a:close/>
                </a:path>
              </a:pathLst>
            </a:custGeom>
            <a:solidFill>
              <a:schemeClr val="lt2"/>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112"/>
            <p:cNvSpPr/>
            <p:nvPr/>
          </p:nvSpPr>
          <p:spPr>
            <a:xfrm>
              <a:off x="8018890" y="1566649"/>
              <a:ext cx="397957" cy="279494"/>
            </a:xfrm>
            <a:custGeom>
              <a:avLst/>
              <a:gdLst/>
              <a:ahLst/>
              <a:cxnLst/>
              <a:rect l="l" t="t" r="r" b="b"/>
              <a:pathLst>
                <a:path w="14761" h="10367" extrusionOk="0">
                  <a:moveTo>
                    <a:pt x="6515" y="0"/>
                  </a:moveTo>
                  <a:cubicBezTo>
                    <a:pt x="4243" y="0"/>
                    <a:pt x="2287" y="1641"/>
                    <a:pt x="1866" y="3867"/>
                  </a:cubicBezTo>
                  <a:cubicBezTo>
                    <a:pt x="752" y="4469"/>
                    <a:pt x="0" y="5627"/>
                    <a:pt x="0" y="6906"/>
                  </a:cubicBezTo>
                  <a:cubicBezTo>
                    <a:pt x="0" y="8817"/>
                    <a:pt x="1580" y="10367"/>
                    <a:pt x="3491" y="10367"/>
                  </a:cubicBezTo>
                  <a:lnTo>
                    <a:pt x="4439" y="10367"/>
                  </a:lnTo>
                  <a:cubicBezTo>
                    <a:pt x="4453" y="10321"/>
                    <a:pt x="4469" y="10261"/>
                    <a:pt x="4499" y="10216"/>
                  </a:cubicBezTo>
                  <a:cubicBezTo>
                    <a:pt x="4710" y="9779"/>
                    <a:pt x="5161" y="9494"/>
                    <a:pt x="5657" y="9494"/>
                  </a:cubicBezTo>
                  <a:lnTo>
                    <a:pt x="5657" y="6906"/>
                  </a:lnTo>
                  <a:lnTo>
                    <a:pt x="5221" y="6906"/>
                  </a:lnTo>
                  <a:cubicBezTo>
                    <a:pt x="4981" y="6906"/>
                    <a:pt x="4784" y="6710"/>
                    <a:pt x="4784" y="6470"/>
                  </a:cubicBezTo>
                  <a:cubicBezTo>
                    <a:pt x="4784" y="6244"/>
                    <a:pt x="4981" y="6048"/>
                    <a:pt x="5221" y="6048"/>
                  </a:cubicBezTo>
                  <a:lnTo>
                    <a:pt x="9539" y="6048"/>
                  </a:lnTo>
                  <a:cubicBezTo>
                    <a:pt x="9780" y="6048"/>
                    <a:pt x="9976" y="6244"/>
                    <a:pt x="9976" y="6470"/>
                  </a:cubicBezTo>
                  <a:cubicBezTo>
                    <a:pt x="9976" y="6710"/>
                    <a:pt x="9780" y="6906"/>
                    <a:pt x="9539" y="6906"/>
                  </a:cubicBezTo>
                  <a:lnTo>
                    <a:pt x="9103" y="6906"/>
                  </a:lnTo>
                  <a:lnTo>
                    <a:pt x="9103" y="9494"/>
                  </a:lnTo>
                  <a:cubicBezTo>
                    <a:pt x="9599" y="9494"/>
                    <a:pt x="10050" y="9779"/>
                    <a:pt x="10261" y="10216"/>
                  </a:cubicBezTo>
                  <a:cubicBezTo>
                    <a:pt x="10291" y="10261"/>
                    <a:pt x="10307" y="10321"/>
                    <a:pt x="10321" y="10367"/>
                  </a:cubicBezTo>
                  <a:lnTo>
                    <a:pt x="11270" y="10367"/>
                  </a:lnTo>
                  <a:cubicBezTo>
                    <a:pt x="13180" y="10367"/>
                    <a:pt x="14760" y="8817"/>
                    <a:pt x="14760" y="6906"/>
                  </a:cubicBezTo>
                  <a:cubicBezTo>
                    <a:pt x="14760" y="4995"/>
                    <a:pt x="13180" y="3446"/>
                    <a:pt x="11270" y="3446"/>
                  </a:cubicBezTo>
                  <a:lnTo>
                    <a:pt x="11089" y="3446"/>
                  </a:lnTo>
                  <a:cubicBezTo>
                    <a:pt x="10517" y="1430"/>
                    <a:pt x="8652" y="0"/>
                    <a:pt x="6515" y="0"/>
                  </a:cubicBezTo>
                  <a:close/>
                </a:path>
              </a:pathLst>
            </a:custGeom>
            <a:solidFill>
              <a:schemeClr val="lt2"/>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46" name="Google Shape;3646;p112"/>
          <p:cNvGrpSpPr/>
          <p:nvPr/>
        </p:nvGrpSpPr>
        <p:grpSpPr>
          <a:xfrm>
            <a:off x="1693012" y="3199166"/>
            <a:ext cx="255439" cy="251058"/>
            <a:chOff x="7220605" y="3951773"/>
            <a:chExt cx="380513" cy="374043"/>
          </a:xfrm>
        </p:grpSpPr>
        <p:sp>
          <p:nvSpPr>
            <p:cNvPr id="3647" name="Google Shape;3647;p112"/>
            <p:cNvSpPr/>
            <p:nvPr/>
          </p:nvSpPr>
          <p:spPr>
            <a:xfrm>
              <a:off x="7425851" y="3952015"/>
              <a:ext cx="175267" cy="171681"/>
            </a:xfrm>
            <a:custGeom>
              <a:avLst/>
              <a:gdLst/>
              <a:ahLst/>
              <a:cxnLst/>
              <a:rect l="l" t="t" r="r" b="b"/>
              <a:pathLst>
                <a:path w="6501" h="6368" extrusionOk="0">
                  <a:moveTo>
                    <a:pt x="4011" y="0"/>
                  </a:moveTo>
                  <a:cubicBezTo>
                    <a:pt x="3699" y="0"/>
                    <a:pt x="3387" y="117"/>
                    <a:pt x="3146" y="350"/>
                  </a:cubicBezTo>
                  <a:lnTo>
                    <a:pt x="2875" y="621"/>
                  </a:lnTo>
                  <a:lnTo>
                    <a:pt x="4304" y="2065"/>
                  </a:lnTo>
                  <a:cubicBezTo>
                    <a:pt x="4470" y="2215"/>
                    <a:pt x="4470" y="2486"/>
                    <a:pt x="4304" y="2637"/>
                  </a:cubicBezTo>
                  <a:cubicBezTo>
                    <a:pt x="4228" y="2720"/>
                    <a:pt x="4127" y="2761"/>
                    <a:pt x="4024" y="2761"/>
                  </a:cubicBezTo>
                  <a:cubicBezTo>
                    <a:pt x="3920" y="2761"/>
                    <a:pt x="3815" y="2720"/>
                    <a:pt x="3732" y="2637"/>
                  </a:cubicBezTo>
                  <a:lnTo>
                    <a:pt x="2303" y="1208"/>
                  </a:lnTo>
                  <a:lnTo>
                    <a:pt x="1732" y="1780"/>
                  </a:lnTo>
                  <a:lnTo>
                    <a:pt x="2589" y="2637"/>
                  </a:lnTo>
                  <a:cubicBezTo>
                    <a:pt x="2739" y="2803"/>
                    <a:pt x="2739" y="3058"/>
                    <a:pt x="2589" y="3208"/>
                  </a:cubicBezTo>
                  <a:cubicBezTo>
                    <a:pt x="2506" y="3291"/>
                    <a:pt x="2401" y="3333"/>
                    <a:pt x="2297" y="3333"/>
                  </a:cubicBezTo>
                  <a:cubicBezTo>
                    <a:pt x="2194" y="3333"/>
                    <a:pt x="2092" y="3291"/>
                    <a:pt x="2017" y="3208"/>
                  </a:cubicBezTo>
                  <a:lnTo>
                    <a:pt x="1144" y="2351"/>
                  </a:lnTo>
                  <a:lnTo>
                    <a:pt x="1" y="3495"/>
                  </a:lnTo>
                  <a:lnTo>
                    <a:pt x="2875" y="6368"/>
                  </a:lnTo>
                  <a:lnTo>
                    <a:pt x="6019" y="3224"/>
                  </a:lnTo>
                  <a:cubicBezTo>
                    <a:pt x="6500" y="2757"/>
                    <a:pt x="6500" y="1975"/>
                    <a:pt x="6019" y="1509"/>
                  </a:cubicBezTo>
                  <a:lnTo>
                    <a:pt x="4875" y="350"/>
                  </a:lnTo>
                  <a:cubicBezTo>
                    <a:pt x="4635" y="117"/>
                    <a:pt x="4323" y="0"/>
                    <a:pt x="4011" y="0"/>
                  </a:cubicBezTo>
                  <a:close/>
                </a:path>
              </a:pathLst>
            </a:custGeom>
            <a:solidFill>
              <a:schemeClr val="lt2"/>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648;p112"/>
            <p:cNvSpPr/>
            <p:nvPr/>
          </p:nvSpPr>
          <p:spPr>
            <a:xfrm>
              <a:off x="7220605" y="4154916"/>
              <a:ext cx="174458" cy="170899"/>
            </a:xfrm>
            <a:custGeom>
              <a:avLst/>
              <a:gdLst/>
              <a:ahLst/>
              <a:cxnLst/>
              <a:rect l="l" t="t" r="r" b="b"/>
              <a:pathLst>
                <a:path w="6471" h="6339" extrusionOk="0">
                  <a:moveTo>
                    <a:pt x="3597" y="1"/>
                  </a:moveTo>
                  <a:lnTo>
                    <a:pt x="2438" y="1144"/>
                  </a:lnTo>
                  <a:lnTo>
                    <a:pt x="3311" y="2001"/>
                  </a:lnTo>
                  <a:cubicBezTo>
                    <a:pt x="3461" y="2167"/>
                    <a:pt x="3461" y="2423"/>
                    <a:pt x="3311" y="2589"/>
                  </a:cubicBezTo>
                  <a:cubicBezTo>
                    <a:pt x="3228" y="2664"/>
                    <a:pt x="3123" y="2702"/>
                    <a:pt x="3018" y="2702"/>
                  </a:cubicBezTo>
                  <a:cubicBezTo>
                    <a:pt x="2912" y="2702"/>
                    <a:pt x="2807" y="2664"/>
                    <a:pt x="2725" y="2589"/>
                  </a:cubicBezTo>
                  <a:lnTo>
                    <a:pt x="1866" y="1716"/>
                  </a:lnTo>
                  <a:lnTo>
                    <a:pt x="1295" y="2288"/>
                  </a:lnTo>
                  <a:lnTo>
                    <a:pt x="2725" y="3732"/>
                  </a:lnTo>
                  <a:cubicBezTo>
                    <a:pt x="2889" y="3897"/>
                    <a:pt x="2889" y="4153"/>
                    <a:pt x="2725" y="4304"/>
                  </a:cubicBezTo>
                  <a:cubicBezTo>
                    <a:pt x="2649" y="4386"/>
                    <a:pt x="2548" y="4428"/>
                    <a:pt x="2444" y="4428"/>
                  </a:cubicBezTo>
                  <a:cubicBezTo>
                    <a:pt x="2341" y="4428"/>
                    <a:pt x="2235" y="4386"/>
                    <a:pt x="2153" y="4304"/>
                  </a:cubicBezTo>
                  <a:lnTo>
                    <a:pt x="723" y="2874"/>
                  </a:lnTo>
                  <a:lnTo>
                    <a:pt x="482" y="3115"/>
                  </a:lnTo>
                  <a:cubicBezTo>
                    <a:pt x="1" y="3582"/>
                    <a:pt x="1" y="4364"/>
                    <a:pt x="482" y="4830"/>
                  </a:cubicBezTo>
                  <a:lnTo>
                    <a:pt x="1626" y="5989"/>
                  </a:lnTo>
                  <a:cubicBezTo>
                    <a:pt x="1866" y="6222"/>
                    <a:pt x="2179" y="6338"/>
                    <a:pt x="2491" y="6338"/>
                  </a:cubicBezTo>
                  <a:cubicBezTo>
                    <a:pt x="2803" y="6338"/>
                    <a:pt x="3116" y="6222"/>
                    <a:pt x="3356" y="5989"/>
                  </a:cubicBezTo>
                  <a:lnTo>
                    <a:pt x="6470" y="2874"/>
                  </a:lnTo>
                  <a:lnTo>
                    <a:pt x="3597" y="1"/>
                  </a:lnTo>
                  <a:close/>
                </a:path>
              </a:pathLst>
            </a:custGeom>
            <a:solidFill>
              <a:schemeClr val="lt2"/>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112"/>
            <p:cNvSpPr/>
            <p:nvPr/>
          </p:nvSpPr>
          <p:spPr>
            <a:xfrm>
              <a:off x="7223058" y="3951773"/>
              <a:ext cx="114823" cy="115146"/>
            </a:xfrm>
            <a:custGeom>
              <a:avLst/>
              <a:gdLst/>
              <a:ahLst/>
              <a:cxnLst/>
              <a:rect l="l" t="t" r="r" b="b"/>
              <a:pathLst>
                <a:path w="4259" h="4271" extrusionOk="0">
                  <a:moveTo>
                    <a:pt x="447" y="1"/>
                  </a:moveTo>
                  <a:cubicBezTo>
                    <a:pt x="340" y="1"/>
                    <a:pt x="234" y="45"/>
                    <a:pt x="150" y="118"/>
                  </a:cubicBezTo>
                  <a:cubicBezTo>
                    <a:pt x="30" y="238"/>
                    <a:pt x="0" y="404"/>
                    <a:pt x="60" y="555"/>
                  </a:cubicBezTo>
                  <a:lnTo>
                    <a:pt x="1595" y="4270"/>
                  </a:lnTo>
                  <a:lnTo>
                    <a:pt x="4258" y="1592"/>
                  </a:lnTo>
                  <a:lnTo>
                    <a:pt x="587" y="28"/>
                  </a:lnTo>
                  <a:cubicBezTo>
                    <a:pt x="542" y="9"/>
                    <a:pt x="494" y="1"/>
                    <a:pt x="447" y="1"/>
                  </a:cubicBezTo>
                  <a:close/>
                </a:path>
              </a:pathLst>
            </a:custGeom>
            <a:solidFill>
              <a:schemeClr val="lt2"/>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112"/>
            <p:cNvSpPr/>
            <p:nvPr/>
          </p:nvSpPr>
          <p:spPr>
            <a:xfrm>
              <a:off x="7325263" y="4007661"/>
              <a:ext cx="231640" cy="230858"/>
            </a:xfrm>
            <a:custGeom>
              <a:avLst/>
              <a:gdLst/>
              <a:ahLst/>
              <a:cxnLst/>
              <a:rect l="l" t="t" r="r" b="b"/>
              <a:pathLst>
                <a:path w="8592" h="8563" extrusionOk="0">
                  <a:moveTo>
                    <a:pt x="1144" y="1"/>
                  </a:moveTo>
                  <a:lnTo>
                    <a:pt x="0" y="1144"/>
                  </a:lnTo>
                  <a:lnTo>
                    <a:pt x="7449" y="8562"/>
                  </a:lnTo>
                  <a:lnTo>
                    <a:pt x="8592" y="7419"/>
                  </a:lnTo>
                  <a:lnTo>
                    <a:pt x="1144" y="1"/>
                  </a:lnTo>
                  <a:close/>
                </a:path>
              </a:pathLst>
            </a:custGeom>
            <a:solidFill>
              <a:schemeClr val="lt2"/>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1" name="Google Shape;3651;p112"/>
            <p:cNvSpPr/>
            <p:nvPr/>
          </p:nvSpPr>
          <p:spPr>
            <a:xfrm>
              <a:off x="7278623" y="4053924"/>
              <a:ext cx="232045" cy="231209"/>
            </a:xfrm>
            <a:custGeom>
              <a:avLst/>
              <a:gdLst/>
              <a:ahLst/>
              <a:cxnLst/>
              <a:rect l="l" t="t" r="r" b="b"/>
              <a:pathLst>
                <a:path w="8607" h="8576" extrusionOk="0">
                  <a:moveTo>
                    <a:pt x="1159" y="0"/>
                  </a:moveTo>
                  <a:lnTo>
                    <a:pt x="1" y="1159"/>
                  </a:lnTo>
                  <a:lnTo>
                    <a:pt x="7448" y="8576"/>
                  </a:lnTo>
                  <a:lnTo>
                    <a:pt x="8607" y="7418"/>
                  </a:lnTo>
                  <a:lnTo>
                    <a:pt x="1159" y="0"/>
                  </a:lnTo>
                  <a:close/>
                </a:path>
              </a:pathLst>
            </a:custGeom>
            <a:solidFill>
              <a:schemeClr val="lt2"/>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112"/>
            <p:cNvSpPr/>
            <p:nvPr/>
          </p:nvSpPr>
          <p:spPr>
            <a:xfrm>
              <a:off x="7494815" y="4223071"/>
              <a:ext cx="106303" cy="102745"/>
            </a:xfrm>
            <a:custGeom>
              <a:avLst/>
              <a:gdLst/>
              <a:ahLst/>
              <a:cxnLst/>
              <a:rect l="l" t="t" r="r" b="b"/>
              <a:pathLst>
                <a:path w="3943" h="3811" extrusionOk="0">
                  <a:moveTo>
                    <a:pt x="2875" y="1"/>
                  </a:moveTo>
                  <a:lnTo>
                    <a:pt x="0" y="2874"/>
                  </a:lnTo>
                  <a:lnTo>
                    <a:pt x="588" y="3461"/>
                  </a:lnTo>
                  <a:cubicBezTo>
                    <a:pt x="829" y="3694"/>
                    <a:pt x="1141" y="3810"/>
                    <a:pt x="1453" y="3810"/>
                  </a:cubicBezTo>
                  <a:cubicBezTo>
                    <a:pt x="1765" y="3810"/>
                    <a:pt x="2077" y="3694"/>
                    <a:pt x="2317" y="3461"/>
                  </a:cubicBezTo>
                  <a:lnTo>
                    <a:pt x="3461" y="2302"/>
                  </a:lnTo>
                  <a:cubicBezTo>
                    <a:pt x="3942" y="1836"/>
                    <a:pt x="3942" y="1054"/>
                    <a:pt x="3461" y="587"/>
                  </a:cubicBezTo>
                  <a:lnTo>
                    <a:pt x="2875" y="1"/>
                  </a:lnTo>
                  <a:close/>
                </a:path>
              </a:pathLst>
            </a:custGeom>
            <a:solidFill>
              <a:schemeClr val="lt2"/>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53" name="Google Shape;3653;p112"/>
          <p:cNvGrpSpPr/>
          <p:nvPr/>
        </p:nvGrpSpPr>
        <p:grpSpPr>
          <a:xfrm>
            <a:off x="1692999" y="3755517"/>
            <a:ext cx="255464" cy="283250"/>
            <a:chOff x="3300325" y="249875"/>
            <a:chExt cx="433725" cy="480900"/>
          </a:xfrm>
        </p:grpSpPr>
        <p:sp>
          <p:nvSpPr>
            <p:cNvPr id="3654" name="Google Shape;3654;p112"/>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chemeClr val="lt2"/>
            </a:solidFill>
            <a:ln>
              <a:noFill/>
            </a:ln>
            <a:effectLst>
              <a:outerShdw blurRad="57150" dist="19050"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655" name="Google Shape;3655;p112"/>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chemeClr val="lt2"/>
            </a:solidFill>
            <a:ln>
              <a:noFill/>
            </a:ln>
            <a:effectLst>
              <a:outerShdw blurRad="57150" dist="19050"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656" name="Google Shape;3656;p112"/>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chemeClr val="lt2"/>
            </a:solidFill>
            <a:ln>
              <a:noFill/>
            </a:ln>
            <a:effectLst>
              <a:outerShdw blurRad="57150" dist="19050"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657" name="Google Shape;3657;p112"/>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chemeClr val="lt2"/>
            </a:solidFill>
            <a:ln>
              <a:noFill/>
            </a:ln>
            <a:effectLst>
              <a:outerShdw blurRad="57150" dist="19050"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658" name="Google Shape;3658;p112"/>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chemeClr val="lt2"/>
            </a:solidFill>
            <a:ln>
              <a:noFill/>
            </a:ln>
            <a:effectLst>
              <a:outerShdw blurRad="57150" dist="19050"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659" name="Google Shape;3659;p112"/>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chemeClr val="lt2"/>
            </a:solidFill>
            <a:ln>
              <a:noFill/>
            </a:ln>
            <a:effectLst>
              <a:outerShdw blurRad="57150" dist="19050"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3660" name="Google Shape;3660;p112"/>
          <p:cNvGrpSpPr/>
          <p:nvPr/>
        </p:nvGrpSpPr>
        <p:grpSpPr>
          <a:xfrm>
            <a:off x="1732463" y="2035436"/>
            <a:ext cx="176536" cy="251079"/>
            <a:chOff x="3342725" y="2620775"/>
            <a:chExt cx="338775" cy="481825"/>
          </a:xfrm>
        </p:grpSpPr>
        <p:sp>
          <p:nvSpPr>
            <p:cNvPr id="3661" name="Google Shape;3661;p112"/>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chemeClr val="lt2"/>
            </a:solidFill>
            <a:ln>
              <a:noFill/>
            </a:ln>
            <a:effectLst>
              <a:outerShdw blurRad="57150" dist="19050"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662" name="Google Shape;3662;p112"/>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chemeClr val="lt2"/>
            </a:solidFill>
            <a:ln>
              <a:noFill/>
            </a:ln>
            <a:effectLst>
              <a:outerShdw blurRad="57150" dist="19050"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663" name="Google Shape;3663;p112"/>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chemeClr val="lt2"/>
            </a:solidFill>
            <a:ln>
              <a:noFill/>
            </a:ln>
            <a:effectLst>
              <a:outerShdw blurRad="57150" dist="19050"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3664" name="Google Shape;3664;p112"/>
          <p:cNvSpPr/>
          <p:nvPr/>
        </p:nvSpPr>
        <p:spPr>
          <a:xfrm rot="5400000">
            <a:off x="62125" y="2453700"/>
            <a:ext cx="963600" cy="23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112">
            <a:hlinkClick r:id="" action="ppaction://hlinkshowjump?jump=previousslide"/>
          </p:cNvPr>
          <p:cNvSpPr/>
          <p:nvPr/>
        </p:nvSpPr>
        <p:spPr>
          <a:xfrm>
            <a:off x="465662" y="2271250"/>
            <a:ext cx="156300" cy="135300"/>
          </a:xfrm>
          <a:prstGeom prst="triangle">
            <a:avLst>
              <a:gd name="adj" fmla="val 50000"/>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112">
            <a:hlinkClick r:id="" action="ppaction://hlinkshowjump?jump=nextslide"/>
          </p:cNvPr>
          <p:cNvSpPr/>
          <p:nvPr/>
        </p:nvSpPr>
        <p:spPr>
          <a:xfrm rot="10800000" flipH="1">
            <a:off x="465315" y="2737050"/>
            <a:ext cx="157200" cy="135600"/>
          </a:xfrm>
          <a:prstGeom prst="triangle">
            <a:avLst>
              <a:gd name="adj" fmla="val 50000"/>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112">
            <a:hlinkClick r:id="rId3" action="ppaction://hlinksldjump"/>
          </p:cNvPr>
          <p:cNvSpPr/>
          <p:nvPr/>
        </p:nvSpPr>
        <p:spPr>
          <a:xfrm rot="5400000">
            <a:off x="465301" y="2493168"/>
            <a:ext cx="157103" cy="157157"/>
          </a:xfrm>
          <a:custGeom>
            <a:avLst/>
            <a:gdLst/>
            <a:ahLst/>
            <a:cxnLst/>
            <a:rect l="l" t="t" r="r" b="b"/>
            <a:pathLst>
              <a:path w="21411" h="21411" extrusionOk="0">
                <a:moveTo>
                  <a:pt x="10568" y="6574"/>
                </a:moveTo>
                <a:cubicBezTo>
                  <a:pt x="12851" y="6574"/>
                  <a:pt x="14563" y="8560"/>
                  <a:pt x="14563" y="10842"/>
                </a:cubicBezTo>
                <a:cubicBezTo>
                  <a:pt x="14563" y="12851"/>
                  <a:pt x="12851" y="14837"/>
                  <a:pt x="10568" y="14837"/>
                </a:cubicBezTo>
                <a:cubicBezTo>
                  <a:pt x="8286" y="14837"/>
                  <a:pt x="6574" y="12851"/>
                  <a:pt x="6574" y="10842"/>
                </a:cubicBezTo>
                <a:cubicBezTo>
                  <a:pt x="6574" y="8560"/>
                  <a:pt x="8286" y="6574"/>
                  <a:pt x="10568" y="6574"/>
                </a:cubicBezTo>
                <a:close/>
                <a:moveTo>
                  <a:pt x="8560" y="0"/>
                </a:moveTo>
                <a:lnTo>
                  <a:pt x="8560" y="2009"/>
                </a:lnTo>
                <a:cubicBezTo>
                  <a:pt x="7715" y="2283"/>
                  <a:pt x="6848" y="2580"/>
                  <a:pt x="6003" y="3150"/>
                </a:cubicBezTo>
                <a:lnTo>
                  <a:pt x="4565" y="1712"/>
                </a:lnTo>
                <a:lnTo>
                  <a:pt x="1712" y="4565"/>
                </a:lnTo>
                <a:lnTo>
                  <a:pt x="3150" y="6277"/>
                </a:lnTo>
                <a:cubicBezTo>
                  <a:pt x="2580" y="6848"/>
                  <a:pt x="2283" y="7715"/>
                  <a:pt x="2009" y="8560"/>
                </a:cubicBezTo>
                <a:lnTo>
                  <a:pt x="0" y="8560"/>
                </a:lnTo>
                <a:lnTo>
                  <a:pt x="0" y="12851"/>
                </a:lnTo>
                <a:lnTo>
                  <a:pt x="2009" y="12851"/>
                </a:lnTo>
                <a:cubicBezTo>
                  <a:pt x="2283" y="13695"/>
                  <a:pt x="2580" y="14563"/>
                  <a:pt x="3150" y="15407"/>
                </a:cubicBezTo>
                <a:lnTo>
                  <a:pt x="1712" y="16845"/>
                </a:lnTo>
                <a:lnTo>
                  <a:pt x="4565" y="19698"/>
                </a:lnTo>
                <a:lnTo>
                  <a:pt x="6003" y="18260"/>
                </a:lnTo>
                <a:cubicBezTo>
                  <a:pt x="6848" y="18831"/>
                  <a:pt x="7715" y="19128"/>
                  <a:pt x="8560" y="19402"/>
                </a:cubicBezTo>
                <a:lnTo>
                  <a:pt x="8560" y="21410"/>
                </a:lnTo>
                <a:lnTo>
                  <a:pt x="12554" y="21410"/>
                </a:lnTo>
                <a:lnTo>
                  <a:pt x="12851" y="19402"/>
                </a:lnTo>
                <a:cubicBezTo>
                  <a:pt x="13696" y="19128"/>
                  <a:pt x="14563" y="18831"/>
                  <a:pt x="15134" y="18260"/>
                </a:cubicBezTo>
                <a:lnTo>
                  <a:pt x="16845" y="19698"/>
                </a:lnTo>
                <a:lnTo>
                  <a:pt x="19699" y="16845"/>
                </a:lnTo>
                <a:lnTo>
                  <a:pt x="18261" y="15407"/>
                </a:lnTo>
                <a:cubicBezTo>
                  <a:pt x="18831" y="14563"/>
                  <a:pt x="19128" y="13695"/>
                  <a:pt x="19128" y="12851"/>
                </a:cubicBezTo>
                <a:lnTo>
                  <a:pt x="21410" y="12851"/>
                </a:lnTo>
                <a:lnTo>
                  <a:pt x="21410" y="8560"/>
                </a:lnTo>
                <a:lnTo>
                  <a:pt x="19128" y="8560"/>
                </a:lnTo>
                <a:cubicBezTo>
                  <a:pt x="19128" y="7715"/>
                  <a:pt x="18831" y="6848"/>
                  <a:pt x="18261" y="6277"/>
                </a:cubicBezTo>
                <a:lnTo>
                  <a:pt x="19699" y="4565"/>
                </a:lnTo>
                <a:lnTo>
                  <a:pt x="16845" y="1712"/>
                </a:lnTo>
                <a:lnTo>
                  <a:pt x="15134" y="3150"/>
                </a:lnTo>
                <a:cubicBezTo>
                  <a:pt x="14563" y="2580"/>
                  <a:pt x="13696" y="2283"/>
                  <a:pt x="12851" y="2009"/>
                </a:cubicBezTo>
                <a:lnTo>
                  <a:pt x="12554" y="0"/>
                </a:lnTo>
                <a:close/>
              </a:path>
            </a:pathLst>
          </a:custGeom>
          <a:solidFill>
            <a:schemeClr val="lt1"/>
          </a:solidFill>
          <a:ln>
            <a:noFill/>
          </a:ln>
          <a:effectLst>
            <a:outerShdw blurRad="57150" dist="19050" dir="5400000" algn="bl" rotWithShape="0">
              <a:schemeClr val="dk1">
                <a:alpha val="52000"/>
              </a:schemeClr>
            </a:outerShdw>
            <a:reflection stA="4000" endPos="54000" dist="47625"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671"/>
        <p:cNvGrpSpPr/>
        <p:nvPr/>
      </p:nvGrpSpPr>
      <p:grpSpPr>
        <a:xfrm>
          <a:off x="0" y="0"/>
          <a:ext cx="0" cy="0"/>
          <a:chOff x="0" y="0"/>
          <a:chExt cx="0" cy="0"/>
        </a:xfrm>
      </p:grpSpPr>
      <p:grpSp>
        <p:nvGrpSpPr>
          <p:cNvPr id="3672" name="Google Shape;3672;p113"/>
          <p:cNvGrpSpPr/>
          <p:nvPr/>
        </p:nvGrpSpPr>
        <p:grpSpPr>
          <a:xfrm>
            <a:off x="4718992" y="1586700"/>
            <a:ext cx="3705000" cy="2999400"/>
            <a:chOff x="952500" y="1586750"/>
            <a:chExt cx="3705000" cy="2999400"/>
          </a:xfrm>
        </p:grpSpPr>
        <p:sp>
          <p:nvSpPr>
            <p:cNvPr id="3673" name="Google Shape;3673;p113"/>
            <p:cNvSpPr/>
            <p:nvPr/>
          </p:nvSpPr>
          <p:spPr>
            <a:xfrm>
              <a:off x="952500" y="1586750"/>
              <a:ext cx="3705000" cy="2999400"/>
            </a:xfrm>
            <a:prstGeom prst="roundRect">
              <a:avLst>
                <a:gd name="adj" fmla="val 4874"/>
              </a:avLst>
            </a:prstGeom>
            <a:solidFill>
              <a:schemeClr val="lt1"/>
            </a:solidFill>
            <a:ln>
              <a:noFill/>
            </a:ln>
            <a:effectLst>
              <a:reflection stA="11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113"/>
            <p:cNvSpPr/>
            <p:nvPr/>
          </p:nvSpPr>
          <p:spPr>
            <a:xfrm>
              <a:off x="1053300" y="4433100"/>
              <a:ext cx="3442500" cy="93900"/>
            </a:xfrm>
            <a:prstGeom prst="roundRect">
              <a:avLst>
                <a:gd name="adj" fmla="val 50000"/>
              </a:avLst>
            </a:prstGeom>
            <a:solidFill>
              <a:schemeClr val="accent6"/>
            </a:solidFill>
            <a:ln>
              <a:noFill/>
            </a:ln>
            <a:effectLst>
              <a:outerShdw blurRad="57150" dist="19050" dir="5400000" algn="bl" rotWithShape="0">
                <a:schemeClr val="dk1">
                  <a:alpha val="15000"/>
                </a:schemeClr>
              </a:outerShdw>
              <a:reflection stA="11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75" name="Google Shape;3675;p113"/>
          <p:cNvSpPr/>
          <p:nvPr/>
        </p:nvSpPr>
        <p:spPr>
          <a:xfrm>
            <a:off x="6500597" y="3577437"/>
            <a:ext cx="368808" cy="369484"/>
          </a:xfrm>
          <a:custGeom>
            <a:avLst/>
            <a:gdLst/>
            <a:ahLst/>
            <a:cxnLst/>
            <a:rect l="l" t="t" r="r" b="b"/>
            <a:pathLst>
              <a:path w="9030" h="9046" extrusionOk="0">
                <a:moveTo>
                  <a:pt x="4523" y="0"/>
                </a:moveTo>
                <a:cubicBezTo>
                  <a:pt x="2018" y="0"/>
                  <a:pt x="1" y="2034"/>
                  <a:pt x="1" y="4523"/>
                </a:cubicBezTo>
                <a:cubicBezTo>
                  <a:pt x="1" y="7012"/>
                  <a:pt x="2018" y="9045"/>
                  <a:pt x="4523" y="9045"/>
                </a:cubicBezTo>
                <a:cubicBezTo>
                  <a:pt x="7013" y="9045"/>
                  <a:pt x="9029" y="7012"/>
                  <a:pt x="9029" y="4523"/>
                </a:cubicBezTo>
                <a:cubicBezTo>
                  <a:pt x="9029" y="2034"/>
                  <a:pt x="7013" y="0"/>
                  <a:pt x="4523" y="0"/>
                </a:cubicBezTo>
                <a:close/>
              </a:path>
            </a:pathLst>
          </a:custGeom>
          <a:solidFill>
            <a:schemeClr val="dk2"/>
          </a:solidFill>
          <a:ln>
            <a:noFill/>
          </a:ln>
          <a:effectLst>
            <a:outerShdw blurRad="57150" dist="19050" dir="5400000" algn="bl" rotWithShape="0">
              <a:schemeClr val="dk1">
                <a:alpha val="16000"/>
              </a:schemeClr>
            </a:outerShdw>
            <a:reflection stA="8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113"/>
          <p:cNvSpPr/>
          <p:nvPr/>
        </p:nvSpPr>
        <p:spPr>
          <a:xfrm>
            <a:off x="7382289" y="2811737"/>
            <a:ext cx="368808" cy="369484"/>
          </a:xfrm>
          <a:custGeom>
            <a:avLst/>
            <a:gdLst/>
            <a:ahLst/>
            <a:cxnLst/>
            <a:rect l="l" t="t" r="r" b="b"/>
            <a:pathLst>
              <a:path w="9030" h="9046" extrusionOk="0">
                <a:moveTo>
                  <a:pt x="4523" y="0"/>
                </a:moveTo>
                <a:cubicBezTo>
                  <a:pt x="2018" y="0"/>
                  <a:pt x="1" y="2034"/>
                  <a:pt x="1" y="4523"/>
                </a:cubicBezTo>
                <a:cubicBezTo>
                  <a:pt x="1" y="7012"/>
                  <a:pt x="2018" y="9045"/>
                  <a:pt x="4523" y="9045"/>
                </a:cubicBezTo>
                <a:cubicBezTo>
                  <a:pt x="7013" y="9045"/>
                  <a:pt x="9029" y="7012"/>
                  <a:pt x="9029" y="4523"/>
                </a:cubicBezTo>
                <a:cubicBezTo>
                  <a:pt x="9029" y="2034"/>
                  <a:pt x="7013" y="0"/>
                  <a:pt x="4523" y="0"/>
                </a:cubicBezTo>
                <a:close/>
              </a:path>
            </a:pathLst>
          </a:custGeom>
          <a:solidFill>
            <a:schemeClr val="accent2"/>
          </a:solidFill>
          <a:ln>
            <a:noFill/>
          </a:ln>
          <a:effectLst>
            <a:outerShdw blurRad="57150" dist="19050" dir="5400000" algn="bl" rotWithShape="0">
              <a:schemeClr val="dk1">
                <a:alpha val="16000"/>
              </a:schemeClr>
            </a:outerShdw>
            <a:reflection stA="8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113"/>
          <p:cNvSpPr/>
          <p:nvPr/>
        </p:nvSpPr>
        <p:spPr>
          <a:xfrm>
            <a:off x="6052159" y="2792291"/>
            <a:ext cx="368808" cy="369484"/>
          </a:xfrm>
          <a:custGeom>
            <a:avLst/>
            <a:gdLst/>
            <a:ahLst/>
            <a:cxnLst/>
            <a:rect l="l" t="t" r="r" b="b"/>
            <a:pathLst>
              <a:path w="9030" h="9046" extrusionOk="0">
                <a:moveTo>
                  <a:pt x="4523" y="0"/>
                </a:moveTo>
                <a:cubicBezTo>
                  <a:pt x="2018" y="0"/>
                  <a:pt x="1" y="2034"/>
                  <a:pt x="1" y="4523"/>
                </a:cubicBezTo>
                <a:cubicBezTo>
                  <a:pt x="1" y="7012"/>
                  <a:pt x="2018" y="9045"/>
                  <a:pt x="4523" y="9045"/>
                </a:cubicBezTo>
                <a:cubicBezTo>
                  <a:pt x="7013" y="9045"/>
                  <a:pt x="9029" y="7012"/>
                  <a:pt x="9029" y="4523"/>
                </a:cubicBezTo>
                <a:cubicBezTo>
                  <a:pt x="9029" y="2034"/>
                  <a:pt x="7013" y="0"/>
                  <a:pt x="4523" y="0"/>
                </a:cubicBezTo>
                <a:close/>
              </a:path>
            </a:pathLst>
          </a:custGeom>
          <a:solidFill>
            <a:schemeClr val="accent3"/>
          </a:solidFill>
          <a:ln>
            <a:noFill/>
          </a:ln>
          <a:effectLst>
            <a:outerShdw blurRad="57150" dist="19050" dir="5400000" algn="bl" rotWithShape="0">
              <a:schemeClr val="dk1">
                <a:alpha val="16000"/>
              </a:schemeClr>
            </a:outerShdw>
            <a:reflection stA="8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113"/>
          <p:cNvSpPr/>
          <p:nvPr/>
        </p:nvSpPr>
        <p:spPr>
          <a:xfrm>
            <a:off x="5169466" y="3577437"/>
            <a:ext cx="368808" cy="369484"/>
          </a:xfrm>
          <a:custGeom>
            <a:avLst/>
            <a:gdLst/>
            <a:ahLst/>
            <a:cxnLst/>
            <a:rect l="l" t="t" r="r" b="b"/>
            <a:pathLst>
              <a:path w="9030" h="9046" extrusionOk="0">
                <a:moveTo>
                  <a:pt x="4523" y="0"/>
                </a:moveTo>
                <a:cubicBezTo>
                  <a:pt x="2018" y="0"/>
                  <a:pt x="1" y="2034"/>
                  <a:pt x="1" y="4523"/>
                </a:cubicBezTo>
                <a:cubicBezTo>
                  <a:pt x="1" y="7012"/>
                  <a:pt x="2018" y="9045"/>
                  <a:pt x="4523" y="9045"/>
                </a:cubicBezTo>
                <a:cubicBezTo>
                  <a:pt x="7013" y="9045"/>
                  <a:pt x="9029" y="7012"/>
                  <a:pt x="9029" y="4523"/>
                </a:cubicBezTo>
                <a:cubicBezTo>
                  <a:pt x="9029" y="2034"/>
                  <a:pt x="7013" y="0"/>
                  <a:pt x="4523" y="0"/>
                </a:cubicBezTo>
                <a:close/>
              </a:path>
            </a:pathLst>
          </a:custGeom>
          <a:solidFill>
            <a:schemeClr val="accent4"/>
          </a:solidFill>
          <a:ln>
            <a:noFill/>
          </a:ln>
          <a:effectLst>
            <a:outerShdw blurRad="57150" dist="19050" dir="5400000" algn="bl" rotWithShape="0">
              <a:schemeClr val="dk1">
                <a:alpha val="16000"/>
              </a:schemeClr>
            </a:outerShdw>
            <a:reflection stA="8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113"/>
          <p:cNvSpPr/>
          <p:nvPr/>
        </p:nvSpPr>
        <p:spPr>
          <a:xfrm>
            <a:off x="5140300" y="1962100"/>
            <a:ext cx="3089400" cy="381000"/>
          </a:xfrm>
          <a:prstGeom prst="roundRect">
            <a:avLst>
              <a:gd name="adj" fmla="val 50000"/>
            </a:avLst>
          </a:prstGeom>
          <a:solidFill>
            <a:schemeClr val="accent6"/>
          </a:solidFill>
          <a:ln>
            <a:noFill/>
          </a:ln>
          <a:effectLst>
            <a:outerShdw blurRad="57150" dist="1905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1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Monthly calendar</a:t>
            </a:r>
            <a:endParaRPr/>
          </a:p>
        </p:txBody>
      </p:sp>
      <p:graphicFrame>
        <p:nvGraphicFramePr>
          <p:cNvPr id="3681" name="Google Shape;3681;p113"/>
          <p:cNvGraphicFramePr/>
          <p:nvPr/>
        </p:nvGraphicFramePr>
        <p:xfrm>
          <a:off x="5140275" y="1962100"/>
          <a:ext cx="3089450" cy="2407750"/>
        </p:xfrm>
        <a:graphic>
          <a:graphicData uri="http://schemas.openxmlformats.org/drawingml/2006/table">
            <a:tbl>
              <a:tblPr>
                <a:noFill/>
                <a:tableStyleId>{23ECEDDA-0849-4BA6-9903-F06B60053B3A}</a:tableStyleId>
              </a:tblPr>
              <a:tblGrid>
                <a:gridCol w="441350">
                  <a:extLst>
                    <a:ext uri="{9D8B030D-6E8A-4147-A177-3AD203B41FA5}">
                      <a16:colId xmlns:a16="http://schemas.microsoft.com/office/drawing/2014/main" val="20000"/>
                    </a:ext>
                  </a:extLst>
                </a:gridCol>
                <a:gridCol w="441350">
                  <a:extLst>
                    <a:ext uri="{9D8B030D-6E8A-4147-A177-3AD203B41FA5}">
                      <a16:colId xmlns:a16="http://schemas.microsoft.com/office/drawing/2014/main" val="20001"/>
                    </a:ext>
                  </a:extLst>
                </a:gridCol>
                <a:gridCol w="441350">
                  <a:extLst>
                    <a:ext uri="{9D8B030D-6E8A-4147-A177-3AD203B41FA5}">
                      <a16:colId xmlns:a16="http://schemas.microsoft.com/office/drawing/2014/main" val="20002"/>
                    </a:ext>
                  </a:extLst>
                </a:gridCol>
                <a:gridCol w="441350">
                  <a:extLst>
                    <a:ext uri="{9D8B030D-6E8A-4147-A177-3AD203B41FA5}">
                      <a16:colId xmlns:a16="http://schemas.microsoft.com/office/drawing/2014/main" val="20003"/>
                    </a:ext>
                  </a:extLst>
                </a:gridCol>
                <a:gridCol w="441350">
                  <a:extLst>
                    <a:ext uri="{9D8B030D-6E8A-4147-A177-3AD203B41FA5}">
                      <a16:colId xmlns:a16="http://schemas.microsoft.com/office/drawing/2014/main" val="20004"/>
                    </a:ext>
                  </a:extLst>
                </a:gridCol>
                <a:gridCol w="441350">
                  <a:extLst>
                    <a:ext uri="{9D8B030D-6E8A-4147-A177-3AD203B41FA5}">
                      <a16:colId xmlns:a16="http://schemas.microsoft.com/office/drawing/2014/main" val="20005"/>
                    </a:ext>
                  </a:extLst>
                </a:gridCol>
                <a:gridCol w="441350">
                  <a:extLst>
                    <a:ext uri="{9D8B030D-6E8A-4147-A177-3AD203B41FA5}">
                      <a16:colId xmlns:a16="http://schemas.microsoft.com/office/drawing/2014/main" val="20006"/>
                    </a:ext>
                  </a:extLst>
                </a:gridCol>
              </a:tblGrid>
              <a:tr h="426700">
                <a:tc>
                  <a:txBody>
                    <a:bodyPr/>
                    <a:lstStyle/>
                    <a:p>
                      <a:pPr marL="0" lvl="0" indent="0" algn="l" rtl="0">
                        <a:spcBef>
                          <a:spcPts val="0"/>
                        </a:spcBef>
                        <a:spcAft>
                          <a:spcPts val="0"/>
                        </a:spcAft>
                        <a:buNone/>
                      </a:pPr>
                      <a:r>
                        <a:rPr lang="en" sz="800" b="1">
                          <a:solidFill>
                            <a:schemeClr val="dk1"/>
                          </a:solidFill>
                          <a:latin typeface="Montserrat"/>
                          <a:ea typeface="Montserrat"/>
                          <a:cs typeface="Montserrat"/>
                          <a:sym typeface="Montserrat"/>
                        </a:rPr>
                        <a:t>Mon</a:t>
                      </a:r>
                      <a:endParaRPr sz="800" b="1">
                        <a:solidFill>
                          <a:schemeClr val="dk1"/>
                        </a:solidFill>
                        <a:latin typeface="Montserrat"/>
                        <a:ea typeface="Montserrat"/>
                        <a:cs typeface="Montserrat"/>
                        <a:sym typeface="Montserrat"/>
                      </a:endParaRPr>
                    </a:p>
                  </a:txBody>
                  <a:tcPr marL="91425" marR="91425" marT="128000" marB="91425">
                    <a:lnL w="9525" cap="flat" cmpd="sng">
                      <a:solidFill>
                        <a:schemeClr val="accent6">
                          <a:alpha val="0"/>
                        </a:schemeClr>
                      </a:solidFill>
                      <a:prstDash val="solid"/>
                      <a:round/>
                      <a:headEnd type="none" w="sm" len="sm"/>
                      <a:tailEnd type="none" w="sm" len="sm"/>
                    </a:lnL>
                    <a:lnR w="9525" cap="flat" cmpd="sng">
                      <a:solidFill>
                        <a:schemeClr val="accent6">
                          <a:alpha val="0"/>
                        </a:schemeClr>
                      </a:solidFill>
                      <a:prstDash val="solid"/>
                      <a:round/>
                      <a:headEnd type="none" w="sm" len="sm"/>
                      <a:tailEnd type="none" w="sm" len="sm"/>
                    </a:lnR>
                    <a:lnT w="9525" cap="flat" cmpd="sng">
                      <a:solidFill>
                        <a:schemeClr val="accent6">
                          <a:alpha val="0"/>
                        </a:schemeClr>
                      </a:solidFill>
                      <a:prstDash val="solid"/>
                      <a:round/>
                      <a:headEnd type="none" w="sm" len="sm"/>
                      <a:tailEnd type="none" w="sm" len="sm"/>
                    </a:lnT>
                    <a:lnB w="9525" cap="flat" cmpd="sng">
                      <a:solidFill>
                        <a:schemeClr val="accent6">
                          <a:alpha val="0"/>
                        </a:schemeClr>
                      </a:solidFill>
                      <a:prstDash val="solid"/>
                      <a:round/>
                      <a:headEnd type="none" w="sm" len="sm"/>
                      <a:tailEnd type="none" w="sm" len="sm"/>
                    </a:lnB>
                  </a:tcPr>
                </a:tc>
                <a:tc>
                  <a:txBody>
                    <a:bodyPr/>
                    <a:lstStyle/>
                    <a:p>
                      <a:pPr marL="0" lvl="0" indent="0" algn="l" rtl="0">
                        <a:spcBef>
                          <a:spcPts val="0"/>
                        </a:spcBef>
                        <a:spcAft>
                          <a:spcPts val="0"/>
                        </a:spcAft>
                        <a:buNone/>
                      </a:pPr>
                      <a:r>
                        <a:rPr lang="en" sz="800" b="1">
                          <a:solidFill>
                            <a:schemeClr val="dk1"/>
                          </a:solidFill>
                          <a:latin typeface="Montserrat"/>
                          <a:ea typeface="Montserrat"/>
                          <a:cs typeface="Montserrat"/>
                          <a:sym typeface="Montserrat"/>
                        </a:rPr>
                        <a:t>Tue</a:t>
                      </a:r>
                      <a:endParaRPr sz="800" b="1">
                        <a:solidFill>
                          <a:schemeClr val="dk1"/>
                        </a:solidFill>
                        <a:latin typeface="Montserrat"/>
                        <a:ea typeface="Montserrat"/>
                        <a:cs typeface="Montserrat"/>
                        <a:sym typeface="Montserrat"/>
                      </a:endParaRPr>
                    </a:p>
                  </a:txBody>
                  <a:tcPr marL="91425" marR="91425" marT="128000" marB="91425">
                    <a:lnL w="9525" cap="flat" cmpd="sng">
                      <a:solidFill>
                        <a:schemeClr val="accent6">
                          <a:alpha val="0"/>
                        </a:schemeClr>
                      </a:solidFill>
                      <a:prstDash val="solid"/>
                      <a:round/>
                      <a:headEnd type="none" w="sm" len="sm"/>
                      <a:tailEnd type="none" w="sm" len="sm"/>
                    </a:lnL>
                    <a:lnR w="9525" cap="flat" cmpd="sng">
                      <a:solidFill>
                        <a:schemeClr val="accent6">
                          <a:alpha val="0"/>
                        </a:schemeClr>
                      </a:solidFill>
                      <a:prstDash val="solid"/>
                      <a:round/>
                      <a:headEnd type="none" w="sm" len="sm"/>
                      <a:tailEnd type="none" w="sm" len="sm"/>
                    </a:lnR>
                    <a:lnT w="9525" cap="flat" cmpd="sng">
                      <a:solidFill>
                        <a:schemeClr val="accent6">
                          <a:alpha val="0"/>
                        </a:schemeClr>
                      </a:solidFill>
                      <a:prstDash val="solid"/>
                      <a:round/>
                      <a:headEnd type="none" w="sm" len="sm"/>
                      <a:tailEnd type="none" w="sm" len="sm"/>
                    </a:lnT>
                    <a:lnB w="9525" cap="flat" cmpd="sng">
                      <a:solidFill>
                        <a:schemeClr val="accent6">
                          <a:alpha val="0"/>
                        </a:schemeClr>
                      </a:solidFill>
                      <a:prstDash val="solid"/>
                      <a:round/>
                      <a:headEnd type="none" w="sm" len="sm"/>
                      <a:tailEnd type="none" w="sm" len="sm"/>
                    </a:lnB>
                  </a:tcPr>
                </a:tc>
                <a:tc>
                  <a:txBody>
                    <a:bodyPr/>
                    <a:lstStyle/>
                    <a:p>
                      <a:pPr marL="0" lvl="0" indent="0" algn="l" rtl="0">
                        <a:spcBef>
                          <a:spcPts val="0"/>
                        </a:spcBef>
                        <a:spcAft>
                          <a:spcPts val="0"/>
                        </a:spcAft>
                        <a:buNone/>
                      </a:pPr>
                      <a:r>
                        <a:rPr lang="en" sz="800" b="1">
                          <a:solidFill>
                            <a:schemeClr val="dk1"/>
                          </a:solidFill>
                          <a:latin typeface="Montserrat"/>
                          <a:ea typeface="Montserrat"/>
                          <a:cs typeface="Montserrat"/>
                          <a:sym typeface="Montserrat"/>
                        </a:rPr>
                        <a:t>Wed</a:t>
                      </a:r>
                      <a:endParaRPr sz="800" b="1">
                        <a:solidFill>
                          <a:schemeClr val="dk1"/>
                        </a:solidFill>
                        <a:latin typeface="Montserrat"/>
                        <a:ea typeface="Montserrat"/>
                        <a:cs typeface="Montserrat"/>
                        <a:sym typeface="Montserrat"/>
                      </a:endParaRPr>
                    </a:p>
                  </a:txBody>
                  <a:tcPr marL="91425" marR="91425" marT="128000" marB="91425">
                    <a:lnL w="9525" cap="flat" cmpd="sng">
                      <a:solidFill>
                        <a:schemeClr val="accent6">
                          <a:alpha val="0"/>
                        </a:schemeClr>
                      </a:solidFill>
                      <a:prstDash val="solid"/>
                      <a:round/>
                      <a:headEnd type="none" w="sm" len="sm"/>
                      <a:tailEnd type="none" w="sm" len="sm"/>
                    </a:lnL>
                    <a:lnR w="9525" cap="flat" cmpd="sng">
                      <a:solidFill>
                        <a:schemeClr val="accent6">
                          <a:alpha val="0"/>
                        </a:schemeClr>
                      </a:solidFill>
                      <a:prstDash val="solid"/>
                      <a:round/>
                      <a:headEnd type="none" w="sm" len="sm"/>
                      <a:tailEnd type="none" w="sm" len="sm"/>
                    </a:lnR>
                    <a:lnT w="9525" cap="flat" cmpd="sng">
                      <a:solidFill>
                        <a:schemeClr val="accent6">
                          <a:alpha val="0"/>
                        </a:schemeClr>
                      </a:solidFill>
                      <a:prstDash val="solid"/>
                      <a:round/>
                      <a:headEnd type="none" w="sm" len="sm"/>
                      <a:tailEnd type="none" w="sm" len="sm"/>
                    </a:lnT>
                    <a:lnB w="9525" cap="flat" cmpd="sng">
                      <a:solidFill>
                        <a:schemeClr val="accent6">
                          <a:alpha val="0"/>
                        </a:schemeClr>
                      </a:solidFill>
                      <a:prstDash val="solid"/>
                      <a:round/>
                      <a:headEnd type="none" w="sm" len="sm"/>
                      <a:tailEnd type="none" w="sm" len="sm"/>
                    </a:lnB>
                  </a:tcPr>
                </a:tc>
                <a:tc>
                  <a:txBody>
                    <a:bodyPr/>
                    <a:lstStyle/>
                    <a:p>
                      <a:pPr marL="0" lvl="0" indent="0" algn="l" rtl="0">
                        <a:spcBef>
                          <a:spcPts val="0"/>
                        </a:spcBef>
                        <a:spcAft>
                          <a:spcPts val="0"/>
                        </a:spcAft>
                        <a:buNone/>
                      </a:pPr>
                      <a:r>
                        <a:rPr lang="en" sz="800" b="1">
                          <a:solidFill>
                            <a:schemeClr val="dk1"/>
                          </a:solidFill>
                          <a:latin typeface="Montserrat"/>
                          <a:ea typeface="Montserrat"/>
                          <a:cs typeface="Montserrat"/>
                          <a:sym typeface="Montserrat"/>
                        </a:rPr>
                        <a:t>Thu</a:t>
                      </a:r>
                      <a:endParaRPr sz="800" b="1">
                        <a:solidFill>
                          <a:schemeClr val="dk1"/>
                        </a:solidFill>
                        <a:latin typeface="Montserrat"/>
                        <a:ea typeface="Montserrat"/>
                        <a:cs typeface="Montserrat"/>
                        <a:sym typeface="Montserrat"/>
                      </a:endParaRPr>
                    </a:p>
                  </a:txBody>
                  <a:tcPr marL="91425" marR="91425" marT="128000" marB="91425">
                    <a:lnL w="9525" cap="flat" cmpd="sng">
                      <a:solidFill>
                        <a:schemeClr val="accent6">
                          <a:alpha val="0"/>
                        </a:schemeClr>
                      </a:solidFill>
                      <a:prstDash val="solid"/>
                      <a:round/>
                      <a:headEnd type="none" w="sm" len="sm"/>
                      <a:tailEnd type="none" w="sm" len="sm"/>
                    </a:lnL>
                    <a:lnR w="9525" cap="flat" cmpd="sng">
                      <a:solidFill>
                        <a:schemeClr val="accent6">
                          <a:alpha val="0"/>
                        </a:schemeClr>
                      </a:solidFill>
                      <a:prstDash val="solid"/>
                      <a:round/>
                      <a:headEnd type="none" w="sm" len="sm"/>
                      <a:tailEnd type="none" w="sm" len="sm"/>
                    </a:lnR>
                    <a:lnT w="9525" cap="flat" cmpd="sng">
                      <a:solidFill>
                        <a:schemeClr val="accent6">
                          <a:alpha val="0"/>
                        </a:schemeClr>
                      </a:solidFill>
                      <a:prstDash val="solid"/>
                      <a:round/>
                      <a:headEnd type="none" w="sm" len="sm"/>
                      <a:tailEnd type="none" w="sm" len="sm"/>
                    </a:lnT>
                    <a:lnB w="9525" cap="flat" cmpd="sng">
                      <a:solidFill>
                        <a:schemeClr val="accent6">
                          <a:alpha val="0"/>
                        </a:schemeClr>
                      </a:solidFill>
                      <a:prstDash val="solid"/>
                      <a:round/>
                      <a:headEnd type="none" w="sm" len="sm"/>
                      <a:tailEnd type="none" w="sm" len="sm"/>
                    </a:lnB>
                  </a:tcPr>
                </a:tc>
                <a:tc>
                  <a:txBody>
                    <a:bodyPr/>
                    <a:lstStyle/>
                    <a:p>
                      <a:pPr marL="0" lvl="0" indent="0" algn="l" rtl="0">
                        <a:spcBef>
                          <a:spcPts val="0"/>
                        </a:spcBef>
                        <a:spcAft>
                          <a:spcPts val="0"/>
                        </a:spcAft>
                        <a:buNone/>
                      </a:pPr>
                      <a:r>
                        <a:rPr lang="en" sz="800" b="1">
                          <a:solidFill>
                            <a:schemeClr val="dk1"/>
                          </a:solidFill>
                          <a:latin typeface="Montserrat"/>
                          <a:ea typeface="Montserrat"/>
                          <a:cs typeface="Montserrat"/>
                          <a:sym typeface="Montserrat"/>
                        </a:rPr>
                        <a:t>Fri</a:t>
                      </a:r>
                      <a:endParaRPr sz="800" b="1">
                        <a:solidFill>
                          <a:schemeClr val="dk1"/>
                        </a:solidFill>
                        <a:latin typeface="Montserrat"/>
                        <a:ea typeface="Montserrat"/>
                        <a:cs typeface="Montserrat"/>
                        <a:sym typeface="Montserrat"/>
                      </a:endParaRPr>
                    </a:p>
                  </a:txBody>
                  <a:tcPr marL="91425" marR="91425" marT="128000" marB="91425">
                    <a:lnL w="9525" cap="flat" cmpd="sng">
                      <a:solidFill>
                        <a:schemeClr val="accent6">
                          <a:alpha val="0"/>
                        </a:schemeClr>
                      </a:solidFill>
                      <a:prstDash val="solid"/>
                      <a:round/>
                      <a:headEnd type="none" w="sm" len="sm"/>
                      <a:tailEnd type="none" w="sm" len="sm"/>
                    </a:lnL>
                    <a:lnR w="9525" cap="flat" cmpd="sng">
                      <a:solidFill>
                        <a:schemeClr val="accent6">
                          <a:alpha val="0"/>
                        </a:schemeClr>
                      </a:solidFill>
                      <a:prstDash val="solid"/>
                      <a:round/>
                      <a:headEnd type="none" w="sm" len="sm"/>
                      <a:tailEnd type="none" w="sm" len="sm"/>
                    </a:lnR>
                    <a:lnT w="9525" cap="flat" cmpd="sng">
                      <a:solidFill>
                        <a:schemeClr val="accent6">
                          <a:alpha val="0"/>
                        </a:schemeClr>
                      </a:solidFill>
                      <a:prstDash val="solid"/>
                      <a:round/>
                      <a:headEnd type="none" w="sm" len="sm"/>
                      <a:tailEnd type="none" w="sm" len="sm"/>
                    </a:lnT>
                    <a:lnB w="9525" cap="flat" cmpd="sng">
                      <a:solidFill>
                        <a:schemeClr val="accent6">
                          <a:alpha val="0"/>
                        </a:schemeClr>
                      </a:solidFill>
                      <a:prstDash val="solid"/>
                      <a:round/>
                      <a:headEnd type="none" w="sm" len="sm"/>
                      <a:tailEnd type="none" w="sm" len="sm"/>
                    </a:lnB>
                  </a:tcPr>
                </a:tc>
                <a:tc>
                  <a:txBody>
                    <a:bodyPr/>
                    <a:lstStyle/>
                    <a:p>
                      <a:pPr marL="0" lvl="0" indent="0" algn="l" rtl="0">
                        <a:spcBef>
                          <a:spcPts val="0"/>
                        </a:spcBef>
                        <a:spcAft>
                          <a:spcPts val="0"/>
                        </a:spcAft>
                        <a:buNone/>
                      </a:pPr>
                      <a:r>
                        <a:rPr lang="en" sz="800" b="1">
                          <a:solidFill>
                            <a:schemeClr val="dk1"/>
                          </a:solidFill>
                          <a:latin typeface="Montserrat"/>
                          <a:ea typeface="Montserrat"/>
                          <a:cs typeface="Montserrat"/>
                          <a:sym typeface="Montserrat"/>
                        </a:rPr>
                        <a:t>Sat</a:t>
                      </a:r>
                      <a:endParaRPr sz="800" b="1">
                        <a:solidFill>
                          <a:schemeClr val="dk1"/>
                        </a:solidFill>
                        <a:latin typeface="Montserrat"/>
                        <a:ea typeface="Montserrat"/>
                        <a:cs typeface="Montserrat"/>
                        <a:sym typeface="Montserrat"/>
                      </a:endParaRPr>
                    </a:p>
                  </a:txBody>
                  <a:tcPr marL="91425" marR="91425" marT="128000" marB="91425">
                    <a:lnL w="9525" cap="flat" cmpd="sng">
                      <a:solidFill>
                        <a:schemeClr val="accent6">
                          <a:alpha val="0"/>
                        </a:schemeClr>
                      </a:solidFill>
                      <a:prstDash val="solid"/>
                      <a:round/>
                      <a:headEnd type="none" w="sm" len="sm"/>
                      <a:tailEnd type="none" w="sm" len="sm"/>
                    </a:lnL>
                    <a:lnR w="9525" cap="flat" cmpd="sng">
                      <a:solidFill>
                        <a:schemeClr val="accent6">
                          <a:alpha val="0"/>
                        </a:schemeClr>
                      </a:solidFill>
                      <a:prstDash val="solid"/>
                      <a:round/>
                      <a:headEnd type="none" w="sm" len="sm"/>
                      <a:tailEnd type="none" w="sm" len="sm"/>
                    </a:lnR>
                    <a:lnT w="9525" cap="flat" cmpd="sng">
                      <a:solidFill>
                        <a:schemeClr val="accent6">
                          <a:alpha val="0"/>
                        </a:schemeClr>
                      </a:solidFill>
                      <a:prstDash val="solid"/>
                      <a:round/>
                      <a:headEnd type="none" w="sm" len="sm"/>
                      <a:tailEnd type="none" w="sm" len="sm"/>
                    </a:lnT>
                    <a:lnB w="9525" cap="flat" cmpd="sng">
                      <a:solidFill>
                        <a:schemeClr val="accent6">
                          <a:alpha val="0"/>
                        </a:schemeClr>
                      </a:solidFill>
                      <a:prstDash val="solid"/>
                      <a:round/>
                      <a:headEnd type="none" w="sm" len="sm"/>
                      <a:tailEnd type="none" w="sm" len="sm"/>
                    </a:lnB>
                  </a:tcPr>
                </a:tc>
                <a:tc>
                  <a:txBody>
                    <a:bodyPr/>
                    <a:lstStyle/>
                    <a:p>
                      <a:pPr marL="0" lvl="0" indent="0" algn="l" rtl="0">
                        <a:spcBef>
                          <a:spcPts val="0"/>
                        </a:spcBef>
                        <a:spcAft>
                          <a:spcPts val="0"/>
                        </a:spcAft>
                        <a:buNone/>
                      </a:pPr>
                      <a:r>
                        <a:rPr lang="en" sz="800" b="1">
                          <a:solidFill>
                            <a:schemeClr val="dk1"/>
                          </a:solidFill>
                          <a:latin typeface="Montserrat"/>
                          <a:ea typeface="Montserrat"/>
                          <a:cs typeface="Montserrat"/>
                          <a:sym typeface="Montserrat"/>
                        </a:rPr>
                        <a:t>Sun</a:t>
                      </a:r>
                      <a:endParaRPr sz="800" b="1">
                        <a:solidFill>
                          <a:schemeClr val="dk1"/>
                        </a:solidFill>
                        <a:latin typeface="Montserrat"/>
                        <a:ea typeface="Montserrat"/>
                        <a:cs typeface="Montserrat"/>
                        <a:sym typeface="Montserrat"/>
                      </a:endParaRPr>
                    </a:p>
                  </a:txBody>
                  <a:tcPr marL="91425" marR="91425" marT="128000" marB="91425">
                    <a:lnL w="9525" cap="flat" cmpd="sng">
                      <a:solidFill>
                        <a:schemeClr val="accent6">
                          <a:alpha val="0"/>
                        </a:schemeClr>
                      </a:solidFill>
                      <a:prstDash val="solid"/>
                      <a:round/>
                      <a:headEnd type="none" w="sm" len="sm"/>
                      <a:tailEnd type="none" w="sm" len="sm"/>
                    </a:lnL>
                    <a:lnR w="9525" cap="flat" cmpd="sng">
                      <a:solidFill>
                        <a:schemeClr val="accent6">
                          <a:alpha val="0"/>
                        </a:schemeClr>
                      </a:solidFill>
                      <a:prstDash val="solid"/>
                      <a:round/>
                      <a:headEnd type="none" w="sm" len="sm"/>
                      <a:tailEnd type="none" w="sm" len="sm"/>
                    </a:lnR>
                    <a:lnT w="9525" cap="flat" cmpd="sng">
                      <a:solidFill>
                        <a:schemeClr val="accent6">
                          <a:alpha val="0"/>
                        </a:schemeClr>
                      </a:solidFill>
                      <a:prstDash val="solid"/>
                      <a:round/>
                      <a:headEnd type="none" w="sm" len="sm"/>
                      <a:tailEnd type="none" w="sm" len="sm"/>
                    </a:lnT>
                    <a:lnB w="9525" cap="flat" cmpd="sng">
                      <a:solidFill>
                        <a:schemeClr val="accent6">
                          <a:alpha val="0"/>
                        </a:schemeClr>
                      </a:solidFill>
                      <a:prstDash val="solid"/>
                      <a:round/>
                      <a:headEnd type="none" w="sm" len="sm"/>
                      <a:tailEnd type="none" w="sm" len="sm"/>
                    </a:lnB>
                  </a:tcPr>
                </a:tc>
                <a:extLst>
                  <a:ext uri="{0D108BD9-81ED-4DB2-BD59-A6C34878D82A}">
                    <a16:rowId xmlns:a16="http://schemas.microsoft.com/office/drawing/2014/main" val="10000"/>
                  </a:ext>
                </a:extLst>
              </a:tr>
              <a:tr h="396200">
                <a:tc>
                  <a:txBody>
                    <a:bodyPr/>
                    <a:lstStyle/>
                    <a:p>
                      <a:pPr marL="0" lvl="0" indent="0" algn="ctr" rtl="0">
                        <a:spcBef>
                          <a:spcPts val="0"/>
                        </a:spcBef>
                        <a:spcAft>
                          <a:spcPts val="0"/>
                        </a:spcAft>
                        <a:buNone/>
                      </a:pPr>
                      <a:endParaRPr>
                        <a:solidFill>
                          <a:schemeClr val="dk1"/>
                        </a:solidFill>
                        <a:latin typeface="Montserrat"/>
                        <a:ea typeface="Montserrat"/>
                        <a:cs typeface="Montserrat"/>
                        <a:sym typeface="Montserrat"/>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alpha val="0"/>
                        </a:schemeClr>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latin typeface="Montserrat"/>
                        <a:ea typeface="Montserrat"/>
                        <a:cs typeface="Montserrat"/>
                        <a:sym typeface="Montserrat"/>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alpha val="0"/>
                        </a:schemeClr>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chemeClr val="dk1"/>
                          </a:solidFill>
                          <a:latin typeface="Montserrat"/>
                          <a:ea typeface="Montserrat"/>
                          <a:cs typeface="Montserrat"/>
                          <a:sym typeface="Montserrat"/>
                        </a:rPr>
                        <a:t>1</a:t>
                      </a:r>
                      <a:endParaRPr b="1">
                        <a:solidFill>
                          <a:schemeClr val="dk1"/>
                        </a:solidFill>
                        <a:latin typeface="Montserrat"/>
                        <a:ea typeface="Montserrat"/>
                        <a:cs typeface="Montserrat"/>
                        <a:sym typeface="Montserrat"/>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alpha val="0"/>
                        </a:schemeClr>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chemeClr val="dk1"/>
                          </a:solidFill>
                          <a:latin typeface="Montserrat"/>
                          <a:ea typeface="Montserrat"/>
                          <a:cs typeface="Montserrat"/>
                          <a:sym typeface="Montserrat"/>
                        </a:rPr>
                        <a:t>2</a:t>
                      </a:r>
                      <a:endParaRPr b="1">
                        <a:solidFill>
                          <a:schemeClr val="dk1"/>
                        </a:solidFill>
                        <a:latin typeface="Montserrat"/>
                        <a:ea typeface="Montserrat"/>
                        <a:cs typeface="Montserrat"/>
                        <a:sym typeface="Montserrat"/>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alpha val="0"/>
                        </a:schemeClr>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chemeClr val="dk1"/>
                          </a:solidFill>
                          <a:latin typeface="Montserrat"/>
                          <a:ea typeface="Montserrat"/>
                          <a:cs typeface="Montserrat"/>
                          <a:sym typeface="Montserrat"/>
                        </a:rPr>
                        <a:t>3</a:t>
                      </a:r>
                      <a:endParaRPr b="1">
                        <a:solidFill>
                          <a:schemeClr val="dk1"/>
                        </a:solidFill>
                        <a:latin typeface="Montserrat"/>
                        <a:ea typeface="Montserrat"/>
                        <a:cs typeface="Montserrat"/>
                        <a:sym typeface="Montserrat"/>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alpha val="0"/>
                        </a:schemeClr>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chemeClr val="dk1"/>
                          </a:solidFill>
                          <a:latin typeface="Montserrat"/>
                          <a:ea typeface="Montserrat"/>
                          <a:cs typeface="Montserrat"/>
                          <a:sym typeface="Montserrat"/>
                        </a:rPr>
                        <a:t>4</a:t>
                      </a:r>
                      <a:endParaRPr b="1">
                        <a:solidFill>
                          <a:schemeClr val="dk1"/>
                        </a:solidFill>
                        <a:latin typeface="Montserrat"/>
                        <a:ea typeface="Montserrat"/>
                        <a:cs typeface="Montserrat"/>
                        <a:sym typeface="Montserrat"/>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alpha val="0"/>
                        </a:schemeClr>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chemeClr val="dk1"/>
                          </a:solidFill>
                          <a:latin typeface="Montserrat"/>
                          <a:ea typeface="Montserrat"/>
                          <a:cs typeface="Montserrat"/>
                          <a:sym typeface="Montserrat"/>
                        </a:rPr>
                        <a:t>5</a:t>
                      </a:r>
                      <a:endParaRPr b="1">
                        <a:solidFill>
                          <a:schemeClr val="dk1"/>
                        </a:solidFill>
                        <a:latin typeface="Montserrat"/>
                        <a:ea typeface="Montserrat"/>
                        <a:cs typeface="Montserrat"/>
                        <a:sym typeface="Montserrat"/>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alpha val="0"/>
                        </a:schemeClr>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01"/>
                  </a:ext>
                </a:extLst>
              </a:tr>
              <a:tr h="396200">
                <a:tc>
                  <a:txBody>
                    <a:bodyPr/>
                    <a:lstStyle/>
                    <a:p>
                      <a:pPr marL="0" lvl="0" indent="0" algn="ctr" rtl="0">
                        <a:spcBef>
                          <a:spcPts val="0"/>
                        </a:spcBef>
                        <a:spcAft>
                          <a:spcPts val="0"/>
                        </a:spcAft>
                        <a:buNone/>
                      </a:pPr>
                      <a:r>
                        <a:rPr lang="en" b="1">
                          <a:solidFill>
                            <a:schemeClr val="dk1"/>
                          </a:solidFill>
                          <a:latin typeface="Montserrat"/>
                          <a:ea typeface="Montserrat"/>
                          <a:cs typeface="Montserrat"/>
                          <a:sym typeface="Montserrat"/>
                        </a:rPr>
                        <a:t>6</a:t>
                      </a:r>
                      <a:endParaRPr b="1">
                        <a:solidFill>
                          <a:schemeClr val="dk1"/>
                        </a:solidFill>
                        <a:latin typeface="Montserrat"/>
                        <a:ea typeface="Montserrat"/>
                        <a:cs typeface="Montserrat"/>
                        <a:sym typeface="Montserrat"/>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chemeClr val="dk1"/>
                          </a:solidFill>
                          <a:latin typeface="Montserrat"/>
                          <a:ea typeface="Montserrat"/>
                          <a:cs typeface="Montserrat"/>
                          <a:sym typeface="Montserrat"/>
                        </a:rPr>
                        <a:t>7</a:t>
                      </a:r>
                      <a:endParaRPr b="1">
                        <a:solidFill>
                          <a:schemeClr val="dk1"/>
                        </a:solidFill>
                        <a:latin typeface="Montserrat"/>
                        <a:ea typeface="Montserrat"/>
                        <a:cs typeface="Montserrat"/>
                        <a:sym typeface="Montserrat"/>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chemeClr val="lt1"/>
                          </a:solidFill>
                          <a:latin typeface="Montserrat"/>
                          <a:ea typeface="Montserrat"/>
                          <a:cs typeface="Montserrat"/>
                          <a:sym typeface="Montserrat"/>
                        </a:rPr>
                        <a:t>8</a:t>
                      </a:r>
                      <a:endParaRPr b="1">
                        <a:solidFill>
                          <a:schemeClr val="lt1"/>
                        </a:solidFill>
                        <a:latin typeface="Montserrat"/>
                        <a:ea typeface="Montserrat"/>
                        <a:cs typeface="Montserrat"/>
                        <a:sym typeface="Montserrat"/>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chemeClr val="dk1"/>
                          </a:solidFill>
                          <a:latin typeface="Montserrat"/>
                          <a:ea typeface="Montserrat"/>
                          <a:cs typeface="Montserrat"/>
                          <a:sym typeface="Montserrat"/>
                        </a:rPr>
                        <a:t>9</a:t>
                      </a:r>
                      <a:endParaRPr b="1">
                        <a:solidFill>
                          <a:schemeClr val="dk1"/>
                        </a:solidFill>
                        <a:latin typeface="Montserrat"/>
                        <a:ea typeface="Montserrat"/>
                        <a:cs typeface="Montserrat"/>
                        <a:sym typeface="Montserrat"/>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chemeClr val="dk1"/>
                          </a:solidFill>
                          <a:latin typeface="Montserrat"/>
                          <a:ea typeface="Montserrat"/>
                          <a:cs typeface="Montserrat"/>
                          <a:sym typeface="Montserrat"/>
                        </a:rPr>
                        <a:t>10</a:t>
                      </a:r>
                      <a:endParaRPr b="1">
                        <a:solidFill>
                          <a:schemeClr val="dk1"/>
                        </a:solidFill>
                        <a:latin typeface="Montserrat"/>
                        <a:ea typeface="Montserrat"/>
                        <a:cs typeface="Montserrat"/>
                        <a:sym typeface="Montserrat"/>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chemeClr val="lt1"/>
                          </a:solidFill>
                          <a:latin typeface="Montserrat"/>
                          <a:ea typeface="Montserrat"/>
                          <a:cs typeface="Montserrat"/>
                          <a:sym typeface="Montserrat"/>
                        </a:rPr>
                        <a:t>11</a:t>
                      </a:r>
                      <a:endParaRPr b="1">
                        <a:solidFill>
                          <a:schemeClr val="lt1"/>
                        </a:solidFill>
                        <a:latin typeface="Montserrat"/>
                        <a:ea typeface="Montserrat"/>
                        <a:cs typeface="Montserrat"/>
                        <a:sym typeface="Montserrat"/>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chemeClr val="dk1"/>
                          </a:solidFill>
                          <a:latin typeface="Montserrat"/>
                          <a:ea typeface="Montserrat"/>
                          <a:cs typeface="Montserrat"/>
                          <a:sym typeface="Montserrat"/>
                        </a:rPr>
                        <a:t>12</a:t>
                      </a:r>
                      <a:endParaRPr b="1">
                        <a:solidFill>
                          <a:schemeClr val="dk1"/>
                        </a:solidFill>
                        <a:latin typeface="Montserrat"/>
                        <a:ea typeface="Montserrat"/>
                        <a:cs typeface="Montserrat"/>
                        <a:sym typeface="Montserrat"/>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02"/>
                  </a:ext>
                </a:extLst>
              </a:tr>
              <a:tr h="396200">
                <a:tc>
                  <a:txBody>
                    <a:bodyPr/>
                    <a:lstStyle/>
                    <a:p>
                      <a:pPr marL="0" lvl="0" indent="0" algn="ctr" rtl="0">
                        <a:spcBef>
                          <a:spcPts val="0"/>
                        </a:spcBef>
                        <a:spcAft>
                          <a:spcPts val="0"/>
                        </a:spcAft>
                        <a:buNone/>
                      </a:pPr>
                      <a:r>
                        <a:rPr lang="en" b="1">
                          <a:solidFill>
                            <a:schemeClr val="dk1"/>
                          </a:solidFill>
                          <a:latin typeface="Montserrat"/>
                          <a:ea typeface="Montserrat"/>
                          <a:cs typeface="Montserrat"/>
                          <a:sym typeface="Montserrat"/>
                        </a:rPr>
                        <a:t>13</a:t>
                      </a:r>
                      <a:endParaRPr b="1">
                        <a:solidFill>
                          <a:schemeClr val="dk1"/>
                        </a:solidFill>
                        <a:latin typeface="Montserrat"/>
                        <a:ea typeface="Montserrat"/>
                        <a:cs typeface="Montserrat"/>
                        <a:sym typeface="Montserrat"/>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chemeClr val="dk1"/>
                          </a:solidFill>
                          <a:latin typeface="Montserrat"/>
                          <a:ea typeface="Montserrat"/>
                          <a:cs typeface="Montserrat"/>
                          <a:sym typeface="Montserrat"/>
                        </a:rPr>
                        <a:t>14</a:t>
                      </a:r>
                      <a:endParaRPr b="1">
                        <a:solidFill>
                          <a:schemeClr val="dk1"/>
                        </a:solidFill>
                        <a:latin typeface="Montserrat"/>
                        <a:ea typeface="Montserrat"/>
                        <a:cs typeface="Montserrat"/>
                        <a:sym typeface="Montserrat"/>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chemeClr val="dk1"/>
                          </a:solidFill>
                          <a:latin typeface="Montserrat"/>
                          <a:ea typeface="Montserrat"/>
                          <a:cs typeface="Montserrat"/>
                          <a:sym typeface="Montserrat"/>
                        </a:rPr>
                        <a:t>15</a:t>
                      </a:r>
                      <a:endParaRPr b="1">
                        <a:solidFill>
                          <a:schemeClr val="dk1"/>
                        </a:solidFill>
                        <a:latin typeface="Montserrat"/>
                        <a:ea typeface="Montserrat"/>
                        <a:cs typeface="Montserrat"/>
                        <a:sym typeface="Montserrat"/>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chemeClr val="dk1"/>
                          </a:solidFill>
                          <a:latin typeface="Montserrat"/>
                          <a:ea typeface="Montserrat"/>
                          <a:cs typeface="Montserrat"/>
                          <a:sym typeface="Montserrat"/>
                        </a:rPr>
                        <a:t>16</a:t>
                      </a:r>
                      <a:endParaRPr b="1">
                        <a:solidFill>
                          <a:schemeClr val="dk1"/>
                        </a:solidFill>
                        <a:latin typeface="Montserrat"/>
                        <a:ea typeface="Montserrat"/>
                        <a:cs typeface="Montserrat"/>
                        <a:sym typeface="Montserrat"/>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chemeClr val="dk1"/>
                          </a:solidFill>
                          <a:latin typeface="Montserrat"/>
                          <a:ea typeface="Montserrat"/>
                          <a:cs typeface="Montserrat"/>
                          <a:sym typeface="Montserrat"/>
                        </a:rPr>
                        <a:t>17</a:t>
                      </a:r>
                      <a:endParaRPr b="1">
                        <a:solidFill>
                          <a:schemeClr val="dk1"/>
                        </a:solidFill>
                        <a:latin typeface="Montserrat"/>
                        <a:ea typeface="Montserrat"/>
                        <a:cs typeface="Montserrat"/>
                        <a:sym typeface="Montserrat"/>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chemeClr val="dk1"/>
                          </a:solidFill>
                          <a:latin typeface="Montserrat"/>
                          <a:ea typeface="Montserrat"/>
                          <a:cs typeface="Montserrat"/>
                          <a:sym typeface="Montserrat"/>
                        </a:rPr>
                        <a:t>18</a:t>
                      </a:r>
                      <a:endParaRPr b="1">
                        <a:solidFill>
                          <a:schemeClr val="dk1"/>
                        </a:solidFill>
                        <a:latin typeface="Montserrat"/>
                        <a:ea typeface="Montserrat"/>
                        <a:cs typeface="Montserrat"/>
                        <a:sym typeface="Montserrat"/>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chemeClr val="dk1"/>
                          </a:solidFill>
                          <a:latin typeface="Montserrat"/>
                          <a:ea typeface="Montserrat"/>
                          <a:cs typeface="Montserrat"/>
                          <a:sym typeface="Montserrat"/>
                        </a:rPr>
                        <a:t>19</a:t>
                      </a:r>
                      <a:endParaRPr b="1">
                        <a:solidFill>
                          <a:schemeClr val="dk1"/>
                        </a:solidFill>
                        <a:latin typeface="Montserrat"/>
                        <a:ea typeface="Montserrat"/>
                        <a:cs typeface="Montserrat"/>
                        <a:sym typeface="Montserrat"/>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03"/>
                  </a:ext>
                </a:extLst>
              </a:tr>
              <a:tr h="396200">
                <a:tc>
                  <a:txBody>
                    <a:bodyPr/>
                    <a:lstStyle/>
                    <a:p>
                      <a:pPr marL="0" lvl="0" indent="0" algn="ctr" rtl="0">
                        <a:spcBef>
                          <a:spcPts val="0"/>
                        </a:spcBef>
                        <a:spcAft>
                          <a:spcPts val="0"/>
                        </a:spcAft>
                        <a:buNone/>
                      </a:pPr>
                      <a:r>
                        <a:rPr lang="en" b="1">
                          <a:solidFill>
                            <a:schemeClr val="lt1"/>
                          </a:solidFill>
                          <a:latin typeface="Montserrat"/>
                          <a:ea typeface="Montserrat"/>
                          <a:cs typeface="Montserrat"/>
                          <a:sym typeface="Montserrat"/>
                        </a:rPr>
                        <a:t>20</a:t>
                      </a:r>
                      <a:endParaRPr b="1">
                        <a:solidFill>
                          <a:schemeClr val="lt1"/>
                        </a:solidFill>
                        <a:latin typeface="Montserrat"/>
                        <a:ea typeface="Montserrat"/>
                        <a:cs typeface="Montserrat"/>
                        <a:sym typeface="Montserrat"/>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chemeClr val="dk1"/>
                          </a:solidFill>
                          <a:latin typeface="Montserrat"/>
                          <a:ea typeface="Montserrat"/>
                          <a:cs typeface="Montserrat"/>
                          <a:sym typeface="Montserrat"/>
                        </a:rPr>
                        <a:t>21</a:t>
                      </a:r>
                      <a:endParaRPr b="1">
                        <a:solidFill>
                          <a:schemeClr val="dk1"/>
                        </a:solidFill>
                        <a:latin typeface="Montserrat"/>
                        <a:ea typeface="Montserrat"/>
                        <a:cs typeface="Montserrat"/>
                        <a:sym typeface="Montserrat"/>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chemeClr val="dk1"/>
                          </a:solidFill>
                          <a:latin typeface="Montserrat"/>
                          <a:ea typeface="Montserrat"/>
                          <a:cs typeface="Montserrat"/>
                          <a:sym typeface="Montserrat"/>
                        </a:rPr>
                        <a:t>22</a:t>
                      </a:r>
                      <a:endParaRPr b="1">
                        <a:solidFill>
                          <a:schemeClr val="dk1"/>
                        </a:solidFill>
                        <a:latin typeface="Montserrat"/>
                        <a:ea typeface="Montserrat"/>
                        <a:cs typeface="Montserrat"/>
                        <a:sym typeface="Montserrat"/>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chemeClr val="lt1"/>
                          </a:solidFill>
                          <a:latin typeface="Montserrat"/>
                          <a:ea typeface="Montserrat"/>
                          <a:cs typeface="Montserrat"/>
                          <a:sym typeface="Montserrat"/>
                        </a:rPr>
                        <a:t>23</a:t>
                      </a:r>
                      <a:endParaRPr b="1">
                        <a:solidFill>
                          <a:schemeClr val="lt1"/>
                        </a:solidFill>
                        <a:latin typeface="Montserrat"/>
                        <a:ea typeface="Montserrat"/>
                        <a:cs typeface="Montserrat"/>
                        <a:sym typeface="Montserrat"/>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chemeClr val="dk1"/>
                          </a:solidFill>
                          <a:latin typeface="Montserrat"/>
                          <a:ea typeface="Montserrat"/>
                          <a:cs typeface="Montserrat"/>
                          <a:sym typeface="Montserrat"/>
                        </a:rPr>
                        <a:t>24</a:t>
                      </a:r>
                      <a:endParaRPr b="1">
                        <a:solidFill>
                          <a:schemeClr val="dk1"/>
                        </a:solidFill>
                        <a:latin typeface="Montserrat"/>
                        <a:ea typeface="Montserrat"/>
                        <a:cs typeface="Montserrat"/>
                        <a:sym typeface="Montserrat"/>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chemeClr val="lt1"/>
                          </a:solidFill>
                          <a:latin typeface="Montserrat"/>
                          <a:ea typeface="Montserrat"/>
                          <a:cs typeface="Montserrat"/>
                          <a:sym typeface="Montserrat"/>
                        </a:rPr>
                        <a:t>25</a:t>
                      </a:r>
                      <a:endParaRPr b="1">
                        <a:solidFill>
                          <a:schemeClr val="lt1"/>
                        </a:solidFill>
                        <a:latin typeface="Montserrat"/>
                        <a:ea typeface="Montserrat"/>
                        <a:cs typeface="Montserrat"/>
                        <a:sym typeface="Montserrat"/>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chemeClr val="dk1"/>
                          </a:solidFill>
                          <a:latin typeface="Montserrat"/>
                          <a:ea typeface="Montserrat"/>
                          <a:cs typeface="Montserrat"/>
                          <a:sym typeface="Montserrat"/>
                        </a:rPr>
                        <a:t>26</a:t>
                      </a:r>
                      <a:endParaRPr b="1">
                        <a:solidFill>
                          <a:schemeClr val="dk1"/>
                        </a:solidFill>
                        <a:latin typeface="Montserrat"/>
                        <a:ea typeface="Montserrat"/>
                        <a:cs typeface="Montserrat"/>
                        <a:sym typeface="Montserrat"/>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04"/>
                  </a:ext>
                </a:extLst>
              </a:tr>
              <a:tr h="396200">
                <a:tc>
                  <a:txBody>
                    <a:bodyPr/>
                    <a:lstStyle/>
                    <a:p>
                      <a:pPr marL="0" lvl="0" indent="0" algn="ctr" rtl="0">
                        <a:spcBef>
                          <a:spcPts val="0"/>
                        </a:spcBef>
                        <a:spcAft>
                          <a:spcPts val="0"/>
                        </a:spcAft>
                        <a:buNone/>
                      </a:pPr>
                      <a:r>
                        <a:rPr lang="en" b="1">
                          <a:solidFill>
                            <a:schemeClr val="dk1"/>
                          </a:solidFill>
                          <a:latin typeface="Montserrat"/>
                          <a:ea typeface="Montserrat"/>
                          <a:cs typeface="Montserrat"/>
                          <a:sym typeface="Montserrat"/>
                        </a:rPr>
                        <a:t>27</a:t>
                      </a:r>
                      <a:endParaRPr b="1">
                        <a:solidFill>
                          <a:schemeClr val="dk1"/>
                        </a:solidFill>
                        <a:latin typeface="Montserrat"/>
                        <a:ea typeface="Montserrat"/>
                        <a:cs typeface="Montserrat"/>
                        <a:sym typeface="Montserrat"/>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chemeClr val="dk1"/>
                          </a:solidFill>
                          <a:latin typeface="Montserrat"/>
                          <a:ea typeface="Montserrat"/>
                          <a:cs typeface="Montserrat"/>
                          <a:sym typeface="Montserrat"/>
                        </a:rPr>
                        <a:t>28</a:t>
                      </a:r>
                      <a:endParaRPr b="1">
                        <a:solidFill>
                          <a:schemeClr val="dk1"/>
                        </a:solidFill>
                        <a:latin typeface="Montserrat"/>
                        <a:ea typeface="Montserrat"/>
                        <a:cs typeface="Montserrat"/>
                        <a:sym typeface="Montserrat"/>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chemeClr val="dk1"/>
                          </a:solidFill>
                          <a:latin typeface="Montserrat"/>
                          <a:ea typeface="Montserrat"/>
                          <a:cs typeface="Montserrat"/>
                          <a:sym typeface="Montserrat"/>
                        </a:rPr>
                        <a:t>29</a:t>
                      </a:r>
                      <a:endParaRPr b="1">
                        <a:solidFill>
                          <a:schemeClr val="dk1"/>
                        </a:solidFill>
                        <a:latin typeface="Montserrat"/>
                        <a:ea typeface="Montserrat"/>
                        <a:cs typeface="Montserrat"/>
                        <a:sym typeface="Montserrat"/>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chemeClr val="dk1"/>
                          </a:solidFill>
                          <a:latin typeface="Montserrat"/>
                          <a:ea typeface="Montserrat"/>
                          <a:cs typeface="Montserrat"/>
                          <a:sym typeface="Montserrat"/>
                        </a:rPr>
                        <a:t>30</a:t>
                      </a:r>
                      <a:endParaRPr b="1">
                        <a:solidFill>
                          <a:schemeClr val="dk1"/>
                        </a:solidFill>
                        <a:latin typeface="Montserrat"/>
                        <a:ea typeface="Montserrat"/>
                        <a:cs typeface="Montserrat"/>
                        <a:sym typeface="Montserrat"/>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ctr" rtl="0">
                        <a:spcBef>
                          <a:spcPts val="0"/>
                        </a:spcBef>
                        <a:spcAft>
                          <a:spcPts val="0"/>
                        </a:spcAft>
                        <a:buNone/>
                      </a:pPr>
                      <a:endParaRPr b="1">
                        <a:solidFill>
                          <a:schemeClr val="dk1"/>
                        </a:solidFill>
                        <a:latin typeface="Montserrat"/>
                        <a:ea typeface="Montserrat"/>
                        <a:cs typeface="Montserrat"/>
                        <a:sym typeface="Montserrat"/>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ctr" rtl="0">
                        <a:spcBef>
                          <a:spcPts val="0"/>
                        </a:spcBef>
                        <a:spcAft>
                          <a:spcPts val="0"/>
                        </a:spcAft>
                        <a:buNone/>
                      </a:pPr>
                      <a:endParaRPr b="1">
                        <a:solidFill>
                          <a:schemeClr val="dk1"/>
                        </a:solidFill>
                        <a:latin typeface="Montserrat"/>
                        <a:ea typeface="Montserrat"/>
                        <a:cs typeface="Montserrat"/>
                        <a:sym typeface="Montserrat"/>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ctr" rtl="0">
                        <a:spcBef>
                          <a:spcPts val="0"/>
                        </a:spcBef>
                        <a:spcAft>
                          <a:spcPts val="0"/>
                        </a:spcAft>
                        <a:buNone/>
                      </a:pPr>
                      <a:endParaRPr b="1">
                        <a:solidFill>
                          <a:schemeClr val="dk1"/>
                        </a:solidFill>
                        <a:latin typeface="Montserrat"/>
                        <a:ea typeface="Montserrat"/>
                        <a:cs typeface="Montserrat"/>
                        <a:sym typeface="Montserrat"/>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3682" name="Google Shape;3682;p113"/>
          <p:cNvSpPr/>
          <p:nvPr/>
        </p:nvSpPr>
        <p:spPr>
          <a:xfrm>
            <a:off x="567600" y="3374025"/>
            <a:ext cx="1952400" cy="338100"/>
          </a:xfrm>
          <a:prstGeom prst="roundRect">
            <a:avLst>
              <a:gd name="adj" fmla="val 50000"/>
            </a:avLst>
          </a:prstGeom>
          <a:solidFill>
            <a:srgbClr val="FFFFFF"/>
          </a:solidFill>
          <a:ln>
            <a:noFill/>
          </a:ln>
          <a:effectLst>
            <a:outerShdw blurRad="57150" dist="19050" dir="5400000" algn="bl" rotWithShape="0">
              <a:srgbClr val="5352EE">
                <a:alpha val="18000"/>
              </a:srgbClr>
            </a:outerShdw>
          </a:effectLst>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
        <p:nvSpPr>
          <p:cNvPr id="3683" name="Google Shape;3683;p113"/>
          <p:cNvSpPr/>
          <p:nvPr/>
        </p:nvSpPr>
        <p:spPr>
          <a:xfrm>
            <a:off x="567600" y="1944125"/>
            <a:ext cx="1952400" cy="338100"/>
          </a:xfrm>
          <a:prstGeom prst="roundRect">
            <a:avLst>
              <a:gd name="adj" fmla="val 50000"/>
            </a:avLst>
          </a:prstGeom>
          <a:solidFill>
            <a:srgbClr val="FFFFFF"/>
          </a:solidFill>
          <a:ln>
            <a:noFill/>
          </a:ln>
          <a:effectLst>
            <a:outerShdw blurRad="57150" dist="19050" dir="5400000" algn="bl" rotWithShape="0">
              <a:srgbClr val="5352EE">
                <a:alpha val="18000"/>
              </a:srgbClr>
            </a:outerShdw>
          </a:effectLst>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
        <p:nvSpPr>
          <p:cNvPr id="3684" name="Google Shape;3684;p113"/>
          <p:cNvSpPr/>
          <p:nvPr/>
        </p:nvSpPr>
        <p:spPr>
          <a:xfrm>
            <a:off x="2615600" y="3374025"/>
            <a:ext cx="1952400" cy="338100"/>
          </a:xfrm>
          <a:prstGeom prst="roundRect">
            <a:avLst>
              <a:gd name="adj" fmla="val 50000"/>
            </a:avLst>
          </a:prstGeom>
          <a:solidFill>
            <a:srgbClr val="FFFFFF"/>
          </a:solidFill>
          <a:ln>
            <a:noFill/>
          </a:ln>
          <a:effectLst>
            <a:outerShdw blurRad="57150" dist="19050" dir="5400000" algn="bl" rotWithShape="0">
              <a:srgbClr val="5352EE">
                <a:alpha val="18000"/>
              </a:srgbClr>
            </a:outerShdw>
          </a:effectLst>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
        <p:nvSpPr>
          <p:cNvPr id="3685" name="Google Shape;3685;p113"/>
          <p:cNvSpPr/>
          <p:nvPr/>
        </p:nvSpPr>
        <p:spPr>
          <a:xfrm>
            <a:off x="2607050" y="1944125"/>
            <a:ext cx="1952400" cy="338100"/>
          </a:xfrm>
          <a:prstGeom prst="roundRect">
            <a:avLst>
              <a:gd name="adj" fmla="val 50000"/>
            </a:avLst>
          </a:prstGeom>
          <a:solidFill>
            <a:srgbClr val="FFFFFF"/>
          </a:solidFill>
          <a:ln>
            <a:noFill/>
          </a:ln>
          <a:effectLst>
            <a:outerShdw blurRad="57150" dist="19050" dir="5400000" algn="bl" rotWithShape="0">
              <a:srgbClr val="5352EE">
                <a:alpha val="18000"/>
              </a:srgbClr>
            </a:outerShdw>
          </a:effectLst>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
        <p:nvSpPr>
          <p:cNvPr id="3686" name="Google Shape;3686;p113"/>
          <p:cNvSpPr txBox="1"/>
          <p:nvPr/>
        </p:nvSpPr>
        <p:spPr>
          <a:xfrm>
            <a:off x="2767550" y="2338606"/>
            <a:ext cx="1631400" cy="484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a:solidFill>
                  <a:schemeClr val="lt1"/>
                </a:solidFill>
                <a:latin typeface="Darker Grotesque Medium"/>
                <a:ea typeface="Darker Grotesque Medium"/>
                <a:cs typeface="Darker Grotesque Medium"/>
                <a:sym typeface="Darker Grotesque Medium"/>
              </a:rPr>
              <a:t>Mars is actually a very cold place</a:t>
            </a:r>
            <a:endParaRPr>
              <a:solidFill>
                <a:schemeClr val="lt1"/>
              </a:solidFill>
              <a:latin typeface="Darker Grotesque Medium"/>
              <a:ea typeface="Darker Grotesque Medium"/>
              <a:cs typeface="Darker Grotesque Medium"/>
              <a:sym typeface="Darker Grotesque Medium"/>
            </a:endParaRPr>
          </a:p>
        </p:txBody>
      </p:sp>
      <p:sp>
        <p:nvSpPr>
          <p:cNvPr id="3687" name="Google Shape;3687;p113"/>
          <p:cNvSpPr txBox="1"/>
          <p:nvPr/>
        </p:nvSpPr>
        <p:spPr>
          <a:xfrm>
            <a:off x="2776100" y="3779106"/>
            <a:ext cx="1631400" cy="484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a:solidFill>
                  <a:schemeClr val="lt1"/>
                </a:solidFill>
                <a:latin typeface="Darker Grotesque Medium"/>
                <a:ea typeface="Darker Grotesque Medium"/>
                <a:cs typeface="Darker Grotesque Medium"/>
                <a:sym typeface="Darker Grotesque Medium"/>
              </a:rPr>
              <a:t>The Earth is the planet where we live</a:t>
            </a:r>
            <a:endParaRPr>
              <a:solidFill>
                <a:schemeClr val="lt1"/>
              </a:solidFill>
              <a:latin typeface="Darker Grotesque Medium"/>
              <a:ea typeface="Darker Grotesque Medium"/>
              <a:cs typeface="Darker Grotesque Medium"/>
              <a:sym typeface="Darker Grotesque Medium"/>
            </a:endParaRPr>
          </a:p>
        </p:txBody>
      </p:sp>
      <p:sp>
        <p:nvSpPr>
          <p:cNvPr id="3688" name="Google Shape;3688;p113"/>
          <p:cNvSpPr txBox="1"/>
          <p:nvPr/>
        </p:nvSpPr>
        <p:spPr>
          <a:xfrm>
            <a:off x="2767550" y="2017025"/>
            <a:ext cx="1631400" cy="1923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dk1"/>
                </a:solidFill>
                <a:latin typeface="Montserrat"/>
                <a:ea typeface="Montserrat"/>
                <a:cs typeface="Montserrat"/>
                <a:sym typeface="Montserrat"/>
              </a:rPr>
              <a:t>Preview</a:t>
            </a:r>
            <a:endParaRPr b="1">
              <a:solidFill>
                <a:schemeClr val="dk1"/>
              </a:solidFill>
              <a:latin typeface="Montserrat"/>
              <a:ea typeface="Montserrat"/>
              <a:cs typeface="Montserrat"/>
              <a:sym typeface="Montserrat"/>
            </a:endParaRPr>
          </a:p>
        </p:txBody>
      </p:sp>
      <p:sp>
        <p:nvSpPr>
          <p:cNvPr id="3689" name="Google Shape;3689;p113"/>
          <p:cNvSpPr txBox="1"/>
          <p:nvPr/>
        </p:nvSpPr>
        <p:spPr>
          <a:xfrm>
            <a:off x="2776100" y="3457525"/>
            <a:ext cx="1631400" cy="1923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dk1"/>
                </a:solidFill>
                <a:latin typeface="Montserrat"/>
                <a:ea typeface="Montserrat"/>
                <a:cs typeface="Montserrat"/>
                <a:sym typeface="Montserrat"/>
              </a:rPr>
              <a:t>Deadline</a:t>
            </a:r>
            <a:endParaRPr b="1">
              <a:solidFill>
                <a:schemeClr val="dk1"/>
              </a:solidFill>
              <a:latin typeface="Montserrat"/>
              <a:ea typeface="Montserrat"/>
              <a:cs typeface="Montserrat"/>
              <a:sym typeface="Montserrat"/>
            </a:endParaRPr>
          </a:p>
        </p:txBody>
      </p:sp>
      <p:sp>
        <p:nvSpPr>
          <p:cNvPr id="3690" name="Google Shape;3690;p113"/>
          <p:cNvSpPr txBox="1"/>
          <p:nvPr/>
        </p:nvSpPr>
        <p:spPr>
          <a:xfrm>
            <a:off x="728100" y="2017025"/>
            <a:ext cx="1631400" cy="1923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dk1"/>
                </a:solidFill>
                <a:latin typeface="Montserrat"/>
                <a:ea typeface="Montserrat"/>
                <a:cs typeface="Montserrat"/>
                <a:sym typeface="Montserrat"/>
              </a:rPr>
              <a:t>Meeting</a:t>
            </a:r>
            <a:endParaRPr b="1">
              <a:solidFill>
                <a:schemeClr val="dk1"/>
              </a:solidFill>
              <a:latin typeface="Montserrat"/>
              <a:ea typeface="Montserrat"/>
              <a:cs typeface="Montserrat"/>
              <a:sym typeface="Montserrat"/>
            </a:endParaRPr>
          </a:p>
        </p:txBody>
      </p:sp>
      <p:sp>
        <p:nvSpPr>
          <p:cNvPr id="3691" name="Google Shape;3691;p113"/>
          <p:cNvSpPr txBox="1"/>
          <p:nvPr/>
        </p:nvSpPr>
        <p:spPr>
          <a:xfrm>
            <a:off x="728100" y="2338606"/>
            <a:ext cx="1631400" cy="484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a:solidFill>
                  <a:schemeClr val="lt1"/>
                </a:solidFill>
                <a:latin typeface="Darker Grotesque Medium"/>
                <a:ea typeface="Darker Grotesque Medium"/>
                <a:cs typeface="Darker Grotesque Medium"/>
                <a:sym typeface="Darker Grotesque Medium"/>
              </a:rPr>
              <a:t>Neptune is very far from the Sun</a:t>
            </a:r>
            <a:endParaRPr>
              <a:solidFill>
                <a:schemeClr val="lt1"/>
              </a:solidFill>
              <a:latin typeface="Darker Grotesque Medium"/>
              <a:ea typeface="Darker Grotesque Medium"/>
              <a:cs typeface="Darker Grotesque Medium"/>
              <a:sym typeface="Darker Grotesque Medium"/>
            </a:endParaRPr>
          </a:p>
        </p:txBody>
      </p:sp>
      <p:sp>
        <p:nvSpPr>
          <p:cNvPr id="3692" name="Google Shape;3692;p113"/>
          <p:cNvSpPr txBox="1"/>
          <p:nvPr/>
        </p:nvSpPr>
        <p:spPr>
          <a:xfrm>
            <a:off x="728100" y="3457525"/>
            <a:ext cx="1631400" cy="1923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dk1"/>
                </a:solidFill>
                <a:latin typeface="Montserrat"/>
                <a:ea typeface="Montserrat"/>
                <a:cs typeface="Montserrat"/>
                <a:sym typeface="Montserrat"/>
              </a:rPr>
              <a:t>Presentation</a:t>
            </a:r>
            <a:endParaRPr b="1">
              <a:solidFill>
                <a:schemeClr val="dk1"/>
              </a:solidFill>
              <a:latin typeface="Montserrat"/>
              <a:ea typeface="Montserrat"/>
              <a:cs typeface="Montserrat"/>
              <a:sym typeface="Montserrat"/>
            </a:endParaRPr>
          </a:p>
        </p:txBody>
      </p:sp>
      <p:sp>
        <p:nvSpPr>
          <p:cNvPr id="3693" name="Google Shape;3693;p113"/>
          <p:cNvSpPr txBox="1"/>
          <p:nvPr/>
        </p:nvSpPr>
        <p:spPr>
          <a:xfrm>
            <a:off x="728100" y="3779106"/>
            <a:ext cx="1631400" cy="484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a:solidFill>
                  <a:schemeClr val="lt1"/>
                </a:solidFill>
                <a:latin typeface="Darker Grotesque Medium"/>
                <a:ea typeface="Darker Grotesque Medium"/>
                <a:cs typeface="Darker Grotesque Medium"/>
                <a:sym typeface="Darker Grotesque Medium"/>
              </a:rPr>
              <a:t>Saturn is made of hydrogen and helium</a:t>
            </a:r>
            <a:endParaRPr>
              <a:solidFill>
                <a:schemeClr val="lt1"/>
              </a:solidFill>
              <a:latin typeface="Darker Grotesque Medium"/>
              <a:ea typeface="Darker Grotesque Medium"/>
              <a:cs typeface="Darker Grotesque Medium"/>
              <a:sym typeface="Darker Grotesque Medium"/>
            </a:endParaRPr>
          </a:p>
        </p:txBody>
      </p:sp>
      <p:sp>
        <p:nvSpPr>
          <p:cNvPr id="3694" name="Google Shape;3694;p113"/>
          <p:cNvSpPr/>
          <p:nvPr/>
        </p:nvSpPr>
        <p:spPr>
          <a:xfrm>
            <a:off x="567606" y="1944125"/>
            <a:ext cx="338100" cy="338100"/>
          </a:xfrm>
          <a:prstGeom prst="ellipse">
            <a:avLst/>
          </a:prstGeom>
          <a:solidFill>
            <a:schemeClr val="accent3"/>
          </a:solidFill>
          <a:ln w="9525" cap="flat" cmpd="sng">
            <a:solidFill>
              <a:schemeClr val="accent6"/>
            </a:solidFill>
            <a:prstDash val="solid"/>
            <a:round/>
            <a:headEnd type="none" w="sm" len="sm"/>
            <a:tailEnd type="none" w="sm" len="sm"/>
          </a:ln>
          <a:effectLst>
            <a:outerShdw blurRad="57150" dist="19050" dir="5400000" algn="bl" rotWithShape="0">
              <a:srgbClr val="5352EE">
                <a:alpha val="22000"/>
              </a:srgbClr>
            </a:outerShdw>
          </a:effectLst>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
        <p:nvSpPr>
          <p:cNvPr id="3695" name="Google Shape;3695;p113"/>
          <p:cNvSpPr/>
          <p:nvPr/>
        </p:nvSpPr>
        <p:spPr>
          <a:xfrm>
            <a:off x="567606" y="3374902"/>
            <a:ext cx="338100" cy="338100"/>
          </a:xfrm>
          <a:prstGeom prst="ellipse">
            <a:avLst/>
          </a:prstGeom>
          <a:solidFill>
            <a:schemeClr val="accent5"/>
          </a:solidFill>
          <a:ln w="9525" cap="flat" cmpd="sng">
            <a:solidFill>
              <a:schemeClr val="accent6"/>
            </a:solidFill>
            <a:prstDash val="solid"/>
            <a:round/>
            <a:headEnd type="none" w="sm" len="sm"/>
            <a:tailEnd type="none" w="sm" len="sm"/>
          </a:ln>
          <a:effectLst>
            <a:outerShdw blurRad="57150" dist="19050" dir="5400000" algn="bl" rotWithShape="0">
              <a:srgbClr val="5352EE">
                <a:alpha val="22000"/>
              </a:srgbClr>
            </a:outerShdw>
          </a:effectLst>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
        <p:nvSpPr>
          <p:cNvPr id="3696" name="Google Shape;3696;p113"/>
          <p:cNvSpPr/>
          <p:nvPr/>
        </p:nvSpPr>
        <p:spPr>
          <a:xfrm>
            <a:off x="2596206" y="1944125"/>
            <a:ext cx="338100" cy="338100"/>
          </a:xfrm>
          <a:prstGeom prst="ellipse">
            <a:avLst/>
          </a:prstGeom>
          <a:solidFill>
            <a:schemeClr val="accent2"/>
          </a:solidFill>
          <a:ln w="9525" cap="flat" cmpd="sng">
            <a:solidFill>
              <a:schemeClr val="accent6"/>
            </a:solidFill>
            <a:prstDash val="solid"/>
            <a:round/>
            <a:headEnd type="none" w="sm" len="sm"/>
            <a:tailEnd type="none" w="sm" len="sm"/>
          </a:ln>
          <a:effectLst>
            <a:outerShdw blurRad="57150" dist="19050" dir="5400000" algn="bl" rotWithShape="0">
              <a:srgbClr val="5352EE">
                <a:alpha val="22000"/>
              </a:srgbClr>
            </a:outerShdw>
          </a:effectLst>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
        <p:nvSpPr>
          <p:cNvPr id="3697" name="Google Shape;3697;p113"/>
          <p:cNvSpPr/>
          <p:nvPr/>
        </p:nvSpPr>
        <p:spPr>
          <a:xfrm>
            <a:off x="2605929" y="3374888"/>
            <a:ext cx="338100" cy="338100"/>
          </a:xfrm>
          <a:prstGeom prst="ellipse">
            <a:avLst/>
          </a:prstGeom>
          <a:solidFill>
            <a:schemeClr val="dk2"/>
          </a:solidFill>
          <a:ln w="9525" cap="flat" cmpd="sng">
            <a:solidFill>
              <a:schemeClr val="accent6"/>
            </a:solidFill>
            <a:prstDash val="solid"/>
            <a:round/>
            <a:headEnd type="none" w="sm" len="sm"/>
            <a:tailEnd type="none" w="sm" len="sm"/>
          </a:ln>
          <a:effectLst>
            <a:outerShdw blurRad="57150" dist="19050" dir="5400000" algn="bl" rotWithShape="0">
              <a:srgbClr val="5352EE">
                <a:alpha val="22000"/>
              </a:srgbClr>
            </a:outerShdw>
          </a:effectLst>
        </p:spPr>
        <p:txBody>
          <a:bodyPr spcFirstLastPara="1" wrap="square" lIns="91425" tIns="91425" rIns="91425" bIns="91425" anchor="ctr" anchorCtr="0">
            <a:noAutofit/>
          </a:bodyPr>
          <a:lstStyle/>
          <a:p>
            <a:pPr marL="0" lvl="0" indent="0" algn="r" rtl="0">
              <a:spcBef>
                <a:spcPts val="0"/>
              </a:spcBef>
              <a:spcAft>
                <a:spcPts val="0"/>
              </a:spcAft>
              <a:buNone/>
            </a:pPr>
            <a:endParaRPr/>
          </a:p>
        </p:txBody>
      </p:sp>
      <p:grpSp>
        <p:nvGrpSpPr>
          <p:cNvPr id="3698" name="Google Shape;3698;p113"/>
          <p:cNvGrpSpPr/>
          <p:nvPr/>
        </p:nvGrpSpPr>
        <p:grpSpPr>
          <a:xfrm>
            <a:off x="4813524" y="1654381"/>
            <a:ext cx="1797876" cy="130774"/>
            <a:chOff x="3569150" y="3296850"/>
            <a:chExt cx="2008800" cy="146100"/>
          </a:xfrm>
        </p:grpSpPr>
        <p:sp>
          <p:nvSpPr>
            <p:cNvPr id="3699" name="Google Shape;3699;p113"/>
            <p:cNvSpPr/>
            <p:nvPr/>
          </p:nvSpPr>
          <p:spPr>
            <a:xfrm>
              <a:off x="3569150" y="3296850"/>
              <a:ext cx="2008800" cy="146100"/>
            </a:xfrm>
            <a:prstGeom prst="roundRect">
              <a:avLst>
                <a:gd name="adj" fmla="val 50000"/>
              </a:avLst>
            </a:prstGeom>
            <a:solidFill>
              <a:schemeClr val="lt1"/>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00" name="Google Shape;3700;p113"/>
            <p:cNvGrpSpPr/>
            <p:nvPr/>
          </p:nvGrpSpPr>
          <p:grpSpPr>
            <a:xfrm rot="10800000" flipH="1">
              <a:off x="3595847" y="3322949"/>
              <a:ext cx="429322" cy="93999"/>
              <a:chOff x="5795037" y="809024"/>
              <a:chExt cx="431653" cy="94500"/>
            </a:xfrm>
          </p:grpSpPr>
          <p:sp>
            <p:nvSpPr>
              <p:cNvPr id="3701" name="Google Shape;3701;p113"/>
              <p:cNvSpPr/>
              <p:nvPr/>
            </p:nvSpPr>
            <p:spPr>
              <a:xfrm>
                <a:off x="5795037" y="809024"/>
                <a:ext cx="94500" cy="94500"/>
              </a:xfrm>
              <a:prstGeom prst="ellipse">
                <a:avLst/>
              </a:prstGeom>
              <a:solidFill>
                <a:schemeClr val="accent4"/>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702;p113"/>
              <p:cNvSpPr/>
              <p:nvPr/>
            </p:nvSpPr>
            <p:spPr>
              <a:xfrm>
                <a:off x="5963614" y="809024"/>
                <a:ext cx="94500" cy="94500"/>
              </a:xfrm>
              <a:prstGeom prst="ellipse">
                <a:avLst/>
              </a:prstGeom>
              <a:solidFill>
                <a:schemeClr val="accent2"/>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113"/>
              <p:cNvSpPr/>
              <p:nvPr/>
            </p:nvSpPr>
            <p:spPr>
              <a:xfrm>
                <a:off x="6132190" y="809024"/>
                <a:ext cx="94500" cy="94500"/>
              </a:xfrm>
              <a:prstGeom prst="ellipse">
                <a:avLst/>
              </a:prstGeom>
              <a:solidFill>
                <a:schemeClr val="accent3"/>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704" name="Google Shape;3704;p113"/>
          <p:cNvSpPr/>
          <p:nvPr/>
        </p:nvSpPr>
        <p:spPr>
          <a:xfrm>
            <a:off x="6869399" y="1654375"/>
            <a:ext cx="477600" cy="130800"/>
          </a:xfrm>
          <a:prstGeom prst="roundRect">
            <a:avLst>
              <a:gd name="adj" fmla="val 50000"/>
            </a:avLst>
          </a:prstGeom>
          <a:solidFill>
            <a:schemeClr val="lt1"/>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113"/>
          <p:cNvSpPr/>
          <p:nvPr/>
        </p:nvSpPr>
        <p:spPr>
          <a:xfrm>
            <a:off x="7605000" y="1654375"/>
            <a:ext cx="660900" cy="130800"/>
          </a:xfrm>
          <a:prstGeom prst="roundRect">
            <a:avLst>
              <a:gd name="adj" fmla="val 50000"/>
            </a:avLst>
          </a:prstGeom>
          <a:solidFill>
            <a:schemeClr val="lt1"/>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113"/>
          <p:cNvSpPr/>
          <p:nvPr/>
        </p:nvSpPr>
        <p:spPr>
          <a:xfrm rot="5400000">
            <a:off x="62125" y="2453700"/>
            <a:ext cx="963600" cy="23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7" name="Google Shape;3707;p113">
            <a:hlinkClick r:id="" action="ppaction://hlinkshowjump?jump=previousslide"/>
          </p:cNvPr>
          <p:cNvSpPr/>
          <p:nvPr/>
        </p:nvSpPr>
        <p:spPr>
          <a:xfrm>
            <a:off x="465662" y="2271250"/>
            <a:ext cx="156300" cy="135300"/>
          </a:xfrm>
          <a:prstGeom prst="triangle">
            <a:avLst>
              <a:gd name="adj" fmla="val 50000"/>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8" name="Google Shape;3708;p113">
            <a:hlinkClick r:id="" action="ppaction://hlinkshowjump?jump=nextslide"/>
          </p:cNvPr>
          <p:cNvSpPr/>
          <p:nvPr/>
        </p:nvSpPr>
        <p:spPr>
          <a:xfrm rot="10800000" flipH="1">
            <a:off x="465315" y="2737050"/>
            <a:ext cx="157200" cy="135600"/>
          </a:xfrm>
          <a:prstGeom prst="triangle">
            <a:avLst>
              <a:gd name="adj" fmla="val 50000"/>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113">
            <a:hlinkClick r:id="rId3" action="ppaction://hlinksldjump"/>
          </p:cNvPr>
          <p:cNvSpPr/>
          <p:nvPr/>
        </p:nvSpPr>
        <p:spPr>
          <a:xfrm rot="5400000">
            <a:off x="465301" y="2493168"/>
            <a:ext cx="157103" cy="157157"/>
          </a:xfrm>
          <a:custGeom>
            <a:avLst/>
            <a:gdLst/>
            <a:ahLst/>
            <a:cxnLst/>
            <a:rect l="l" t="t" r="r" b="b"/>
            <a:pathLst>
              <a:path w="21411" h="21411" extrusionOk="0">
                <a:moveTo>
                  <a:pt x="10568" y="6574"/>
                </a:moveTo>
                <a:cubicBezTo>
                  <a:pt x="12851" y="6574"/>
                  <a:pt x="14563" y="8560"/>
                  <a:pt x="14563" y="10842"/>
                </a:cubicBezTo>
                <a:cubicBezTo>
                  <a:pt x="14563" y="12851"/>
                  <a:pt x="12851" y="14837"/>
                  <a:pt x="10568" y="14837"/>
                </a:cubicBezTo>
                <a:cubicBezTo>
                  <a:pt x="8286" y="14837"/>
                  <a:pt x="6574" y="12851"/>
                  <a:pt x="6574" y="10842"/>
                </a:cubicBezTo>
                <a:cubicBezTo>
                  <a:pt x="6574" y="8560"/>
                  <a:pt x="8286" y="6574"/>
                  <a:pt x="10568" y="6574"/>
                </a:cubicBezTo>
                <a:close/>
                <a:moveTo>
                  <a:pt x="8560" y="0"/>
                </a:moveTo>
                <a:lnTo>
                  <a:pt x="8560" y="2009"/>
                </a:lnTo>
                <a:cubicBezTo>
                  <a:pt x="7715" y="2283"/>
                  <a:pt x="6848" y="2580"/>
                  <a:pt x="6003" y="3150"/>
                </a:cubicBezTo>
                <a:lnTo>
                  <a:pt x="4565" y="1712"/>
                </a:lnTo>
                <a:lnTo>
                  <a:pt x="1712" y="4565"/>
                </a:lnTo>
                <a:lnTo>
                  <a:pt x="3150" y="6277"/>
                </a:lnTo>
                <a:cubicBezTo>
                  <a:pt x="2580" y="6848"/>
                  <a:pt x="2283" y="7715"/>
                  <a:pt x="2009" y="8560"/>
                </a:cubicBezTo>
                <a:lnTo>
                  <a:pt x="0" y="8560"/>
                </a:lnTo>
                <a:lnTo>
                  <a:pt x="0" y="12851"/>
                </a:lnTo>
                <a:lnTo>
                  <a:pt x="2009" y="12851"/>
                </a:lnTo>
                <a:cubicBezTo>
                  <a:pt x="2283" y="13695"/>
                  <a:pt x="2580" y="14563"/>
                  <a:pt x="3150" y="15407"/>
                </a:cubicBezTo>
                <a:lnTo>
                  <a:pt x="1712" y="16845"/>
                </a:lnTo>
                <a:lnTo>
                  <a:pt x="4565" y="19698"/>
                </a:lnTo>
                <a:lnTo>
                  <a:pt x="6003" y="18260"/>
                </a:lnTo>
                <a:cubicBezTo>
                  <a:pt x="6848" y="18831"/>
                  <a:pt x="7715" y="19128"/>
                  <a:pt x="8560" y="19402"/>
                </a:cubicBezTo>
                <a:lnTo>
                  <a:pt x="8560" y="21410"/>
                </a:lnTo>
                <a:lnTo>
                  <a:pt x="12554" y="21410"/>
                </a:lnTo>
                <a:lnTo>
                  <a:pt x="12851" y="19402"/>
                </a:lnTo>
                <a:cubicBezTo>
                  <a:pt x="13696" y="19128"/>
                  <a:pt x="14563" y="18831"/>
                  <a:pt x="15134" y="18260"/>
                </a:cubicBezTo>
                <a:lnTo>
                  <a:pt x="16845" y="19698"/>
                </a:lnTo>
                <a:lnTo>
                  <a:pt x="19699" y="16845"/>
                </a:lnTo>
                <a:lnTo>
                  <a:pt x="18261" y="15407"/>
                </a:lnTo>
                <a:cubicBezTo>
                  <a:pt x="18831" y="14563"/>
                  <a:pt x="19128" y="13695"/>
                  <a:pt x="19128" y="12851"/>
                </a:cubicBezTo>
                <a:lnTo>
                  <a:pt x="21410" y="12851"/>
                </a:lnTo>
                <a:lnTo>
                  <a:pt x="21410" y="8560"/>
                </a:lnTo>
                <a:lnTo>
                  <a:pt x="19128" y="8560"/>
                </a:lnTo>
                <a:cubicBezTo>
                  <a:pt x="19128" y="7715"/>
                  <a:pt x="18831" y="6848"/>
                  <a:pt x="18261" y="6277"/>
                </a:cubicBezTo>
                <a:lnTo>
                  <a:pt x="19699" y="4565"/>
                </a:lnTo>
                <a:lnTo>
                  <a:pt x="16845" y="1712"/>
                </a:lnTo>
                <a:lnTo>
                  <a:pt x="15134" y="3150"/>
                </a:lnTo>
                <a:cubicBezTo>
                  <a:pt x="14563" y="2580"/>
                  <a:pt x="13696" y="2283"/>
                  <a:pt x="12851" y="2009"/>
                </a:cubicBezTo>
                <a:lnTo>
                  <a:pt x="12554" y="0"/>
                </a:lnTo>
                <a:close/>
              </a:path>
            </a:pathLst>
          </a:custGeom>
          <a:solidFill>
            <a:schemeClr val="lt1"/>
          </a:solidFill>
          <a:ln>
            <a:noFill/>
          </a:ln>
          <a:effectLst>
            <a:outerShdw blurRad="57150" dist="19050" dir="5400000" algn="bl" rotWithShape="0">
              <a:schemeClr val="dk1">
                <a:alpha val="52000"/>
              </a:schemeClr>
            </a:outerShdw>
            <a:reflection stA="4000" endPos="54000" dist="47625"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713"/>
        <p:cNvGrpSpPr/>
        <p:nvPr/>
      </p:nvGrpSpPr>
      <p:grpSpPr>
        <a:xfrm>
          <a:off x="0" y="0"/>
          <a:ext cx="0" cy="0"/>
          <a:chOff x="0" y="0"/>
          <a:chExt cx="0" cy="0"/>
        </a:xfrm>
      </p:grpSpPr>
      <p:sp>
        <p:nvSpPr>
          <p:cNvPr id="3714" name="Google Shape;3714;p114"/>
          <p:cNvSpPr/>
          <p:nvPr/>
        </p:nvSpPr>
        <p:spPr>
          <a:xfrm>
            <a:off x="1049150" y="1847275"/>
            <a:ext cx="2294700" cy="1272600"/>
          </a:xfrm>
          <a:prstGeom prst="roundRect">
            <a:avLst>
              <a:gd name="adj" fmla="val 8547"/>
            </a:avLst>
          </a:prstGeom>
          <a:solidFill>
            <a:schemeClr val="accent6"/>
          </a:solidFill>
          <a:ln>
            <a:noFill/>
          </a:ln>
          <a:effectLst>
            <a:reflection stA="8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114"/>
          <p:cNvSpPr txBox="1">
            <a:spLocks noGrp="1"/>
          </p:cNvSpPr>
          <p:nvPr>
            <p:ph type="subTitle" idx="1"/>
          </p:nvPr>
        </p:nvSpPr>
        <p:spPr>
          <a:xfrm>
            <a:off x="1321100" y="2180143"/>
            <a:ext cx="1750800" cy="639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”Neptune is the farthest planet from the Sun“</a:t>
            </a:r>
            <a:endParaRPr/>
          </a:p>
        </p:txBody>
      </p:sp>
      <p:grpSp>
        <p:nvGrpSpPr>
          <p:cNvPr id="3716" name="Google Shape;3716;p114"/>
          <p:cNvGrpSpPr/>
          <p:nvPr/>
        </p:nvGrpSpPr>
        <p:grpSpPr>
          <a:xfrm>
            <a:off x="1300337" y="1958704"/>
            <a:ext cx="1797876" cy="130774"/>
            <a:chOff x="3569150" y="3296850"/>
            <a:chExt cx="2008800" cy="146100"/>
          </a:xfrm>
        </p:grpSpPr>
        <p:sp>
          <p:nvSpPr>
            <p:cNvPr id="3717" name="Google Shape;3717;p114"/>
            <p:cNvSpPr/>
            <p:nvPr/>
          </p:nvSpPr>
          <p:spPr>
            <a:xfrm>
              <a:off x="3569150" y="3296850"/>
              <a:ext cx="2008800" cy="146100"/>
            </a:xfrm>
            <a:prstGeom prst="roundRect">
              <a:avLst>
                <a:gd name="adj" fmla="val 50000"/>
              </a:avLst>
            </a:prstGeom>
            <a:solidFill>
              <a:schemeClr val="accent6"/>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18" name="Google Shape;3718;p114"/>
            <p:cNvGrpSpPr/>
            <p:nvPr/>
          </p:nvGrpSpPr>
          <p:grpSpPr>
            <a:xfrm rot="10800000" flipH="1">
              <a:off x="3595847" y="3322949"/>
              <a:ext cx="429322" cy="93999"/>
              <a:chOff x="5795037" y="809024"/>
              <a:chExt cx="431653" cy="94500"/>
            </a:xfrm>
          </p:grpSpPr>
          <p:sp>
            <p:nvSpPr>
              <p:cNvPr id="3719" name="Google Shape;3719;p114"/>
              <p:cNvSpPr/>
              <p:nvPr/>
            </p:nvSpPr>
            <p:spPr>
              <a:xfrm>
                <a:off x="5795037" y="809024"/>
                <a:ext cx="94500" cy="94500"/>
              </a:xfrm>
              <a:prstGeom prst="ellipse">
                <a:avLst/>
              </a:prstGeom>
              <a:solidFill>
                <a:schemeClr val="accent4"/>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0" name="Google Shape;3720;p114"/>
              <p:cNvSpPr/>
              <p:nvPr/>
            </p:nvSpPr>
            <p:spPr>
              <a:xfrm>
                <a:off x="5963614" y="809024"/>
                <a:ext cx="94500" cy="94500"/>
              </a:xfrm>
              <a:prstGeom prst="ellipse">
                <a:avLst/>
              </a:prstGeom>
              <a:solidFill>
                <a:schemeClr val="accent2"/>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114"/>
              <p:cNvSpPr/>
              <p:nvPr/>
            </p:nvSpPr>
            <p:spPr>
              <a:xfrm>
                <a:off x="6132190" y="809024"/>
                <a:ext cx="94500" cy="94500"/>
              </a:xfrm>
              <a:prstGeom prst="ellipse">
                <a:avLst/>
              </a:prstGeom>
              <a:solidFill>
                <a:schemeClr val="accent3"/>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722" name="Google Shape;3722;p114"/>
          <p:cNvSpPr/>
          <p:nvPr/>
        </p:nvSpPr>
        <p:spPr>
          <a:xfrm>
            <a:off x="7799199" y="1402887"/>
            <a:ext cx="542155" cy="1716985"/>
          </a:xfrm>
          <a:custGeom>
            <a:avLst/>
            <a:gdLst/>
            <a:ahLst/>
            <a:cxnLst/>
            <a:rect l="l" t="t" r="r" b="b"/>
            <a:pathLst>
              <a:path w="28348" h="89777" extrusionOk="0">
                <a:moveTo>
                  <a:pt x="22990" y="0"/>
                </a:moveTo>
                <a:cubicBezTo>
                  <a:pt x="20759" y="0"/>
                  <a:pt x="19253" y="2249"/>
                  <a:pt x="18933" y="4480"/>
                </a:cubicBezTo>
                <a:cubicBezTo>
                  <a:pt x="18764" y="5765"/>
                  <a:pt x="18764" y="7016"/>
                  <a:pt x="18764" y="8215"/>
                </a:cubicBezTo>
                <a:cubicBezTo>
                  <a:pt x="18764" y="10616"/>
                  <a:pt x="18764" y="12881"/>
                  <a:pt x="17445" y="15281"/>
                </a:cubicBezTo>
                <a:cubicBezTo>
                  <a:pt x="16634" y="16769"/>
                  <a:pt x="15535" y="18071"/>
                  <a:pt x="14453" y="19322"/>
                </a:cubicBezTo>
                <a:cubicBezTo>
                  <a:pt x="13693" y="20235"/>
                  <a:pt x="12881" y="21181"/>
                  <a:pt x="12221" y="22178"/>
                </a:cubicBezTo>
                <a:cubicBezTo>
                  <a:pt x="9839" y="25694"/>
                  <a:pt x="9010" y="30005"/>
                  <a:pt x="9805" y="34653"/>
                </a:cubicBezTo>
                <a:cubicBezTo>
                  <a:pt x="10515" y="38795"/>
                  <a:pt x="9433" y="42090"/>
                  <a:pt x="6052" y="46030"/>
                </a:cubicBezTo>
                <a:cubicBezTo>
                  <a:pt x="3077" y="49512"/>
                  <a:pt x="1" y="53096"/>
                  <a:pt x="964" y="58167"/>
                </a:cubicBezTo>
                <a:cubicBezTo>
                  <a:pt x="1302" y="59958"/>
                  <a:pt x="2131" y="61716"/>
                  <a:pt x="2924" y="63441"/>
                </a:cubicBezTo>
                <a:cubicBezTo>
                  <a:pt x="4311" y="66364"/>
                  <a:pt x="5714" y="69391"/>
                  <a:pt x="4885" y="72772"/>
                </a:cubicBezTo>
                <a:cubicBezTo>
                  <a:pt x="4599" y="73921"/>
                  <a:pt x="4040" y="74985"/>
                  <a:pt x="3517" y="75999"/>
                </a:cubicBezTo>
                <a:cubicBezTo>
                  <a:pt x="3246" y="76524"/>
                  <a:pt x="2958" y="77065"/>
                  <a:pt x="2722" y="77606"/>
                </a:cubicBezTo>
                <a:cubicBezTo>
                  <a:pt x="1741" y="79837"/>
                  <a:pt x="1471" y="82186"/>
                  <a:pt x="1978" y="84248"/>
                </a:cubicBezTo>
                <a:cubicBezTo>
                  <a:pt x="2367" y="85905"/>
                  <a:pt x="3314" y="87426"/>
                  <a:pt x="4565" y="88441"/>
                </a:cubicBezTo>
                <a:cubicBezTo>
                  <a:pt x="5020" y="88813"/>
                  <a:pt x="5494" y="89101"/>
                  <a:pt x="6001" y="89320"/>
                </a:cubicBezTo>
                <a:cubicBezTo>
                  <a:pt x="6677" y="89624"/>
                  <a:pt x="7472" y="89777"/>
                  <a:pt x="8401" y="89777"/>
                </a:cubicBezTo>
                <a:cubicBezTo>
                  <a:pt x="10768" y="89777"/>
                  <a:pt x="13727" y="88762"/>
                  <a:pt x="15552" y="87309"/>
                </a:cubicBezTo>
                <a:cubicBezTo>
                  <a:pt x="18527" y="84976"/>
                  <a:pt x="18392" y="81866"/>
                  <a:pt x="18239" y="78569"/>
                </a:cubicBezTo>
                <a:cubicBezTo>
                  <a:pt x="18122" y="75932"/>
                  <a:pt x="18003" y="73227"/>
                  <a:pt x="19456" y="70777"/>
                </a:cubicBezTo>
                <a:cubicBezTo>
                  <a:pt x="20099" y="69661"/>
                  <a:pt x="20910" y="68647"/>
                  <a:pt x="21671" y="67649"/>
                </a:cubicBezTo>
                <a:cubicBezTo>
                  <a:pt x="22972" y="65976"/>
                  <a:pt x="24207" y="64403"/>
                  <a:pt x="24832" y="62426"/>
                </a:cubicBezTo>
                <a:cubicBezTo>
                  <a:pt x="25796" y="59418"/>
                  <a:pt x="24967" y="56172"/>
                  <a:pt x="24122" y="53670"/>
                </a:cubicBezTo>
                <a:cubicBezTo>
                  <a:pt x="23885" y="52994"/>
                  <a:pt x="23632" y="52300"/>
                  <a:pt x="23396" y="51624"/>
                </a:cubicBezTo>
                <a:cubicBezTo>
                  <a:pt x="22600" y="49444"/>
                  <a:pt x="21789" y="47195"/>
                  <a:pt x="21536" y="44846"/>
                </a:cubicBezTo>
                <a:cubicBezTo>
                  <a:pt x="21282" y="42226"/>
                  <a:pt x="21773" y="40096"/>
                  <a:pt x="23057" y="38304"/>
                </a:cubicBezTo>
                <a:cubicBezTo>
                  <a:pt x="23396" y="37831"/>
                  <a:pt x="23767" y="37391"/>
                  <a:pt x="24122" y="36952"/>
                </a:cubicBezTo>
                <a:cubicBezTo>
                  <a:pt x="24680" y="36259"/>
                  <a:pt x="25271" y="35532"/>
                  <a:pt x="25728" y="34754"/>
                </a:cubicBezTo>
                <a:cubicBezTo>
                  <a:pt x="27638" y="31441"/>
                  <a:pt x="26826" y="28078"/>
                  <a:pt x="25947" y="24511"/>
                </a:cubicBezTo>
                <a:cubicBezTo>
                  <a:pt x="25187" y="21434"/>
                  <a:pt x="24410" y="18274"/>
                  <a:pt x="25508" y="15130"/>
                </a:cubicBezTo>
                <a:cubicBezTo>
                  <a:pt x="25812" y="14267"/>
                  <a:pt x="26218" y="13439"/>
                  <a:pt x="26623" y="12644"/>
                </a:cubicBezTo>
                <a:cubicBezTo>
                  <a:pt x="26860" y="12155"/>
                  <a:pt x="27097" y="11647"/>
                  <a:pt x="27317" y="11157"/>
                </a:cubicBezTo>
                <a:cubicBezTo>
                  <a:pt x="28162" y="9213"/>
                  <a:pt x="28348" y="6745"/>
                  <a:pt x="27790" y="4530"/>
                </a:cubicBezTo>
                <a:cubicBezTo>
                  <a:pt x="27317" y="2637"/>
                  <a:pt x="26150" y="1082"/>
                  <a:pt x="24663" y="390"/>
                </a:cubicBezTo>
                <a:cubicBezTo>
                  <a:pt x="24105" y="135"/>
                  <a:pt x="23531" y="0"/>
                  <a:pt x="22990" y="0"/>
                </a:cubicBezTo>
                <a:close/>
              </a:path>
            </a:pathLst>
          </a:custGeom>
          <a:solidFill>
            <a:schemeClr val="accent4"/>
          </a:solidFill>
          <a:ln>
            <a:noFill/>
          </a:ln>
          <a:effectLst>
            <a:outerShdw blurRad="57150" dist="1905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3" name="Google Shape;3723;p114"/>
          <p:cNvSpPr/>
          <p:nvPr/>
        </p:nvSpPr>
        <p:spPr>
          <a:xfrm>
            <a:off x="3430650" y="2724150"/>
            <a:ext cx="2294700" cy="1272600"/>
          </a:xfrm>
          <a:prstGeom prst="roundRect">
            <a:avLst>
              <a:gd name="adj" fmla="val 8547"/>
            </a:avLst>
          </a:prstGeom>
          <a:solidFill>
            <a:schemeClr val="accent6"/>
          </a:solidFill>
          <a:ln>
            <a:noFill/>
          </a:ln>
          <a:effectLst>
            <a:reflection stA="8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114"/>
          <p:cNvSpPr/>
          <p:nvPr/>
        </p:nvSpPr>
        <p:spPr>
          <a:xfrm>
            <a:off x="5800300" y="1847275"/>
            <a:ext cx="2294700" cy="1272600"/>
          </a:xfrm>
          <a:prstGeom prst="roundRect">
            <a:avLst>
              <a:gd name="adj" fmla="val 8547"/>
            </a:avLst>
          </a:prstGeom>
          <a:solidFill>
            <a:schemeClr val="accent6"/>
          </a:solidFill>
          <a:ln>
            <a:noFill/>
          </a:ln>
          <a:effectLst>
            <a:reflection stA="8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5" name="Google Shape;3725;p114"/>
          <p:cNvSpPr txBox="1">
            <a:spLocks noGrp="1"/>
          </p:cNvSpPr>
          <p:nvPr>
            <p:ph type="subTitle" idx="3"/>
          </p:nvPr>
        </p:nvSpPr>
        <p:spPr>
          <a:xfrm>
            <a:off x="6072250" y="2180143"/>
            <a:ext cx="1750800" cy="639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”The Earth is the planet where we all live“</a:t>
            </a:r>
            <a:endParaRPr/>
          </a:p>
        </p:txBody>
      </p:sp>
      <p:sp>
        <p:nvSpPr>
          <p:cNvPr id="3726" name="Google Shape;3726;p11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User comments</a:t>
            </a:r>
            <a:endParaRPr/>
          </a:p>
        </p:txBody>
      </p:sp>
      <p:sp>
        <p:nvSpPr>
          <p:cNvPr id="3727" name="Google Shape;3727;p114"/>
          <p:cNvSpPr txBox="1">
            <a:spLocks noGrp="1"/>
          </p:cNvSpPr>
          <p:nvPr>
            <p:ph type="subTitle" idx="2"/>
          </p:nvPr>
        </p:nvSpPr>
        <p:spPr>
          <a:xfrm>
            <a:off x="3702600" y="3069467"/>
            <a:ext cx="1750800" cy="639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”Despite being red, Mars is very cold“</a:t>
            </a:r>
            <a:endParaRPr/>
          </a:p>
        </p:txBody>
      </p:sp>
      <p:grpSp>
        <p:nvGrpSpPr>
          <p:cNvPr id="3728" name="Google Shape;3728;p114"/>
          <p:cNvGrpSpPr/>
          <p:nvPr/>
        </p:nvGrpSpPr>
        <p:grpSpPr>
          <a:xfrm>
            <a:off x="4192282" y="3739537"/>
            <a:ext cx="765203" cy="93900"/>
            <a:chOff x="4195397" y="3793936"/>
            <a:chExt cx="765203" cy="93900"/>
          </a:xfrm>
        </p:grpSpPr>
        <p:sp>
          <p:nvSpPr>
            <p:cNvPr id="3729" name="Google Shape;3729;p114"/>
            <p:cNvSpPr/>
            <p:nvPr/>
          </p:nvSpPr>
          <p:spPr>
            <a:xfrm rot="10800000" flipH="1">
              <a:off x="4195397" y="3793936"/>
              <a:ext cx="93900" cy="939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114"/>
            <p:cNvSpPr/>
            <p:nvPr/>
          </p:nvSpPr>
          <p:spPr>
            <a:xfrm rot="10800000" flipH="1">
              <a:off x="4363063" y="3793936"/>
              <a:ext cx="93900" cy="939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114"/>
            <p:cNvSpPr/>
            <p:nvPr/>
          </p:nvSpPr>
          <p:spPr>
            <a:xfrm rot="10800000" flipH="1">
              <a:off x="4531050" y="3793936"/>
              <a:ext cx="93900" cy="939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2" name="Google Shape;3732;p114"/>
            <p:cNvSpPr/>
            <p:nvPr/>
          </p:nvSpPr>
          <p:spPr>
            <a:xfrm rot="10800000" flipH="1">
              <a:off x="4698875" y="3793936"/>
              <a:ext cx="93900" cy="939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114"/>
            <p:cNvSpPr/>
            <p:nvPr/>
          </p:nvSpPr>
          <p:spPr>
            <a:xfrm rot="10800000" flipH="1">
              <a:off x="4866700" y="3793936"/>
              <a:ext cx="93900" cy="939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34" name="Google Shape;3734;p114"/>
          <p:cNvGrpSpPr/>
          <p:nvPr/>
        </p:nvGrpSpPr>
        <p:grpSpPr>
          <a:xfrm>
            <a:off x="1813897" y="2859465"/>
            <a:ext cx="765203" cy="93900"/>
            <a:chOff x="1813897" y="2853236"/>
            <a:chExt cx="765203" cy="93900"/>
          </a:xfrm>
        </p:grpSpPr>
        <p:sp>
          <p:nvSpPr>
            <p:cNvPr id="3735" name="Google Shape;3735;p114"/>
            <p:cNvSpPr/>
            <p:nvPr/>
          </p:nvSpPr>
          <p:spPr>
            <a:xfrm rot="10800000" flipH="1">
              <a:off x="1813897" y="2853236"/>
              <a:ext cx="93900" cy="939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114"/>
            <p:cNvSpPr/>
            <p:nvPr/>
          </p:nvSpPr>
          <p:spPr>
            <a:xfrm rot="10800000" flipH="1">
              <a:off x="1981563" y="2853236"/>
              <a:ext cx="93900" cy="939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114"/>
            <p:cNvSpPr/>
            <p:nvPr/>
          </p:nvSpPr>
          <p:spPr>
            <a:xfrm rot="10800000" flipH="1">
              <a:off x="2149550" y="2853236"/>
              <a:ext cx="93900" cy="939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8" name="Google Shape;3738;p114"/>
            <p:cNvSpPr/>
            <p:nvPr/>
          </p:nvSpPr>
          <p:spPr>
            <a:xfrm rot="10800000" flipH="1">
              <a:off x="2317375" y="2853236"/>
              <a:ext cx="93900" cy="939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9" name="Google Shape;3739;p114"/>
            <p:cNvSpPr/>
            <p:nvPr/>
          </p:nvSpPr>
          <p:spPr>
            <a:xfrm rot="10800000" flipH="1">
              <a:off x="2485200" y="2853236"/>
              <a:ext cx="93900" cy="939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40" name="Google Shape;3740;p114"/>
          <p:cNvGrpSpPr/>
          <p:nvPr/>
        </p:nvGrpSpPr>
        <p:grpSpPr>
          <a:xfrm>
            <a:off x="6565047" y="2859465"/>
            <a:ext cx="765203" cy="93900"/>
            <a:chOff x="6565047" y="2853236"/>
            <a:chExt cx="765203" cy="93900"/>
          </a:xfrm>
        </p:grpSpPr>
        <p:sp>
          <p:nvSpPr>
            <p:cNvPr id="3741" name="Google Shape;3741;p114"/>
            <p:cNvSpPr/>
            <p:nvPr/>
          </p:nvSpPr>
          <p:spPr>
            <a:xfrm rot="10800000" flipH="1">
              <a:off x="6565047" y="2853236"/>
              <a:ext cx="93900" cy="939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114"/>
            <p:cNvSpPr/>
            <p:nvPr/>
          </p:nvSpPr>
          <p:spPr>
            <a:xfrm rot="10800000" flipH="1">
              <a:off x="6732713" y="2853236"/>
              <a:ext cx="93900" cy="939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114"/>
            <p:cNvSpPr/>
            <p:nvPr/>
          </p:nvSpPr>
          <p:spPr>
            <a:xfrm rot="10800000" flipH="1">
              <a:off x="6900700" y="2853236"/>
              <a:ext cx="93900" cy="939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114"/>
            <p:cNvSpPr/>
            <p:nvPr/>
          </p:nvSpPr>
          <p:spPr>
            <a:xfrm rot="10800000" flipH="1">
              <a:off x="7068525" y="2853236"/>
              <a:ext cx="93900" cy="939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5" name="Google Shape;3745;p114"/>
            <p:cNvSpPr/>
            <p:nvPr/>
          </p:nvSpPr>
          <p:spPr>
            <a:xfrm rot="10800000" flipH="1">
              <a:off x="7236350" y="2853236"/>
              <a:ext cx="93900" cy="939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46" name="Google Shape;3746;p114"/>
          <p:cNvGrpSpPr/>
          <p:nvPr/>
        </p:nvGrpSpPr>
        <p:grpSpPr>
          <a:xfrm>
            <a:off x="3071944" y="1656724"/>
            <a:ext cx="1507284" cy="639165"/>
            <a:chOff x="3011608" y="3219926"/>
            <a:chExt cx="566840" cy="240351"/>
          </a:xfrm>
        </p:grpSpPr>
        <p:sp>
          <p:nvSpPr>
            <p:cNvPr id="3747" name="Google Shape;3747;p114"/>
            <p:cNvSpPr/>
            <p:nvPr/>
          </p:nvSpPr>
          <p:spPr>
            <a:xfrm>
              <a:off x="3386082" y="3235619"/>
              <a:ext cx="60710" cy="60710"/>
            </a:xfrm>
            <a:custGeom>
              <a:avLst/>
              <a:gdLst/>
              <a:ahLst/>
              <a:cxnLst/>
              <a:rect l="l" t="t" r="r" b="b"/>
              <a:pathLst>
                <a:path w="5219" h="5219" extrusionOk="0">
                  <a:moveTo>
                    <a:pt x="2600" y="1"/>
                  </a:moveTo>
                  <a:cubicBezTo>
                    <a:pt x="1173" y="1"/>
                    <a:pt x="1" y="1153"/>
                    <a:pt x="1" y="2600"/>
                  </a:cubicBezTo>
                  <a:cubicBezTo>
                    <a:pt x="1" y="4046"/>
                    <a:pt x="1173" y="5219"/>
                    <a:pt x="2600" y="5219"/>
                  </a:cubicBezTo>
                  <a:cubicBezTo>
                    <a:pt x="4046" y="5219"/>
                    <a:pt x="5219" y="4046"/>
                    <a:pt x="5219" y="2600"/>
                  </a:cubicBezTo>
                  <a:cubicBezTo>
                    <a:pt x="5219" y="1153"/>
                    <a:pt x="4046" y="1"/>
                    <a:pt x="2600" y="1"/>
                  </a:cubicBezTo>
                  <a:close/>
                </a:path>
              </a:pathLst>
            </a:custGeom>
            <a:solidFill>
              <a:srgbClr val="C7A2FF"/>
            </a:solidFill>
            <a:ln>
              <a:noFill/>
            </a:ln>
            <a:effectLst>
              <a:outerShdw blurRad="57150" dist="19050" dir="5400000" algn="bl" rotWithShape="0">
                <a:schemeClr val="dk1">
                  <a:alpha val="14000"/>
                </a:schemeClr>
              </a:outerShdw>
              <a:reflection stA="5000" endPos="21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114"/>
            <p:cNvSpPr/>
            <p:nvPr/>
          </p:nvSpPr>
          <p:spPr>
            <a:xfrm>
              <a:off x="3011608" y="3291106"/>
              <a:ext cx="566840" cy="169171"/>
            </a:xfrm>
            <a:custGeom>
              <a:avLst/>
              <a:gdLst/>
              <a:ahLst/>
              <a:cxnLst/>
              <a:rect l="l" t="t" r="r" b="b"/>
              <a:pathLst>
                <a:path w="48729" h="14543" extrusionOk="0">
                  <a:moveTo>
                    <a:pt x="0" y="0"/>
                  </a:moveTo>
                  <a:lnTo>
                    <a:pt x="0" y="11688"/>
                  </a:lnTo>
                  <a:cubicBezTo>
                    <a:pt x="0" y="13271"/>
                    <a:pt x="1271" y="14542"/>
                    <a:pt x="2854" y="14542"/>
                  </a:cubicBezTo>
                  <a:lnTo>
                    <a:pt x="45875" y="14542"/>
                  </a:lnTo>
                  <a:cubicBezTo>
                    <a:pt x="47438" y="14542"/>
                    <a:pt x="48728" y="13271"/>
                    <a:pt x="48728" y="11688"/>
                  </a:cubicBezTo>
                  <a:lnTo>
                    <a:pt x="48728" y="0"/>
                  </a:lnTo>
                  <a:close/>
                </a:path>
              </a:pathLst>
            </a:custGeom>
            <a:solidFill>
              <a:schemeClr val="lt1"/>
            </a:solidFill>
            <a:ln>
              <a:noFill/>
            </a:ln>
            <a:effectLst>
              <a:outerShdw blurRad="57150" dist="19050" dir="5400000" algn="bl" rotWithShape="0">
                <a:schemeClr val="dk1">
                  <a:alpha val="34000"/>
                </a:schemeClr>
              </a:outerShdw>
              <a:reflection stA="5000" endPos="21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114"/>
            <p:cNvSpPr/>
            <p:nvPr/>
          </p:nvSpPr>
          <p:spPr>
            <a:xfrm>
              <a:off x="3011608" y="3219926"/>
              <a:ext cx="566840" cy="71191"/>
            </a:xfrm>
            <a:custGeom>
              <a:avLst/>
              <a:gdLst/>
              <a:ahLst/>
              <a:cxnLst/>
              <a:rect l="l" t="t" r="r" b="b"/>
              <a:pathLst>
                <a:path w="48729" h="6120" extrusionOk="0">
                  <a:moveTo>
                    <a:pt x="2854" y="1"/>
                  </a:moveTo>
                  <a:cubicBezTo>
                    <a:pt x="1271" y="1"/>
                    <a:pt x="0" y="1291"/>
                    <a:pt x="0" y="2854"/>
                  </a:cubicBezTo>
                  <a:lnTo>
                    <a:pt x="0" y="6119"/>
                  </a:lnTo>
                  <a:lnTo>
                    <a:pt x="48728" y="6119"/>
                  </a:lnTo>
                  <a:lnTo>
                    <a:pt x="48728" y="2854"/>
                  </a:lnTo>
                  <a:cubicBezTo>
                    <a:pt x="48728" y="1291"/>
                    <a:pt x="47438" y="1"/>
                    <a:pt x="45875" y="1"/>
                  </a:cubicBezTo>
                  <a:close/>
                </a:path>
              </a:pathLst>
            </a:custGeom>
            <a:solidFill>
              <a:schemeClr val="accent6"/>
            </a:solidFill>
            <a:ln>
              <a:noFill/>
            </a:ln>
            <a:effectLst>
              <a:outerShdw blurRad="57150" dist="19050" dir="5400000" algn="bl" rotWithShape="0">
                <a:schemeClr val="dk1">
                  <a:alpha val="24000"/>
                </a:schemeClr>
              </a:outerShdw>
              <a:reflection stA="5000" endPos="21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114"/>
            <p:cNvSpPr/>
            <p:nvPr/>
          </p:nvSpPr>
          <p:spPr>
            <a:xfrm>
              <a:off x="3055044" y="3242901"/>
              <a:ext cx="22509" cy="22509"/>
            </a:xfrm>
            <a:custGeom>
              <a:avLst/>
              <a:gdLst/>
              <a:ahLst/>
              <a:cxnLst/>
              <a:rect l="l" t="t" r="r" b="b"/>
              <a:pathLst>
                <a:path w="1935" h="1935" extrusionOk="0">
                  <a:moveTo>
                    <a:pt x="977" y="0"/>
                  </a:moveTo>
                  <a:cubicBezTo>
                    <a:pt x="430" y="0"/>
                    <a:pt x="0" y="430"/>
                    <a:pt x="0" y="978"/>
                  </a:cubicBezTo>
                  <a:cubicBezTo>
                    <a:pt x="0" y="1505"/>
                    <a:pt x="430" y="1935"/>
                    <a:pt x="977" y="1935"/>
                  </a:cubicBezTo>
                  <a:cubicBezTo>
                    <a:pt x="1504" y="1935"/>
                    <a:pt x="1934" y="1505"/>
                    <a:pt x="1934" y="978"/>
                  </a:cubicBezTo>
                  <a:cubicBezTo>
                    <a:pt x="1934" y="430"/>
                    <a:pt x="1504" y="0"/>
                    <a:pt x="977" y="0"/>
                  </a:cubicBezTo>
                  <a:close/>
                </a:path>
              </a:pathLst>
            </a:custGeom>
            <a:solidFill>
              <a:schemeClr val="accent3"/>
            </a:solidFill>
            <a:ln>
              <a:noFill/>
            </a:ln>
            <a:effectLst>
              <a:outerShdw blurRad="57150" dist="19050" dir="5400000" algn="bl" rotWithShape="0">
                <a:schemeClr val="dk1">
                  <a:alpha val="14000"/>
                </a:schemeClr>
              </a:outerShdw>
              <a:reflection stA="5000" endPos="21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114"/>
            <p:cNvSpPr/>
            <p:nvPr/>
          </p:nvSpPr>
          <p:spPr>
            <a:xfrm>
              <a:off x="3104145" y="3242901"/>
              <a:ext cx="22521" cy="22509"/>
            </a:xfrm>
            <a:custGeom>
              <a:avLst/>
              <a:gdLst/>
              <a:ahLst/>
              <a:cxnLst/>
              <a:rect l="l" t="t" r="r" b="b"/>
              <a:pathLst>
                <a:path w="1936" h="1935" extrusionOk="0">
                  <a:moveTo>
                    <a:pt x="978" y="0"/>
                  </a:moveTo>
                  <a:cubicBezTo>
                    <a:pt x="431" y="0"/>
                    <a:pt x="1" y="430"/>
                    <a:pt x="1" y="978"/>
                  </a:cubicBezTo>
                  <a:cubicBezTo>
                    <a:pt x="1" y="1505"/>
                    <a:pt x="431" y="1935"/>
                    <a:pt x="978" y="1935"/>
                  </a:cubicBezTo>
                  <a:cubicBezTo>
                    <a:pt x="1505" y="1935"/>
                    <a:pt x="1935" y="1505"/>
                    <a:pt x="1935" y="978"/>
                  </a:cubicBezTo>
                  <a:cubicBezTo>
                    <a:pt x="1935" y="430"/>
                    <a:pt x="1505" y="0"/>
                    <a:pt x="978" y="0"/>
                  </a:cubicBezTo>
                  <a:close/>
                </a:path>
              </a:pathLst>
            </a:custGeom>
            <a:solidFill>
              <a:schemeClr val="accent2"/>
            </a:solidFill>
            <a:ln>
              <a:noFill/>
            </a:ln>
            <a:effectLst>
              <a:outerShdw blurRad="57150" dist="19050" dir="5400000" algn="bl" rotWithShape="0">
                <a:schemeClr val="dk1">
                  <a:alpha val="14000"/>
                </a:schemeClr>
              </a:outerShdw>
              <a:reflection stA="5000" endPos="21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114"/>
            <p:cNvSpPr/>
            <p:nvPr/>
          </p:nvSpPr>
          <p:spPr>
            <a:xfrm>
              <a:off x="3153257" y="3242901"/>
              <a:ext cx="22521" cy="22509"/>
            </a:xfrm>
            <a:custGeom>
              <a:avLst/>
              <a:gdLst/>
              <a:ahLst/>
              <a:cxnLst/>
              <a:rect l="l" t="t" r="r" b="b"/>
              <a:pathLst>
                <a:path w="1936" h="1935" extrusionOk="0">
                  <a:moveTo>
                    <a:pt x="958" y="0"/>
                  </a:moveTo>
                  <a:cubicBezTo>
                    <a:pt x="431" y="0"/>
                    <a:pt x="1" y="430"/>
                    <a:pt x="1" y="978"/>
                  </a:cubicBezTo>
                  <a:cubicBezTo>
                    <a:pt x="1" y="1505"/>
                    <a:pt x="431" y="1935"/>
                    <a:pt x="958" y="1935"/>
                  </a:cubicBezTo>
                  <a:cubicBezTo>
                    <a:pt x="1505" y="1935"/>
                    <a:pt x="1935" y="1505"/>
                    <a:pt x="1935" y="978"/>
                  </a:cubicBezTo>
                  <a:cubicBezTo>
                    <a:pt x="1935" y="430"/>
                    <a:pt x="1505" y="0"/>
                    <a:pt x="958" y="0"/>
                  </a:cubicBezTo>
                  <a:close/>
                </a:path>
              </a:pathLst>
            </a:custGeom>
            <a:solidFill>
              <a:schemeClr val="accent4"/>
            </a:solidFill>
            <a:ln>
              <a:noFill/>
            </a:ln>
            <a:effectLst>
              <a:outerShdw blurRad="57150" dist="19050" dir="5400000" algn="bl" rotWithShape="0">
                <a:schemeClr val="dk1">
                  <a:alpha val="14000"/>
                </a:schemeClr>
              </a:outerShdw>
              <a:reflection stA="5000" endPos="21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3753;p114"/>
            <p:cNvSpPr/>
            <p:nvPr/>
          </p:nvSpPr>
          <p:spPr>
            <a:xfrm>
              <a:off x="3072318" y="3331575"/>
              <a:ext cx="86872" cy="86627"/>
            </a:xfrm>
            <a:custGeom>
              <a:avLst/>
              <a:gdLst/>
              <a:ahLst/>
              <a:cxnLst/>
              <a:rect l="l" t="t" r="r" b="b"/>
              <a:pathLst>
                <a:path w="7468" h="7447" extrusionOk="0">
                  <a:moveTo>
                    <a:pt x="3733" y="0"/>
                  </a:moveTo>
                  <a:cubicBezTo>
                    <a:pt x="1681" y="0"/>
                    <a:pt x="1" y="1661"/>
                    <a:pt x="1" y="3714"/>
                  </a:cubicBezTo>
                  <a:cubicBezTo>
                    <a:pt x="1" y="5786"/>
                    <a:pt x="1681" y="7446"/>
                    <a:pt x="3733" y="7446"/>
                  </a:cubicBezTo>
                  <a:cubicBezTo>
                    <a:pt x="5805" y="7446"/>
                    <a:pt x="7467" y="5786"/>
                    <a:pt x="7467" y="3714"/>
                  </a:cubicBezTo>
                  <a:cubicBezTo>
                    <a:pt x="7467" y="1661"/>
                    <a:pt x="5805" y="0"/>
                    <a:pt x="3733" y="0"/>
                  </a:cubicBezTo>
                  <a:close/>
                </a:path>
              </a:pathLst>
            </a:custGeom>
            <a:solidFill>
              <a:schemeClr val="dk2"/>
            </a:solidFill>
            <a:ln>
              <a:noFill/>
            </a:ln>
            <a:effectLst>
              <a:outerShdw blurRad="57150" dist="19050" dir="5400000" algn="bl" rotWithShape="0">
                <a:schemeClr val="dk1">
                  <a:alpha val="14000"/>
                </a:schemeClr>
              </a:outerShdw>
              <a:reflection stA="5000" endPos="21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114"/>
            <p:cNvSpPr/>
            <p:nvPr/>
          </p:nvSpPr>
          <p:spPr>
            <a:xfrm>
              <a:off x="3197135" y="3342940"/>
              <a:ext cx="304923" cy="20020"/>
            </a:xfrm>
            <a:custGeom>
              <a:avLst/>
              <a:gdLst/>
              <a:ahLst/>
              <a:cxnLst/>
              <a:rect l="l" t="t" r="r" b="b"/>
              <a:pathLst>
                <a:path w="26213" h="1721" extrusionOk="0">
                  <a:moveTo>
                    <a:pt x="803" y="1"/>
                  </a:moveTo>
                  <a:cubicBezTo>
                    <a:pt x="352" y="1"/>
                    <a:pt x="0" y="352"/>
                    <a:pt x="0" y="801"/>
                  </a:cubicBezTo>
                  <a:lnTo>
                    <a:pt x="0" y="918"/>
                  </a:lnTo>
                  <a:cubicBezTo>
                    <a:pt x="0" y="1369"/>
                    <a:pt x="352" y="1721"/>
                    <a:pt x="803" y="1721"/>
                  </a:cubicBezTo>
                  <a:lnTo>
                    <a:pt x="25410" y="1721"/>
                  </a:lnTo>
                  <a:cubicBezTo>
                    <a:pt x="25840" y="1721"/>
                    <a:pt x="26212" y="1369"/>
                    <a:pt x="26212" y="918"/>
                  </a:cubicBezTo>
                  <a:lnTo>
                    <a:pt x="26212" y="801"/>
                  </a:lnTo>
                  <a:cubicBezTo>
                    <a:pt x="26212" y="352"/>
                    <a:pt x="25840" y="1"/>
                    <a:pt x="25410" y="1"/>
                  </a:cubicBezTo>
                  <a:close/>
                </a:path>
              </a:pathLst>
            </a:custGeom>
            <a:solidFill>
              <a:schemeClr val="lt2"/>
            </a:solidFill>
            <a:ln>
              <a:noFill/>
            </a:ln>
            <a:effectLst>
              <a:outerShdw blurRad="57150" dist="19050" dir="5400000" algn="bl" rotWithShape="0">
                <a:schemeClr val="dk1">
                  <a:alpha val="14000"/>
                </a:schemeClr>
              </a:outerShdw>
              <a:reflection stA="5000" endPos="21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114"/>
            <p:cNvSpPr/>
            <p:nvPr/>
          </p:nvSpPr>
          <p:spPr>
            <a:xfrm>
              <a:off x="3197135" y="3392960"/>
              <a:ext cx="169858" cy="20020"/>
            </a:xfrm>
            <a:custGeom>
              <a:avLst/>
              <a:gdLst/>
              <a:ahLst/>
              <a:cxnLst/>
              <a:rect l="l" t="t" r="r" b="b"/>
              <a:pathLst>
                <a:path w="14602" h="1721" extrusionOk="0">
                  <a:moveTo>
                    <a:pt x="803" y="1"/>
                  </a:moveTo>
                  <a:cubicBezTo>
                    <a:pt x="352" y="1"/>
                    <a:pt x="0" y="352"/>
                    <a:pt x="0" y="801"/>
                  </a:cubicBezTo>
                  <a:lnTo>
                    <a:pt x="0" y="919"/>
                  </a:lnTo>
                  <a:cubicBezTo>
                    <a:pt x="0" y="1369"/>
                    <a:pt x="352" y="1721"/>
                    <a:pt x="803" y="1721"/>
                  </a:cubicBezTo>
                  <a:lnTo>
                    <a:pt x="13820" y="1721"/>
                  </a:lnTo>
                  <a:cubicBezTo>
                    <a:pt x="14250" y="1721"/>
                    <a:pt x="14602" y="1369"/>
                    <a:pt x="14602" y="919"/>
                  </a:cubicBezTo>
                  <a:lnTo>
                    <a:pt x="14602" y="801"/>
                  </a:lnTo>
                  <a:cubicBezTo>
                    <a:pt x="14602" y="352"/>
                    <a:pt x="14250" y="1"/>
                    <a:pt x="13820" y="1"/>
                  </a:cubicBezTo>
                  <a:close/>
                </a:path>
              </a:pathLst>
            </a:custGeom>
            <a:solidFill>
              <a:schemeClr val="lt2"/>
            </a:solidFill>
            <a:ln>
              <a:noFill/>
            </a:ln>
            <a:effectLst>
              <a:outerShdw blurRad="57150" dist="19050" dir="5400000" algn="bl" rotWithShape="0">
                <a:schemeClr val="dk1">
                  <a:alpha val="14000"/>
                </a:schemeClr>
              </a:outerShdw>
              <a:reflection stA="5000" endPos="21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6" name="Google Shape;3756;p114"/>
            <p:cNvSpPr/>
            <p:nvPr/>
          </p:nvSpPr>
          <p:spPr>
            <a:xfrm>
              <a:off x="3387454" y="3392960"/>
              <a:ext cx="48659" cy="20020"/>
            </a:xfrm>
            <a:custGeom>
              <a:avLst/>
              <a:gdLst/>
              <a:ahLst/>
              <a:cxnLst/>
              <a:rect l="l" t="t" r="r" b="b"/>
              <a:pathLst>
                <a:path w="4183" h="1721" extrusionOk="0">
                  <a:moveTo>
                    <a:pt x="860" y="1"/>
                  </a:moveTo>
                  <a:cubicBezTo>
                    <a:pt x="371" y="1"/>
                    <a:pt x="0" y="392"/>
                    <a:pt x="0" y="861"/>
                  </a:cubicBezTo>
                  <a:cubicBezTo>
                    <a:pt x="0" y="1330"/>
                    <a:pt x="371" y="1721"/>
                    <a:pt x="860" y="1721"/>
                  </a:cubicBezTo>
                  <a:lnTo>
                    <a:pt x="3323" y="1721"/>
                  </a:lnTo>
                  <a:cubicBezTo>
                    <a:pt x="3792" y="1721"/>
                    <a:pt x="4183" y="1330"/>
                    <a:pt x="4183" y="861"/>
                  </a:cubicBezTo>
                  <a:cubicBezTo>
                    <a:pt x="4183" y="392"/>
                    <a:pt x="3792" y="1"/>
                    <a:pt x="3323" y="1"/>
                  </a:cubicBezTo>
                  <a:close/>
                </a:path>
              </a:pathLst>
            </a:custGeom>
            <a:solidFill>
              <a:schemeClr val="lt2"/>
            </a:solidFill>
            <a:ln>
              <a:noFill/>
            </a:ln>
            <a:effectLst>
              <a:outerShdw blurRad="57150" dist="19050" dir="5400000" algn="bl" rotWithShape="0">
                <a:schemeClr val="dk1">
                  <a:alpha val="14000"/>
                </a:schemeClr>
              </a:outerShdw>
              <a:reflection stA="5000" endPos="21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57" name="Google Shape;3757;p114"/>
          <p:cNvSpPr/>
          <p:nvPr/>
        </p:nvSpPr>
        <p:spPr>
          <a:xfrm flipH="1">
            <a:off x="874074" y="2035778"/>
            <a:ext cx="338475" cy="1071937"/>
          </a:xfrm>
          <a:custGeom>
            <a:avLst/>
            <a:gdLst/>
            <a:ahLst/>
            <a:cxnLst/>
            <a:rect l="l" t="t" r="r" b="b"/>
            <a:pathLst>
              <a:path w="28348" h="89777" extrusionOk="0">
                <a:moveTo>
                  <a:pt x="22990" y="0"/>
                </a:moveTo>
                <a:cubicBezTo>
                  <a:pt x="20759" y="0"/>
                  <a:pt x="19253" y="2249"/>
                  <a:pt x="18933" y="4480"/>
                </a:cubicBezTo>
                <a:cubicBezTo>
                  <a:pt x="18764" y="5765"/>
                  <a:pt x="18764" y="7016"/>
                  <a:pt x="18764" y="8215"/>
                </a:cubicBezTo>
                <a:cubicBezTo>
                  <a:pt x="18764" y="10616"/>
                  <a:pt x="18764" y="12881"/>
                  <a:pt x="17445" y="15281"/>
                </a:cubicBezTo>
                <a:cubicBezTo>
                  <a:pt x="16634" y="16769"/>
                  <a:pt x="15535" y="18071"/>
                  <a:pt x="14453" y="19322"/>
                </a:cubicBezTo>
                <a:cubicBezTo>
                  <a:pt x="13693" y="20235"/>
                  <a:pt x="12881" y="21181"/>
                  <a:pt x="12221" y="22178"/>
                </a:cubicBezTo>
                <a:cubicBezTo>
                  <a:pt x="9839" y="25694"/>
                  <a:pt x="9010" y="30005"/>
                  <a:pt x="9805" y="34653"/>
                </a:cubicBezTo>
                <a:cubicBezTo>
                  <a:pt x="10515" y="38795"/>
                  <a:pt x="9433" y="42090"/>
                  <a:pt x="6052" y="46030"/>
                </a:cubicBezTo>
                <a:cubicBezTo>
                  <a:pt x="3077" y="49512"/>
                  <a:pt x="1" y="53096"/>
                  <a:pt x="964" y="58167"/>
                </a:cubicBezTo>
                <a:cubicBezTo>
                  <a:pt x="1302" y="59958"/>
                  <a:pt x="2131" y="61716"/>
                  <a:pt x="2924" y="63441"/>
                </a:cubicBezTo>
                <a:cubicBezTo>
                  <a:pt x="4311" y="66364"/>
                  <a:pt x="5714" y="69391"/>
                  <a:pt x="4885" y="72772"/>
                </a:cubicBezTo>
                <a:cubicBezTo>
                  <a:pt x="4599" y="73921"/>
                  <a:pt x="4040" y="74985"/>
                  <a:pt x="3517" y="75999"/>
                </a:cubicBezTo>
                <a:cubicBezTo>
                  <a:pt x="3246" y="76524"/>
                  <a:pt x="2958" y="77065"/>
                  <a:pt x="2722" y="77606"/>
                </a:cubicBezTo>
                <a:cubicBezTo>
                  <a:pt x="1741" y="79837"/>
                  <a:pt x="1471" y="82186"/>
                  <a:pt x="1978" y="84248"/>
                </a:cubicBezTo>
                <a:cubicBezTo>
                  <a:pt x="2367" y="85905"/>
                  <a:pt x="3314" y="87426"/>
                  <a:pt x="4565" y="88441"/>
                </a:cubicBezTo>
                <a:cubicBezTo>
                  <a:pt x="5020" y="88813"/>
                  <a:pt x="5494" y="89101"/>
                  <a:pt x="6001" y="89320"/>
                </a:cubicBezTo>
                <a:cubicBezTo>
                  <a:pt x="6677" y="89624"/>
                  <a:pt x="7472" y="89777"/>
                  <a:pt x="8401" y="89777"/>
                </a:cubicBezTo>
                <a:cubicBezTo>
                  <a:pt x="10768" y="89777"/>
                  <a:pt x="13727" y="88762"/>
                  <a:pt x="15552" y="87309"/>
                </a:cubicBezTo>
                <a:cubicBezTo>
                  <a:pt x="18527" y="84976"/>
                  <a:pt x="18392" y="81866"/>
                  <a:pt x="18239" y="78569"/>
                </a:cubicBezTo>
                <a:cubicBezTo>
                  <a:pt x="18122" y="75932"/>
                  <a:pt x="18003" y="73227"/>
                  <a:pt x="19456" y="70777"/>
                </a:cubicBezTo>
                <a:cubicBezTo>
                  <a:pt x="20099" y="69661"/>
                  <a:pt x="20910" y="68647"/>
                  <a:pt x="21671" y="67649"/>
                </a:cubicBezTo>
                <a:cubicBezTo>
                  <a:pt x="22972" y="65976"/>
                  <a:pt x="24207" y="64403"/>
                  <a:pt x="24832" y="62426"/>
                </a:cubicBezTo>
                <a:cubicBezTo>
                  <a:pt x="25796" y="59418"/>
                  <a:pt x="24967" y="56172"/>
                  <a:pt x="24122" y="53670"/>
                </a:cubicBezTo>
                <a:cubicBezTo>
                  <a:pt x="23885" y="52994"/>
                  <a:pt x="23632" y="52300"/>
                  <a:pt x="23396" y="51624"/>
                </a:cubicBezTo>
                <a:cubicBezTo>
                  <a:pt x="22600" y="49444"/>
                  <a:pt x="21789" y="47195"/>
                  <a:pt x="21536" y="44846"/>
                </a:cubicBezTo>
                <a:cubicBezTo>
                  <a:pt x="21282" y="42226"/>
                  <a:pt x="21773" y="40096"/>
                  <a:pt x="23057" y="38304"/>
                </a:cubicBezTo>
                <a:cubicBezTo>
                  <a:pt x="23396" y="37831"/>
                  <a:pt x="23767" y="37391"/>
                  <a:pt x="24122" y="36952"/>
                </a:cubicBezTo>
                <a:cubicBezTo>
                  <a:pt x="24680" y="36259"/>
                  <a:pt x="25271" y="35532"/>
                  <a:pt x="25728" y="34754"/>
                </a:cubicBezTo>
                <a:cubicBezTo>
                  <a:pt x="27638" y="31441"/>
                  <a:pt x="26826" y="28078"/>
                  <a:pt x="25947" y="24511"/>
                </a:cubicBezTo>
                <a:cubicBezTo>
                  <a:pt x="25187" y="21434"/>
                  <a:pt x="24410" y="18274"/>
                  <a:pt x="25508" y="15130"/>
                </a:cubicBezTo>
                <a:cubicBezTo>
                  <a:pt x="25812" y="14267"/>
                  <a:pt x="26218" y="13439"/>
                  <a:pt x="26623" y="12644"/>
                </a:cubicBezTo>
                <a:cubicBezTo>
                  <a:pt x="26860" y="12155"/>
                  <a:pt x="27097" y="11647"/>
                  <a:pt x="27317" y="11157"/>
                </a:cubicBezTo>
                <a:cubicBezTo>
                  <a:pt x="28162" y="9213"/>
                  <a:pt x="28348" y="6745"/>
                  <a:pt x="27790" y="4530"/>
                </a:cubicBezTo>
                <a:cubicBezTo>
                  <a:pt x="27317" y="2637"/>
                  <a:pt x="26150" y="1082"/>
                  <a:pt x="24663" y="390"/>
                </a:cubicBezTo>
                <a:cubicBezTo>
                  <a:pt x="24105" y="135"/>
                  <a:pt x="23531" y="0"/>
                  <a:pt x="22990" y="0"/>
                </a:cubicBezTo>
                <a:close/>
              </a:path>
            </a:pathLst>
          </a:custGeom>
          <a:solidFill>
            <a:schemeClr val="accent3"/>
          </a:solidFill>
          <a:ln>
            <a:noFill/>
          </a:ln>
          <a:effectLst>
            <a:outerShdw blurRad="57150" dist="1905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58" name="Google Shape;3758;p114"/>
          <p:cNvGrpSpPr/>
          <p:nvPr/>
        </p:nvGrpSpPr>
        <p:grpSpPr>
          <a:xfrm>
            <a:off x="2867447" y="3005718"/>
            <a:ext cx="739744" cy="1028624"/>
            <a:chOff x="8161500" y="2897475"/>
            <a:chExt cx="1020900" cy="1419575"/>
          </a:xfrm>
        </p:grpSpPr>
        <p:sp>
          <p:nvSpPr>
            <p:cNvPr id="3759" name="Google Shape;3759;p114"/>
            <p:cNvSpPr/>
            <p:nvPr/>
          </p:nvSpPr>
          <p:spPr>
            <a:xfrm>
              <a:off x="8424000" y="2897475"/>
              <a:ext cx="758400" cy="758400"/>
            </a:xfrm>
            <a:prstGeom prst="ellipse">
              <a:avLst/>
            </a:prstGeom>
            <a:solidFill>
              <a:schemeClr val="dk1"/>
            </a:solidFill>
            <a:ln>
              <a:noFill/>
            </a:ln>
            <a:effectLst>
              <a:outerShdw blurRad="214313" dist="19050" dir="5400000" algn="bl" rotWithShape="0">
                <a:schemeClr val="dk1">
                  <a:alpha val="3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3760;p114"/>
            <p:cNvSpPr/>
            <p:nvPr/>
          </p:nvSpPr>
          <p:spPr>
            <a:xfrm>
              <a:off x="8877600" y="3669350"/>
              <a:ext cx="138900" cy="138900"/>
            </a:xfrm>
            <a:prstGeom prst="ellipse">
              <a:avLst/>
            </a:prstGeom>
            <a:solidFill>
              <a:schemeClr val="dk1"/>
            </a:solidFill>
            <a:ln>
              <a:noFill/>
            </a:ln>
            <a:effectLst>
              <a:outerShdw blurRad="57150" dist="19050" dir="5400000" algn="bl" rotWithShape="0">
                <a:schemeClr val="dk1">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61" name="Google Shape;3761;p114"/>
            <p:cNvGrpSpPr/>
            <p:nvPr/>
          </p:nvGrpSpPr>
          <p:grpSpPr>
            <a:xfrm>
              <a:off x="8662225" y="3048175"/>
              <a:ext cx="281950" cy="894600"/>
              <a:chOff x="9961275" y="3048175"/>
              <a:chExt cx="281950" cy="894600"/>
            </a:xfrm>
          </p:grpSpPr>
          <p:cxnSp>
            <p:nvCxnSpPr>
              <p:cNvPr id="3762" name="Google Shape;3762;p114"/>
              <p:cNvCxnSpPr/>
              <p:nvPr/>
            </p:nvCxnSpPr>
            <p:spPr>
              <a:xfrm>
                <a:off x="10097400" y="3048175"/>
                <a:ext cx="0" cy="894600"/>
              </a:xfrm>
              <a:prstGeom prst="straightConnector1">
                <a:avLst/>
              </a:prstGeom>
              <a:noFill/>
              <a:ln w="19050" cap="flat" cmpd="sng">
                <a:solidFill>
                  <a:schemeClr val="accent1"/>
                </a:solidFill>
                <a:prstDash val="solid"/>
                <a:round/>
                <a:headEnd type="none" w="med" len="med"/>
                <a:tailEnd type="none" w="med" len="med"/>
              </a:ln>
              <a:effectLst>
                <a:outerShdw blurRad="57150" dist="19050" dir="5400000" algn="bl" rotWithShape="0">
                  <a:schemeClr val="dk1">
                    <a:alpha val="28000"/>
                  </a:schemeClr>
                </a:outerShdw>
              </a:effectLst>
            </p:spPr>
          </p:cxnSp>
          <p:cxnSp>
            <p:nvCxnSpPr>
              <p:cNvPr id="3763" name="Google Shape;3763;p114"/>
              <p:cNvCxnSpPr/>
              <p:nvPr/>
            </p:nvCxnSpPr>
            <p:spPr>
              <a:xfrm>
                <a:off x="9961275" y="3354450"/>
                <a:ext cx="131400" cy="131400"/>
              </a:xfrm>
              <a:prstGeom prst="straightConnector1">
                <a:avLst/>
              </a:prstGeom>
              <a:noFill/>
              <a:ln w="19050" cap="flat" cmpd="sng">
                <a:solidFill>
                  <a:schemeClr val="accent1"/>
                </a:solidFill>
                <a:prstDash val="solid"/>
                <a:round/>
                <a:headEnd type="none" w="med" len="med"/>
                <a:tailEnd type="none" w="med" len="med"/>
              </a:ln>
              <a:effectLst>
                <a:outerShdw blurRad="57150" dist="19050" dir="5400000" algn="bl" rotWithShape="0">
                  <a:schemeClr val="dk1">
                    <a:alpha val="28000"/>
                  </a:schemeClr>
                </a:outerShdw>
              </a:effectLst>
            </p:spPr>
          </p:cxnSp>
          <p:cxnSp>
            <p:nvCxnSpPr>
              <p:cNvPr id="3764" name="Google Shape;3764;p114"/>
              <p:cNvCxnSpPr/>
              <p:nvPr/>
            </p:nvCxnSpPr>
            <p:spPr>
              <a:xfrm flipH="1">
                <a:off x="10102175" y="3150275"/>
                <a:ext cx="111900" cy="111900"/>
              </a:xfrm>
              <a:prstGeom prst="straightConnector1">
                <a:avLst/>
              </a:prstGeom>
              <a:noFill/>
              <a:ln w="19050" cap="flat" cmpd="sng">
                <a:solidFill>
                  <a:schemeClr val="accent1"/>
                </a:solidFill>
                <a:prstDash val="solid"/>
                <a:round/>
                <a:headEnd type="none" w="med" len="med"/>
                <a:tailEnd type="none" w="med" len="med"/>
              </a:ln>
              <a:effectLst>
                <a:outerShdw blurRad="57150" dist="19050" dir="5400000" algn="bl" rotWithShape="0">
                  <a:schemeClr val="dk1">
                    <a:alpha val="28000"/>
                  </a:schemeClr>
                </a:outerShdw>
              </a:effectLst>
            </p:spPr>
          </p:cxnSp>
          <p:cxnSp>
            <p:nvCxnSpPr>
              <p:cNvPr id="3765" name="Google Shape;3765;p114"/>
              <p:cNvCxnSpPr/>
              <p:nvPr/>
            </p:nvCxnSpPr>
            <p:spPr>
              <a:xfrm flipH="1">
                <a:off x="10092625" y="3753100"/>
                <a:ext cx="150600" cy="150600"/>
              </a:xfrm>
              <a:prstGeom prst="straightConnector1">
                <a:avLst/>
              </a:prstGeom>
              <a:noFill/>
              <a:ln w="19050" cap="flat" cmpd="sng">
                <a:solidFill>
                  <a:schemeClr val="accent1"/>
                </a:solidFill>
                <a:prstDash val="solid"/>
                <a:round/>
                <a:headEnd type="none" w="med" len="med"/>
                <a:tailEnd type="none" w="med" len="med"/>
              </a:ln>
              <a:effectLst>
                <a:outerShdw blurRad="57150" dist="19050" dir="5400000" algn="bl" rotWithShape="0">
                  <a:schemeClr val="dk1">
                    <a:alpha val="28000"/>
                  </a:schemeClr>
                </a:outerShdw>
              </a:effectLst>
            </p:spPr>
          </p:cxnSp>
        </p:grpSp>
        <p:sp>
          <p:nvSpPr>
            <p:cNvPr id="3766" name="Google Shape;3766;p114"/>
            <p:cNvSpPr/>
            <p:nvPr/>
          </p:nvSpPr>
          <p:spPr>
            <a:xfrm>
              <a:off x="8586863" y="3937850"/>
              <a:ext cx="432675" cy="379200"/>
            </a:xfrm>
            <a:custGeom>
              <a:avLst/>
              <a:gdLst/>
              <a:ahLst/>
              <a:cxnLst/>
              <a:rect l="l" t="t" r="r" b="b"/>
              <a:pathLst>
                <a:path w="17307" h="15168" extrusionOk="0">
                  <a:moveTo>
                    <a:pt x="0" y="0"/>
                  </a:moveTo>
                  <a:lnTo>
                    <a:pt x="17307" y="0"/>
                  </a:lnTo>
                  <a:lnTo>
                    <a:pt x="15362" y="15168"/>
                  </a:lnTo>
                  <a:lnTo>
                    <a:pt x="1556" y="15168"/>
                  </a:lnTo>
                  <a:close/>
                </a:path>
              </a:pathLst>
            </a:custGeom>
            <a:gradFill>
              <a:gsLst>
                <a:gs pos="0">
                  <a:schemeClr val="accent6"/>
                </a:gs>
                <a:gs pos="100000">
                  <a:schemeClr val="accent2"/>
                </a:gs>
              </a:gsLst>
              <a:lin ang="0" scaled="0"/>
            </a:gradFill>
            <a:ln>
              <a:noFill/>
            </a:ln>
            <a:effectLst>
              <a:outerShdw blurRad="328613" dist="19050" dir="5400000" algn="bl" rotWithShape="0">
                <a:schemeClr val="dk1">
                  <a:alpha val="24000"/>
                </a:schemeClr>
              </a:outerShdw>
            </a:effectLst>
          </p:spPr>
        </p:sp>
        <p:grpSp>
          <p:nvGrpSpPr>
            <p:cNvPr id="3767" name="Google Shape;3767;p114"/>
            <p:cNvGrpSpPr/>
            <p:nvPr/>
          </p:nvGrpSpPr>
          <p:grpSpPr>
            <a:xfrm>
              <a:off x="8161500" y="3500302"/>
              <a:ext cx="525000" cy="298200"/>
              <a:chOff x="10048800" y="3500302"/>
              <a:chExt cx="525000" cy="298200"/>
            </a:xfrm>
          </p:grpSpPr>
          <p:sp>
            <p:nvSpPr>
              <p:cNvPr id="3768" name="Google Shape;3768;p114"/>
              <p:cNvSpPr/>
              <p:nvPr/>
            </p:nvSpPr>
            <p:spPr>
              <a:xfrm>
                <a:off x="10048800" y="3500302"/>
                <a:ext cx="525000" cy="298200"/>
              </a:xfrm>
              <a:prstGeom prst="wedgeRoundRectCallout">
                <a:avLst>
                  <a:gd name="adj1" fmla="val 31681"/>
                  <a:gd name="adj2" fmla="val 70641"/>
                  <a:gd name="adj3" fmla="val 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9" name="Google Shape;3769;p114"/>
              <p:cNvSpPr/>
              <p:nvPr/>
            </p:nvSpPr>
            <p:spPr>
              <a:xfrm>
                <a:off x="10111975" y="3601931"/>
                <a:ext cx="78600" cy="786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0" name="Google Shape;3770;p114"/>
              <p:cNvSpPr/>
              <p:nvPr/>
            </p:nvSpPr>
            <p:spPr>
              <a:xfrm>
                <a:off x="10271953" y="3601931"/>
                <a:ext cx="78600" cy="786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1" name="Google Shape;3771;p114"/>
              <p:cNvSpPr/>
              <p:nvPr/>
            </p:nvSpPr>
            <p:spPr>
              <a:xfrm>
                <a:off x="10431932" y="3601931"/>
                <a:ext cx="78600" cy="786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72" name="Google Shape;3772;p114"/>
          <p:cNvGrpSpPr/>
          <p:nvPr/>
        </p:nvGrpSpPr>
        <p:grpSpPr>
          <a:xfrm>
            <a:off x="6048712" y="1958704"/>
            <a:ext cx="1797876" cy="130774"/>
            <a:chOff x="3569150" y="3296850"/>
            <a:chExt cx="2008800" cy="146100"/>
          </a:xfrm>
        </p:grpSpPr>
        <p:sp>
          <p:nvSpPr>
            <p:cNvPr id="3773" name="Google Shape;3773;p114"/>
            <p:cNvSpPr/>
            <p:nvPr/>
          </p:nvSpPr>
          <p:spPr>
            <a:xfrm>
              <a:off x="3569150" y="3296850"/>
              <a:ext cx="2008800" cy="146100"/>
            </a:xfrm>
            <a:prstGeom prst="roundRect">
              <a:avLst>
                <a:gd name="adj" fmla="val 50000"/>
              </a:avLst>
            </a:prstGeom>
            <a:solidFill>
              <a:schemeClr val="accent6"/>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74" name="Google Shape;3774;p114"/>
            <p:cNvGrpSpPr/>
            <p:nvPr/>
          </p:nvGrpSpPr>
          <p:grpSpPr>
            <a:xfrm rot="10800000" flipH="1">
              <a:off x="3595847" y="3322949"/>
              <a:ext cx="429322" cy="93999"/>
              <a:chOff x="5795037" y="809024"/>
              <a:chExt cx="431653" cy="94500"/>
            </a:xfrm>
          </p:grpSpPr>
          <p:sp>
            <p:nvSpPr>
              <p:cNvPr id="3775" name="Google Shape;3775;p114"/>
              <p:cNvSpPr/>
              <p:nvPr/>
            </p:nvSpPr>
            <p:spPr>
              <a:xfrm>
                <a:off x="5795037" y="809024"/>
                <a:ext cx="94500" cy="94500"/>
              </a:xfrm>
              <a:prstGeom prst="ellipse">
                <a:avLst/>
              </a:prstGeom>
              <a:solidFill>
                <a:schemeClr val="accent4"/>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6" name="Google Shape;3776;p114"/>
              <p:cNvSpPr/>
              <p:nvPr/>
            </p:nvSpPr>
            <p:spPr>
              <a:xfrm>
                <a:off x="5963614" y="809024"/>
                <a:ext cx="94500" cy="94500"/>
              </a:xfrm>
              <a:prstGeom prst="ellipse">
                <a:avLst/>
              </a:prstGeom>
              <a:solidFill>
                <a:schemeClr val="accent2"/>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7" name="Google Shape;3777;p114"/>
              <p:cNvSpPr/>
              <p:nvPr/>
            </p:nvSpPr>
            <p:spPr>
              <a:xfrm>
                <a:off x="6132190" y="809024"/>
                <a:ext cx="94500" cy="94500"/>
              </a:xfrm>
              <a:prstGeom prst="ellipse">
                <a:avLst/>
              </a:prstGeom>
              <a:solidFill>
                <a:schemeClr val="accent3"/>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78" name="Google Shape;3778;p114"/>
          <p:cNvGrpSpPr/>
          <p:nvPr/>
        </p:nvGrpSpPr>
        <p:grpSpPr>
          <a:xfrm>
            <a:off x="3673137" y="2840596"/>
            <a:ext cx="1797876" cy="130774"/>
            <a:chOff x="3569150" y="3296850"/>
            <a:chExt cx="2008800" cy="146100"/>
          </a:xfrm>
        </p:grpSpPr>
        <p:sp>
          <p:nvSpPr>
            <p:cNvPr id="3779" name="Google Shape;3779;p114"/>
            <p:cNvSpPr/>
            <p:nvPr/>
          </p:nvSpPr>
          <p:spPr>
            <a:xfrm>
              <a:off x="3569150" y="3296850"/>
              <a:ext cx="2008800" cy="146100"/>
            </a:xfrm>
            <a:prstGeom prst="roundRect">
              <a:avLst>
                <a:gd name="adj" fmla="val 50000"/>
              </a:avLst>
            </a:prstGeom>
            <a:solidFill>
              <a:schemeClr val="accent6"/>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80" name="Google Shape;3780;p114"/>
            <p:cNvGrpSpPr/>
            <p:nvPr/>
          </p:nvGrpSpPr>
          <p:grpSpPr>
            <a:xfrm rot="10800000" flipH="1">
              <a:off x="3595847" y="3322949"/>
              <a:ext cx="429322" cy="93999"/>
              <a:chOff x="5795037" y="809024"/>
              <a:chExt cx="431653" cy="94500"/>
            </a:xfrm>
          </p:grpSpPr>
          <p:sp>
            <p:nvSpPr>
              <p:cNvPr id="3781" name="Google Shape;3781;p114"/>
              <p:cNvSpPr/>
              <p:nvPr/>
            </p:nvSpPr>
            <p:spPr>
              <a:xfrm>
                <a:off x="5795037" y="809024"/>
                <a:ext cx="94500" cy="94500"/>
              </a:xfrm>
              <a:prstGeom prst="ellipse">
                <a:avLst/>
              </a:prstGeom>
              <a:solidFill>
                <a:schemeClr val="accent4"/>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2" name="Google Shape;3782;p114"/>
              <p:cNvSpPr/>
              <p:nvPr/>
            </p:nvSpPr>
            <p:spPr>
              <a:xfrm>
                <a:off x="5963614" y="809024"/>
                <a:ext cx="94500" cy="94500"/>
              </a:xfrm>
              <a:prstGeom prst="ellipse">
                <a:avLst/>
              </a:prstGeom>
              <a:solidFill>
                <a:schemeClr val="accent2"/>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114"/>
              <p:cNvSpPr/>
              <p:nvPr/>
            </p:nvSpPr>
            <p:spPr>
              <a:xfrm>
                <a:off x="6132190" y="809024"/>
                <a:ext cx="94500" cy="94500"/>
              </a:xfrm>
              <a:prstGeom prst="ellipse">
                <a:avLst/>
              </a:prstGeom>
              <a:solidFill>
                <a:schemeClr val="accent3"/>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84" name="Google Shape;3784;p114"/>
          <p:cNvGrpSpPr/>
          <p:nvPr/>
        </p:nvGrpSpPr>
        <p:grpSpPr>
          <a:xfrm>
            <a:off x="5389659" y="2724142"/>
            <a:ext cx="627083" cy="436814"/>
            <a:chOff x="5779976" y="1418876"/>
            <a:chExt cx="421200" cy="293400"/>
          </a:xfrm>
        </p:grpSpPr>
        <p:sp>
          <p:nvSpPr>
            <p:cNvPr id="3785" name="Google Shape;3785;p114"/>
            <p:cNvSpPr/>
            <p:nvPr/>
          </p:nvSpPr>
          <p:spPr>
            <a:xfrm>
              <a:off x="5779976" y="1418876"/>
              <a:ext cx="421200" cy="293400"/>
            </a:xfrm>
            <a:prstGeom prst="wedgeRoundRectCallout">
              <a:avLst>
                <a:gd name="adj1" fmla="val -17374"/>
                <a:gd name="adj2" fmla="val 73101"/>
                <a:gd name="adj3" fmla="val 0"/>
              </a:avLst>
            </a:prstGeom>
            <a:solidFill>
              <a:schemeClr val="accent4"/>
            </a:solidFill>
            <a:ln>
              <a:noFill/>
            </a:ln>
            <a:effectLst>
              <a:outerShdw blurRad="57150" dist="19050" dir="5400000" algn="bl" rotWithShape="0">
                <a:schemeClr val="dk1">
                  <a:alpha val="3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114"/>
            <p:cNvSpPr/>
            <p:nvPr/>
          </p:nvSpPr>
          <p:spPr>
            <a:xfrm>
              <a:off x="5908478" y="1501513"/>
              <a:ext cx="157557" cy="139114"/>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chemeClr val="lt1"/>
            </a:solidFill>
            <a:ln>
              <a:noFill/>
            </a:ln>
            <a:effectLst>
              <a:outerShdw blurRad="57150" dist="19050" dir="5400000" algn="bl" rotWithShape="0">
                <a:schemeClr val="dk1">
                  <a:alpha val="3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3787" name="Google Shape;3787;p114"/>
          <p:cNvSpPr/>
          <p:nvPr/>
        </p:nvSpPr>
        <p:spPr>
          <a:xfrm rot="5400000">
            <a:off x="62125" y="2453700"/>
            <a:ext cx="963600" cy="23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8" name="Google Shape;3788;p114">
            <a:hlinkClick r:id="" action="ppaction://hlinkshowjump?jump=previousslide"/>
          </p:cNvPr>
          <p:cNvSpPr/>
          <p:nvPr/>
        </p:nvSpPr>
        <p:spPr>
          <a:xfrm>
            <a:off x="465662" y="2271250"/>
            <a:ext cx="156300" cy="135300"/>
          </a:xfrm>
          <a:prstGeom prst="triangle">
            <a:avLst>
              <a:gd name="adj" fmla="val 50000"/>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114">
            <a:hlinkClick r:id="" action="ppaction://hlinkshowjump?jump=nextslide"/>
          </p:cNvPr>
          <p:cNvSpPr/>
          <p:nvPr/>
        </p:nvSpPr>
        <p:spPr>
          <a:xfrm rot="10800000" flipH="1">
            <a:off x="465315" y="2737050"/>
            <a:ext cx="157200" cy="135600"/>
          </a:xfrm>
          <a:prstGeom prst="triangle">
            <a:avLst>
              <a:gd name="adj" fmla="val 50000"/>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0" name="Google Shape;3790;p114">
            <a:hlinkClick r:id="rId3" action="ppaction://hlinksldjump"/>
          </p:cNvPr>
          <p:cNvSpPr/>
          <p:nvPr/>
        </p:nvSpPr>
        <p:spPr>
          <a:xfrm rot="5400000">
            <a:off x="465301" y="2493168"/>
            <a:ext cx="157103" cy="157157"/>
          </a:xfrm>
          <a:custGeom>
            <a:avLst/>
            <a:gdLst/>
            <a:ahLst/>
            <a:cxnLst/>
            <a:rect l="l" t="t" r="r" b="b"/>
            <a:pathLst>
              <a:path w="21411" h="21411" extrusionOk="0">
                <a:moveTo>
                  <a:pt x="10568" y="6574"/>
                </a:moveTo>
                <a:cubicBezTo>
                  <a:pt x="12851" y="6574"/>
                  <a:pt x="14563" y="8560"/>
                  <a:pt x="14563" y="10842"/>
                </a:cubicBezTo>
                <a:cubicBezTo>
                  <a:pt x="14563" y="12851"/>
                  <a:pt x="12851" y="14837"/>
                  <a:pt x="10568" y="14837"/>
                </a:cubicBezTo>
                <a:cubicBezTo>
                  <a:pt x="8286" y="14837"/>
                  <a:pt x="6574" y="12851"/>
                  <a:pt x="6574" y="10842"/>
                </a:cubicBezTo>
                <a:cubicBezTo>
                  <a:pt x="6574" y="8560"/>
                  <a:pt x="8286" y="6574"/>
                  <a:pt x="10568" y="6574"/>
                </a:cubicBezTo>
                <a:close/>
                <a:moveTo>
                  <a:pt x="8560" y="0"/>
                </a:moveTo>
                <a:lnTo>
                  <a:pt x="8560" y="2009"/>
                </a:lnTo>
                <a:cubicBezTo>
                  <a:pt x="7715" y="2283"/>
                  <a:pt x="6848" y="2580"/>
                  <a:pt x="6003" y="3150"/>
                </a:cubicBezTo>
                <a:lnTo>
                  <a:pt x="4565" y="1712"/>
                </a:lnTo>
                <a:lnTo>
                  <a:pt x="1712" y="4565"/>
                </a:lnTo>
                <a:lnTo>
                  <a:pt x="3150" y="6277"/>
                </a:lnTo>
                <a:cubicBezTo>
                  <a:pt x="2580" y="6848"/>
                  <a:pt x="2283" y="7715"/>
                  <a:pt x="2009" y="8560"/>
                </a:cubicBezTo>
                <a:lnTo>
                  <a:pt x="0" y="8560"/>
                </a:lnTo>
                <a:lnTo>
                  <a:pt x="0" y="12851"/>
                </a:lnTo>
                <a:lnTo>
                  <a:pt x="2009" y="12851"/>
                </a:lnTo>
                <a:cubicBezTo>
                  <a:pt x="2283" y="13695"/>
                  <a:pt x="2580" y="14563"/>
                  <a:pt x="3150" y="15407"/>
                </a:cubicBezTo>
                <a:lnTo>
                  <a:pt x="1712" y="16845"/>
                </a:lnTo>
                <a:lnTo>
                  <a:pt x="4565" y="19698"/>
                </a:lnTo>
                <a:lnTo>
                  <a:pt x="6003" y="18260"/>
                </a:lnTo>
                <a:cubicBezTo>
                  <a:pt x="6848" y="18831"/>
                  <a:pt x="7715" y="19128"/>
                  <a:pt x="8560" y="19402"/>
                </a:cubicBezTo>
                <a:lnTo>
                  <a:pt x="8560" y="21410"/>
                </a:lnTo>
                <a:lnTo>
                  <a:pt x="12554" y="21410"/>
                </a:lnTo>
                <a:lnTo>
                  <a:pt x="12851" y="19402"/>
                </a:lnTo>
                <a:cubicBezTo>
                  <a:pt x="13696" y="19128"/>
                  <a:pt x="14563" y="18831"/>
                  <a:pt x="15134" y="18260"/>
                </a:cubicBezTo>
                <a:lnTo>
                  <a:pt x="16845" y="19698"/>
                </a:lnTo>
                <a:lnTo>
                  <a:pt x="19699" y="16845"/>
                </a:lnTo>
                <a:lnTo>
                  <a:pt x="18261" y="15407"/>
                </a:lnTo>
                <a:cubicBezTo>
                  <a:pt x="18831" y="14563"/>
                  <a:pt x="19128" y="13695"/>
                  <a:pt x="19128" y="12851"/>
                </a:cubicBezTo>
                <a:lnTo>
                  <a:pt x="21410" y="12851"/>
                </a:lnTo>
                <a:lnTo>
                  <a:pt x="21410" y="8560"/>
                </a:lnTo>
                <a:lnTo>
                  <a:pt x="19128" y="8560"/>
                </a:lnTo>
                <a:cubicBezTo>
                  <a:pt x="19128" y="7715"/>
                  <a:pt x="18831" y="6848"/>
                  <a:pt x="18261" y="6277"/>
                </a:cubicBezTo>
                <a:lnTo>
                  <a:pt x="19699" y="4565"/>
                </a:lnTo>
                <a:lnTo>
                  <a:pt x="16845" y="1712"/>
                </a:lnTo>
                <a:lnTo>
                  <a:pt x="15134" y="3150"/>
                </a:lnTo>
                <a:cubicBezTo>
                  <a:pt x="14563" y="2580"/>
                  <a:pt x="13696" y="2283"/>
                  <a:pt x="12851" y="2009"/>
                </a:cubicBezTo>
                <a:lnTo>
                  <a:pt x="12554" y="0"/>
                </a:lnTo>
                <a:close/>
              </a:path>
            </a:pathLst>
          </a:custGeom>
          <a:solidFill>
            <a:schemeClr val="lt1"/>
          </a:solidFill>
          <a:ln>
            <a:noFill/>
          </a:ln>
          <a:effectLst>
            <a:outerShdw blurRad="57150" dist="19050" dir="5400000" algn="bl" rotWithShape="0">
              <a:schemeClr val="dk1">
                <a:alpha val="52000"/>
              </a:schemeClr>
            </a:outerShdw>
            <a:reflection stA="4000" endPos="54000" dist="47625"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794"/>
        <p:cNvGrpSpPr/>
        <p:nvPr/>
      </p:nvGrpSpPr>
      <p:grpSpPr>
        <a:xfrm>
          <a:off x="0" y="0"/>
          <a:ext cx="0" cy="0"/>
          <a:chOff x="0" y="0"/>
          <a:chExt cx="0" cy="0"/>
        </a:xfrm>
      </p:grpSpPr>
      <p:sp>
        <p:nvSpPr>
          <p:cNvPr id="3795" name="Google Shape;3795;p115"/>
          <p:cNvSpPr/>
          <p:nvPr/>
        </p:nvSpPr>
        <p:spPr>
          <a:xfrm>
            <a:off x="2677350" y="3253188"/>
            <a:ext cx="3789300" cy="402600"/>
          </a:xfrm>
          <a:prstGeom prst="roundRect">
            <a:avLst>
              <a:gd name="adj" fmla="val 50000"/>
            </a:avLst>
          </a:prstGeom>
          <a:solidFill>
            <a:schemeClr val="lt1"/>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115"/>
          <p:cNvSpPr/>
          <p:nvPr/>
        </p:nvSpPr>
        <p:spPr>
          <a:xfrm>
            <a:off x="4126350" y="1487700"/>
            <a:ext cx="891300" cy="486300"/>
          </a:xfrm>
          <a:prstGeom prst="wedgeRoundRectCallout">
            <a:avLst>
              <a:gd name="adj1" fmla="val -20923"/>
              <a:gd name="adj2" fmla="val 78986"/>
              <a:gd name="adj3" fmla="val 0"/>
            </a:avLst>
          </a:prstGeom>
          <a:gradFill>
            <a:gsLst>
              <a:gs pos="0">
                <a:srgbClr val="81EEEB"/>
              </a:gs>
              <a:gs pos="100000">
                <a:srgbClr val="3AE4DF"/>
              </a:gs>
            </a:gsLst>
            <a:lin ang="5400012" scaled="0"/>
          </a:gradFill>
          <a:ln>
            <a:noFill/>
          </a:ln>
          <a:effectLst>
            <a:outerShdw blurRad="57150" dist="19050" dir="5400000" algn="bl" rotWithShape="0">
              <a:schemeClr val="dk1">
                <a:alpha val="24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115"/>
          <p:cNvSpPr txBox="1">
            <a:spLocks noGrp="1"/>
          </p:cNvSpPr>
          <p:nvPr>
            <p:ph type="title"/>
          </p:nvPr>
        </p:nvSpPr>
        <p:spPr>
          <a:xfrm>
            <a:off x="2428050" y="2387950"/>
            <a:ext cx="4287900" cy="613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Conclusions</a:t>
            </a:r>
            <a:endParaRPr/>
          </a:p>
        </p:txBody>
      </p:sp>
      <p:sp>
        <p:nvSpPr>
          <p:cNvPr id="3798" name="Google Shape;3798;p115"/>
          <p:cNvSpPr txBox="1">
            <a:spLocks noGrp="1"/>
          </p:cNvSpPr>
          <p:nvPr>
            <p:ph type="title" idx="2"/>
          </p:nvPr>
        </p:nvSpPr>
        <p:spPr>
          <a:xfrm>
            <a:off x="4101000" y="1615563"/>
            <a:ext cx="942000" cy="486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06.</a:t>
            </a:r>
            <a:endParaRPr/>
          </a:p>
        </p:txBody>
      </p:sp>
      <p:sp>
        <p:nvSpPr>
          <p:cNvPr id="3799" name="Google Shape;3799;p115"/>
          <p:cNvSpPr txBox="1">
            <a:spLocks noGrp="1"/>
          </p:cNvSpPr>
          <p:nvPr>
            <p:ph type="subTitle" idx="1"/>
          </p:nvPr>
        </p:nvSpPr>
        <p:spPr>
          <a:xfrm>
            <a:off x="2768250" y="3225913"/>
            <a:ext cx="3607500" cy="3441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You can enter a subtitle here if you need it</a:t>
            </a:r>
            <a:endParaRPr/>
          </a:p>
        </p:txBody>
      </p:sp>
      <p:sp>
        <p:nvSpPr>
          <p:cNvPr id="3800" name="Google Shape;3800;p115"/>
          <p:cNvSpPr/>
          <p:nvPr/>
        </p:nvSpPr>
        <p:spPr>
          <a:xfrm rot="5400000">
            <a:off x="62125" y="2453700"/>
            <a:ext cx="963600" cy="23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1" name="Google Shape;3801;p115">
            <a:hlinkClick r:id="" action="ppaction://hlinkshowjump?jump=previousslide"/>
          </p:cNvPr>
          <p:cNvSpPr/>
          <p:nvPr/>
        </p:nvSpPr>
        <p:spPr>
          <a:xfrm>
            <a:off x="465662" y="2271250"/>
            <a:ext cx="156300" cy="135300"/>
          </a:xfrm>
          <a:prstGeom prst="triangle">
            <a:avLst>
              <a:gd name="adj" fmla="val 50000"/>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2" name="Google Shape;3802;p115">
            <a:hlinkClick r:id="" action="ppaction://hlinkshowjump?jump=nextslide"/>
          </p:cNvPr>
          <p:cNvSpPr/>
          <p:nvPr/>
        </p:nvSpPr>
        <p:spPr>
          <a:xfrm rot="10800000" flipH="1">
            <a:off x="465315" y="2737050"/>
            <a:ext cx="157200" cy="135600"/>
          </a:xfrm>
          <a:prstGeom prst="triangle">
            <a:avLst>
              <a:gd name="adj" fmla="val 50000"/>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3" name="Google Shape;3803;p115">
            <a:hlinkClick r:id="rId3" action="ppaction://hlinksldjump"/>
          </p:cNvPr>
          <p:cNvSpPr/>
          <p:nvPr/>
        </p:nvSpPr>
        <p:spPr>
          <a:xfrm rot="5400000">
            <a:off x="465301" y="2493168"/>
            <a:ext cx="157103" cy="157157"/>
          </a:xfrm>
          <a:custGeom>
            <a:avLst/>
            <a:gdLst/>
            <a:ahLst/>
            <a:cxnLst/>
            <a:rect l="l" t="t" r="r" b="b"/>
            <a:pathLst>
              <a:path w="21411" h="21411" extrusionOk="0">
                <a:moveTo>
                  <a:pt x="10568" y="6574"/>
                </a:moveTo>
                <a:cubicBezTo>
                  <a:pt x="12851" y="6574"/>
                  <a:pt x="14563" y="8560"/>
                  <a:pt x="14563" y="10842"/>
                </a:cubicBezTo>
                <a:cubicBezTo>
                  <a:pt x="14563" y="12851"/>
                  <a:pt x="12851" y="14837"/>
                  <a:pt x="10568" y="14837"/>
                </a:cubicBezTo>
                <a:cubicBezTo>
                  <a:pt x="8286" y="14837"/>
                  <a:pt x="6574" y="12851"/>
                  <a:pt x="6574" y="10842"/>
                </a:cubicBezTo>
                <a:cubicBezTo>
                  <a:pt x="6574" y="8560"/>
                  <a:pt x="8286" y="6574"/>
                  <a:pt x="10568" y="6574"/>
                </a:cubicBezTo>
                <a:close/>
                <a:moveTo>
                  <a:pt x="8560" y="0"/>
                </a:moveTo>
                <a:lnTo>
                  <a:pt x="8560" y="2009"/>
                </a:lnTo>
                <a:cubicBezTo>
                  <a:pt x="7715" y="2283"/>
                  <a:pt x="6848" y="2580"/>
                  <a:pt x="6003" y="3150"/>
                </a:cubicBezTo>
                <a:lnTo>
                  <a:pt x="4565" y="1712"/>
                </a:lnTo>
                <a:lnTo>
                  <a:pt x="1712" y="4565"/>
                </a:lnTo>
                <a:lnTo>
                  <a:pt x="3150" y="6277"/>
                </a:lnTo>
                <a:cubicBezTo>
                  <a:pt x="2580" y="6848"/>
                  <a:pt x="2283" y="7715"/>
                  <a:pt x="2009" y="8560"/>
                </a:cubicBezTo>
                <a:lnTo>
                  <a:pt x="0" y="8560"/>
                </a:lnTo>
                <a:lnTo>
                  <a:pt x="0" y="12851"/>
                </a:lnTo>
                <a:lnTo>
                  <a:pt x="2009" y="12851"/>
                </a:lnTo>
                <a:cubicBezTo>
                  <a:pt x="2283" y="13695"/>
                  <a:pt x="2580" y="14563"/>
                  <a:pt x="3150" y="15407"/>
                </a:cubicBezTo>
                <a:lnTo>
                  <a:pt x="1712" y="16845"/>
                </a:lnTo>
                <a:lnTo>
                  <a:pt x="4565" y="19698"/>
                </a:lnTo>
                <a:lnTo>
                  <a:pt x="6003" y="18260"/>
                </a:lnTo>
                <a:cubicBezTo>
                  <a:pt x="6848" y="18831"/>
                  <a:pt x="7715" y="19128"/>
                  <a:pt x="8560" y="19402"/>
                </a:cubicBezTo>
                <a:lnTo>
                  <a:pt x="8560" y="21410"/>
                </a:lnTo>
                <a:lnTo>
                  <a:pt x="12554" y="21410"/>
                </a:lnTo>
                <a:lnTo>
                  <a:pt x="12851" y="19402"/>
                </a:lnTo>
                <a:cubicBezTo>
                  <a:pt x="13696" y="19128"/>
                  <a:pt x="14563" y="18831"/>
                  <a:pt x="15134" y="18260"/>
                </a:cubicBezTo>
                <a:lnTo>
                  <a:pt x="16845" y="19698"/>
                </a:lnTo>
                <a:lnTo>
                  <a:pt x="19699" y="16845"/>
                </a:lnTo>
                <a:lnTo>
                  <a:pt x="18261" y="15407"/>
                </a:lnTo>
                <a:cubicBezTo>
                  <a:pt x="18831" y="14563"/>
                  <a:pt x="19128" y="13695"/>
                  <a:pt x="19128" y="12851"/>
                </a:cubicBezTo>
                <a:lnTo>
                  <a:pt x="21410" y="12851"/>
                </a:lnTo>
                <a:lnTo>
                  <a:pt x="21410" y="8560"/>
                </a:lnTo>
                <a:lnTo>
                  <a:pt x="19128" y="8560"/>
                </a:lnTo>
                <a:cubicBezTo>
                  <a:pt x="19128" y="7715"/>
                  <a:pt x="18831" y="6848"/>
                  <a:pt x="18261" y="6277"/>
                </a:cubicBezTo>
                <a:lnTo>
                  <a:pt x="19699" y="4565"/>
                </a:lnTo>
                <a:lnTo>
                  <a:pt x="16845" y="1712"/>
                </a:lnTo>
                <a:lnTo>
                  <a:pt x="15134" y="3150"/>
                </a:lnTo>
                <a:cubicBezTo>
                  <a:pt x="14563" y="2580"/>
                  <a:pt x="13696" y="2283"/>
                  <a:pt x="12851" y="2009"/>
                </a:cubicBezTo>
                <a:lnTo>
                  <a:pt x="12554" y="0"/>
                </a:lnTo>
                <a:close/>
              </a:path>
            </a:pathLst>
          </a:custGeom>
          <a:solidFill>
            <a:schemeClr val="lt1"/>
          </a:solidFill>
          <a:ln>
            <a:noFill/>
          </a:ln>
          <a:effectLst>
            <a:outerShdw blurRad="57150" dist="19050" dir="5400000" algn="bl" rotWithShape="0">
              <a:schemeClr val="dk1">
                <a:alpha val="52000"/>
              </a:schemeClr>
            </a:outerShdw>
            <a:reflection stA="4000" endPos="54000" dist="47625"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4" name="Google Shape;3804;p115"/>
          <p:cNvSpPr/>
          <p:nvPr/>
        </p:nvSpPr>
        <p:spPr>
          <a:xfrm>
            <a:off x="1716021" y="5461903"/>
            <a:ext cx="95381" cy="87185"/>
          </a:xfrm>
          <a:custGeom>
            <a:avLst/>
            <a:gdLst/>
            <a:ahLst/>
            <a:cxnLst/>
            <a:rect l="l" t="t" r="r" b="b"/>
            <a:pathLst>
              <a:path w="3561" h="3255" extrusionOk="0">
                <a:moveTo>
                  <a:pt x="430" y="1"/>
                </a:moveTo>
                <a:cubicBezTo>
                  <a:pt x="194" y="1"/>
                  <a:pt x="0" y="279"/>
                  <a:pt x="215" y="458"/>
                </a:cubicBezTo>
                <a:cubicBezTo>
                  <a:pt x="1242" y="1257"/>
                  <a:pt x="2155" y="2170"/>
                  <a:pt x="2977" y="3152"/>
                </a:cubicBezTo>
                <a:cubicBezTo>
                  <a:pt x="3033" y="3224"/>
                  <a:pt x="3100" y="3255"/>
                  <a:pt x="3166" y="3255"/>
                </a:cubicBezTo>
                <a:cubicBezTo>
                  <a:pt x="3369" y="3255"/>
                  <a:pt x="3560" y="2970"/>
                  <a:pt x="3388" y="2764"/>
                </a:cubicBezTo>
                <a:cubicBezTo>
                  <a:pt x="2566" y="1759"/>
                  <a:pt x="1630" y="869"/>
                  <a:pt x="626" y="70"/>
                </a:cubicBezTo>
                <a:cubicBezTo>
                  <a:pt x="563" y="21"/>
                  <a:pt x="495" y="1"/>
                  <a:pt x="430" y="1"/>
                </a:cubicBezTo>
                <a:close/>
              </a:path>
            </a:pathLst>
          </a:custGeom>
          <a:solidFill>
            <a:schemeClr val="lt1"/>
          </a:solidFill>
          <a:ln>
            <a:noFill/>
          </a:ln>
          <a:effectLst>
            <a:outerShdw blurRad="57150" dist="19050" dir="5400000" algn="bl" rotWithShape="0">
              <a:schemeClr val="dk1">
                <a:alpha val="19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05" name="Google Shape;3805;p115"/>
          <p:cNvGrpSpPr/>
          <p:nvPr/>
        </p:nvGrpSpPr>
        <p:grpSpPr>
          <a:xfrm>
            <a:off x="1174307" y="3130680"/>
            <a:ext cx="637081" cy="1133514"/>
            <a:chOff x="1609282" y="5092055"/>
            <a:chExt cx="637081" cy="1133514"/>
          </a:xfrm>
        </p:grpSpPr>
        <p:sp>
          <p:nvSpPr>
            <p:cNvPr id="3806" name="Google Shape;3806;p115"/>
            <p:cNvSpPr/>
            <p:nvPr/>
          </p:nvSpPr>
          <p:spPr>
            <a:xfrm>
              <a:off x="1609282" y="5092055"/>
              <a:ext cx="375847" cy="809523"/>
            </a:xfrm>
            <a:custGeom>
              <a:avLst/>
              <a:gdLst/>
              <a:ahLst/>
              <a:cxnLst/>
              <a:rect l="l" t="t" r="r" b="b"/>
              <a:pathLst>
                <a:path w="14032" h="30223" extrusionOk="0">
                  <a:moveTo>
                    <a:pt x="8091" y="0"/>
                  </a:moveTo>
                  <a:cubicBezTo>
                    <a:pt x="7784" y="0"/>
                    <a:pt x="7471" y="83"/>
                    <a:pt x="7168" y="274"/>
                  </a:cubicBezTo>
                  <a:cubicBezTo>
                    <a:pt x="5638" y="1210"/>
                    <a:pt x="6529" y="2922"/>
                    <a:pt x="5935" y="4223"/>
                  </a:cubicBezTo>
                  <a:cubicBezTo>
                    <a:pt x="5387" y="5433"/>
                    <a:pt x="3767" y="5958"/>
                    <a:pt x="3379" y="7259"/>
                  </a:cubicBezTo>
                  <a:cubicBezTo>
                    <a:pt x="2922" y="8742"/>
                    <a:pt x="3767" y="10386"/>
                    <a:pt x="3538" y="11892"/>
                  </a:cubicBezTo>
                  <a:cubicBezTo>
                    <a:pt x="3401" y="12851"/>
                    <a:pt x="2854" y="13513"/>
                    <a:pt x="2100" y="14175"/>
                  </a:cubicBezTo>
                  <a:cubicBezTo>
                    <a:pt x="1598" y="14631"/>
                    <a:pt x="1119" y="15088"/>
                    <a:pt x="913" y="15704"/>
                  </a:cubicBezTo>
                  <a:cubicBezTo>
                    <a:pt x="388" y="17256"/>
                    <a:pt x="1575" y="18831"/>
                    <a:pt x="2374" y="20224"/>
                  </a:cubicBezTo>
                  <a:cubicBezTo>
                    <a:pt x="2854" y="21068"/>
                    <a:pt x="3310" y="22141"/>
                    <a:pt x="3036" y="23031"/>
                  </a:cubicBezTo>
                  <a:cubicBezTo>
                    <a:pt x="2740" y="23944"/>
                    <a:pt x="1712" y="24195"/>
                    <a:pt x="1005" y="24789"/>
                  </a:cubicBezTo>
                  <a:cubicBezTo>
                    <a:pt x="0" y="25610"/>
                    <a:pt x="137" y="27025"/>
                    <a:pt x="959" y="28030"/>
                  </a:cubicBezTo>
                  <a:cubicBezTo>
                    <a:pt x="1370" y="28532"/>
                    <a:pt x="1918" y="28920"/>
                    <a:pt x="2511" y="29171"/>
                  </a:cubicBezTo>
                  <a:cubicBezTo>
                    <a:pt x="3744" y="29924"/>
                    <a:pt x="5273" y="30153"/>
                    <a:pt x="6711" y="30198"/>
                  </a:cubicBezTo>
                  <a:cubicBezTo>
                    <a:pt x="7052" y="30213"/>
                    <a:pt x="7425" y="30223"/>
                    <a:pt x="7817" y="30223"/>
                  </a:cubicBezTo>
                  <a:cubicBezTo>
                    <a:pt x="10496" y="30223"/>
                    <a:pt x="14032" y="29751"/>
                    <a:pt x="13833" y="27003"/>
                  </a:cubicBezTo>
                  <a:cubicBezTo>
                    <a:pt x="13741" y="25747"/>
                    <a:pt x="12532" y="24789"/>
                    <a:pt x="12166" y="23625"/>
                  </a:cubicBezTo>
                  <a:cubicBezTo>
                    <a:pt x="11915" y="22803"/>
                    <a:pt x="12417" y="22232"/>
                    <a:pt x="12691" y="21502"/>
                  </a:cubicBezTo>
                  <a:cubicBezTo>
                    <a:pt x="12920" y="20954"/>
                    <a:pt x="12920" y="20361"/>
                    <a:pt x="12691" y="19767"/>
                  </a:cubicBezTo>
                  <a:cubicBezTo>
                    <a:pt x="12258" y="18626"/>
                    <a:pt x="11094" y="17644"/>
                    <a:pt x="10911" y="16457"/>
                  </a:cubicBezTo>
                  <a:cubicBezTo>
                    <a:pt x="10706" y="15019"/>
                    <a:pt x="12326" y="14061"/>
                    <a:pt x="12851" y="12851"/>
                  </a:cubicBezTo>
                  <a:cubicBezTo>
                    <a:pt x="13330" y="11733"/>
                    <a:pt x="12851" y="10591"/>
                    <a:pt x="12189" y="9541"/>
                  </a:cubicBezTo>
                  <a:cubicBezTo>
                    <a:pt x="11847" y="8971"/>
                    <a:pt x="11436" y="8400"/>
                    <a:pt x="11162" y="7784"/>
                  </a:cubicBezTo>
                  <a:cubicBezTo>
                    <a:pt x="10728" y="6916"/>
                    <a:pt x="10820" y="6095"/>
                    <a:pt x="10979" y="5227"/>
                  </a:cubicBezTo>
                  <a:cubicBezTo>
                    <a:pt x="11276" y="3789"/>
                    <a:pt x="11116" y="2397"/>
                    <a:pt x="10066" y="1119"/>
                  </a:cubicBezTo>
                  <a:cubicBezTo>
                    <a:pt x="9579" y="502"/>
                    <a:pt x="8850" y="0"/>
                    <a:pt x="8091" y="0"/>
                  </a:cubicBezTo>
                  <a:close/>
                </a:path>
              </a:pathLst>
            </a:custGeom>
            <a:solidFill>
              <a:schemeClr val="accent4"/>
            </a:solidFill>
            <a:ln>
              <a:noFill/>
            </a:ln>
            <a:effectLst>
              <a:outerShdw blurRad="57150" dist="19050" dir="5400000" algn="bl" rotWithShape="0">
                <a:schemeClr val="dk1">
                  <a:alpha val="19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3807;p115"/>
            <p:cNvSpPr/>
            <p:nvPr/>
          </p:nvSpPr>
          <p:spPr>
            <a:xfrm>
              <a:off x="1792706" y="5358459"/>
              <a:ext cx="15294" cy="836549"/>
            </a:xfrm>
            <a:custGeom>
              <a:avLst/>
              <a:gdLst/>
              <a:ahLst/>
              <a:cxnLst/>
              <a:rect l="l" t="t" r="r" b="b"/>
              <a:pathLst>
                <a:path w="571" h="31232" extrusionOk="0">
                  <a:moveTo>
                    <a:pt x="285" y="0"/>
                  </a:moveTo>
                  <a:cubicBezTo>
                    <a:pt x="143" y="0"/>
                    <a:pt x="0" y="86"/>
                    <a:pt x="0" y="257"/>
                  </a:cubicBezTo>
                  <a:lnTo>
                    <a:pt x="0" y="30957"/>
                  </a:lnTo>
                  <a:cubicBezTo>
                    <a:pt x="0" y="31140"/>
                    <a:pt x="143" y="31231"/>
                    <a:pt x="285" y="31231"/>
                  </a:cubicBezTo>
                  <a:cubicBezTo>
                    <a:pt x="428" y="31231"/>
                    <a:pt x="571" y="31140"/>
                    <a:pt x="571" y="30957"/>
                  </a:cubicBezTo>
                  <a:lnTo>
                    <a:pt x="571" y="257"/>
                  </a:lnTo>
                  <a:cubicBezTo>
                    <a:pt x="571" y="86"/>
                    <a:pt x="428" y="0"/>
                    <a:pt x="285" y="0"/>
                  </a:cubicBezTo>
                  <a:close/>
                </a:path>
              </a:pathLst>
            </a:custGeom>
            <a:solidFill>
              <a:schemeClr val="lt1"/>
            </a:solidFill>
            <a:ln>
              <a:noFill/>
            </a:ln>
            <a:effectLst>
              <a:outerShdw blurRad="57150" dist="19050" dir="5400000" algn="bl" rotWithShape="0">
                <a:schemeClr val="dk1">
                  <a:alpha val="19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8" name="Google Shape;3808;p115"/>
            <p:cNvSpPr/>
            <p:nvPr/>
          </p:nvSpPr>
          <p:spPr>
            <a:xfrm>
              <a:off x="1680343" y="5754663"/>
              <a:ext cx="127925" cy="94337"/>
            </a:xfrm>
            <a:custGeom>
              <a:avLst/>
              <a:gdLst/>
              <a:ahLst/>
              <a:cxnLst/>
              <a:rect l="l" t="t" r="r" b="b"/>
              <a:pathLst>
                <a:path w="4776" h="3522" extrusionOk="0">
                  <a:moveTo>
                    <a:pt x="373" y="1"/>
                  </a:moveTo>
                  <a:cubicBezTo>
                    <a:pt x="147" y="1"/>
                    <a:pt x="0" y="359"/>
                    <a:pt x="246" y="530"/>
                  </a:cubicBezTo>
                  <a:cubicBezTo>
                    <a:pt x="1616" y="1420"/>
                    <a:pt x="2940" y="2379"/>
                    <a:pt x="4172" y="3452"/>
                  </a:cubicBezTo>
                  <a:cubicBezTo>
                    <a:pt x="4231" y="3500"/>
                    <a:pt x="4295" y="3521"/>
                    <a:pt x="4356" y="3521"/>
                  </a:cubicBezTo>
                  <a:cubicBezTo>
                    <a:pt x="4582" y="3521"/>
                    <a:pt x="4776" y="3243"/>
                    <a:pt x="4560" y="3064"/>
                  </a:cubicBezTo>
                  <a:cubicBezTo>
                    <a:pt x="3282" y="1968"/>
                    <a:pt x="1935" y="964"/>
                    <a:pt x="520" y="51"/>
                  </a:cubicBezTo>
                  <a:cubicBezTo>
                    <a:pt x="470" y="16"/>
                    <a:pt x="420" y="1"/>
                    <a:pt x="373" y="1"/>
                  </a:cubicBezTo>
                  <a:close/>
                </a:path>
              </a:pathLst>
            </a:custGeom>
            <a:solidFill>
              <a:schemeClr val="lt1"/>
            </a:solidFill>
            <a:ln>
              <a:noFill/>
            </a:ln>
            <a:effectLst>
              <a:outerShdw blurRad="57150" dist="19050" dir="5400000" algn="bl" rotWithShape="0">
                <a:schemeClr val="dk1">
                  <a:alpha val="19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9" name="Google Shape;3809;p115"/>
            <p:cNvSpPr/>
            <p:nvPr/>
          </p:nvSpPr>
          <p:spPr>
            <a:xfrm>
              <a:off x="1792465" y="5593122"/>
              <a:ext cx="103203" cy="111185"/>
            </a:xfrm>
            <a:custGeom>
              <a:avLst/>
              <a:gdLst/>
              <a:ahLst/>
              <a:cxnLst/>
              <a:rect l="l" t="t" r="r" b="b"/>
              <a:pathLst>
                <a:path w="3853" h="4151" extrusionOk="0">
                  <a:moveTo>
                    <a:pt x="3430" y="0"/>
                  </a:moveTo>
                  <a:cubicBezTo>
                    <a:pt x="3368" y="0"/>
                    <a:pt x="3305" y="23"/>
                    <a:pt x="3250" y="79"/>
                  </a:cubicBezTo>
                  <a:cubicBezTo>
                    <a:pt x="2086" y="1197"/>
                    <a:pt x="1059" y="2430"/>
                    <a:pt x="146" y="3731"/>
                  </a:cubicBezTo>
                  <a:cubicBezTo>
                    <a:pt x="1" y="3940"/>
                    <a:pt x="198" y="4150"/>
                    <a:pt x="398" y="4150"/>
                  </a:cubicBezTo>
                  <a:cubicBezTo>
                    <a:pt x="482" y="4150"/>
                    <a:pt x="565" y="4114"/>
                    <a:pt x="625" y="4027"/>
                  </a:cubicBezTo>
                  <a:cubicBezTo>
                    <a:pt x="1516" y="2749"/>
                    <a:pt x="2520" y="1562"/>
                    <a:pt x="3638" y="489"/>
                  </a:cubicBezTo>
                  <a:cubicBezTo>
                    <a:pt x="3852" y="293"/>
                    <a:pt x="3649" y="0"/>
                    <a:pt x="3430" y="0"/>
                  </a:cubicBezTo>
                  <a:close/>
                </a:path>
              </a:pathLst>
            </a:custGeom>
            <a:solidFill>
              <a:schemeClr val="lt1"/>
            </a:solidFill>
            <a:ln>
              <a:noFill/>
            </a:ln>
            <a:effectLst>
              <a:outerShdw blurRad="57150" dist="19050" dir="5400000" algn="bl" rotWithShape="0">
                <a:schemeClr val="dk1">
                  <a:alpha val="19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3810;p115"/>
            <p:cNvSpPr/>
            <p:nvPr/>
          </p:nvSpPr>
          <p:spPr>
            <a:xfrm>
              <a:off x="1724833" y="6087359"/>
              <a:ext cx="147987" cy="138211"/>
            </a:xfrm>
            <a:custGeom>
              <a:avLst/>
              <a:gdLst/>
              <a:ahLst/>
              <a:cxnLst/>
              <a:rect l="l" t="t" r="r" b="b"/>
              <a:pathLst>
                <a:path w="5525" h="5160" extrusionOk="0">
                  <a:moveTo>
                    <a:pt x="0" y="1"/>
                  </a:moveTo>
                  <a:lnTo>
                    <a:pt x="731" y="5159"/>
                  </a:lnTo>
                  <a:lnTo>
                    <a:pt x="4680" y="5159"/>
                  </a:lnTo>
                  <a:lnTo>
                    <a:pt x="5524" y="1"/>
                  </a:lnTo>
                  <a:close/>
                </a:path>
              </a:pathLst>
            </a:custGeom>
            <a:solidFill>
              <a:schemeClr val="accent2"/>
            </a:solidFill>
            <a:ln>
              <a:noFill/>
            </a:ln>
            <a:effectLst>
              <a:outerShdw blurRad="57150" dist="19050" dir="5400000" algn="bl" rotWithShape="0">
                <a:schemeClr val="dk1">
                  <a:alpha val="19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1" name="Google Shape;3811;p115"/>
            <p:cNvSpPr/>
            <p:nvPr/>
          </p:nvSpPr>
          <p:spPr>
            <a:xfrm>
              <a:off x="1970023" y="5384574"/>
              <a:ext cx="276341" cy="595136"/>
            </a:xfrm>
            <a:custGeom>
              <a:avLst/>
              <a:gdLst/>
              <a:ahLst/>
              <a:cxnLst/>
              <a:rect l="l" t="t" r="r" b="b"/>
              <a:pathLst>
                <a:path w="10317" h="22219" extrusionOk="0">
                  <a:moveTo>
                    <a:pt x="4384" y="0"/>
                  </a:moveTo>
                  <a:cubicBezTo>
                    <a:pt x="3826" y="0"/>
                    <a:pt x="3280" y="371"/>
                    <a:pt x="2921" y="812"/>
                  </a:cubicBezTo>
                  <a:cubicBezTo>
                    <a:pt x="2145" y="1770"/>
                    <a:pt x="2031" y="2797"/>
                    <a:pt x="2259" y="3847"/>
                  </a:cubicBezTo>
                  <a:cubicBezTo>
                    <a:pt x="2373" y="4486"/>
                    <a:pt x="2442" y="5080"/>
                    <a:pt x="2122" y="5719"/>
                  </a:cubicBezTo>
                  <a:cubicBezTo>
                    <a:pt x="1917" y="6175"/>
                    <a:pt x="1620" y="6586"/>
                    <a:pt x="1369" y="7020"/>
                  </a:cubicBezTo>
                  <a:cubicBezTo>
                    <a:pt x="890" y="7796"/>
                    <a:pt x="524" y="8618"/>
                    <a:pt x="867" y="9440"/>
                  </a:cubicBezTo>
                  <a:cubicBezTo>
                    <a:pt x="1255" y="10330"/>
                    <a:pt x="2442" y="11037"/>
                    <a:pt x="2305" y="12087"/>
                  </a:cubicBezTo>
                  <a:cubicBezTo>
                    <a:pt x="2168" y="12977"/>
                    <a:pt x="1323" y="13685"/>
                    <a:pt x="1004" y="14530"/>
                  </a:cubicBezTo>
                  <a:cubicBezTo>
                    <a:pt x="844" y="14963"/>
                    <a:pt x="821" y="15397"/>
                    <a:pt x="1004" y="15808"/>
                  </a:cubicBezTo>
                  <a:cubicBezTo>
                    <a:pt x="1209" y="16333"/>
                    <a:pt x="1574" y="16744"/>
                    <a:pt x="1392" y="17360"/>
                  </a:cubicBezTo>
                  <a:cubicBezTo>
                    <a:pt x="1118" y="18227"/>
                    <a:pt x="228" y="18912"/>
                    <a:pt x="159" y="19848"/>
                  </a:cubicBezTo>
                  <a:cubicBezTo>
                    <a:pt x="0" y="21855"/>
                    <a:pt x="2594" y="22219"/>
                    <a:pt x="4563" y="22219"/>
                  </a:cubicBezTo>
                  <a:cubicBezTo>
                    <a:pt x="4854" y="22219"/>
                    <a:pt x="5133" y="22211"/>
                    <a:pt x="5386" y="22199"/>
                  </a:cubicBezTo>
                  <a:cubicBezTo>
                    <a:pt x="6436" y="22153"/>
                    <a:pt x="7577" y="21993"/>
                    <a:pt x="8468" y="21446"/>
                  </a:cubicBezTo>
                  <a:cubicBezTo>
                    <a:pt x="8901" y="21240"/>
                    <a:pt x="9312" y="20966"/>
                    <a:pt x="9609" y="20601"/>
                  </a:cubicBezTo>
                  <a:cubicBezTo>
                    <a:pt x="10225" y="19848"/>
                    <a:pt x="10316" y="18821"/>
                    <a:pt x="9586" y="18204"/>
                  </a:cubicBezTo>
                  <a:cubicBezTo>
                    <a:pt x="9061" y="17771"/>
                    <a:pt x="8308" y="17588"/>
                    <a:pt x="8102" y="16926"/>
                  </a:cubicBezTo>
                  <a:cubicBezTo>
                    <a:pt x="7874" y="16264"/>
                    <a:pt x="8217" y="15488"/>
                    <a:pt x="8582" y="14849"/>
                  </a:cubicBezTo>
                  <a:cubicBezTo>
                    <a:pt x="9152" y="13845"/>
                    <a:pt x="10043" y="12681"/>
                    <a:pt x="9655" y="11539"/>
                  </a:cubicBezTo>
                  <a:cubicBezTo>
                    <a:pt x="9495" y="11083"/>
                    <a:pt x="9130" y="10741"/>
                    <a:pt x="8764" y="10421"/>
                  </a:cubicBezTo>
                  <a:cubicBezTo>
                    <a:pt x="8239" y="9919"/>
                    <a:pt x="7828" y="9462"/>
                    <a:pt x="7714" y="8755"/>
                  </a:cubicBezTo>
                  <a:cubicBezTo>
                    <a:pt x="7555" y="7636"/>
                    <a:pt x="8171" y="6427"/>
                    <a:pt x="7851" y="5331"/>
                  </a:cubicBezTo>
                  <a:cubicBezTo>
                    <a:pt x="7555" y="4395"/>
                    <a:pt x="6368" y="4007"/>
                    <a:pt x="5957" y="3117"/>
                  </a:cubicBezTo>
                  <a:cubicBezTo>
                    <a:pt x="5523" y="2158"/>
                    <a:pt x="6162" y="880"/>
                    <a:pt x="5044" y="195"/>
                  </a:cubicBezTo>
                  <a:cubicBezTo>
                    <a:pt x="4829" y="59"/>
                    <a:pt x="4606" y="0"/>
                    <a:pt x="4384" y="0"/>
                  </a:cubicBezTo>
                  <a:close/>
                </a:path>
              </a:pathLst>
            </a:custGeom>
            <a:solidFill>
              <a:schemeClr val="accent3"/>
            </a:solidFill>
            <a:ln>
              <a:noFill/>
            </a:ln>
            <a:effectLst>
              <a:outerShdw blurRad="57150" dist="19050" dir="5400000" algn="bl" rotWithShape="0">
                <a:schemeClr val="dk1">
                  <a:alpha val="19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2" name="Google Shape;3812;p115"/>
            <p:cNvSpPr/>
            <p:nvPr/>
          </p:nvSpPr>
          <p:spPr>
            <a:xfrm>
              <a:off x="2100225" y="5580400"/>
              <a:ext cx="11035" cy="614609"/>
            </a:xfrm>
            <a:custGeom>
              <a:avLst/>
              <a:gdLst/>
              <a:ahLst/>
              <a:cxnLst/>
              <a:rect l="l" t="t" r="r" b="b"/>
              <a:pathLst>
                <a:path w="412" h="22946" extrusionOk="0">
                  <a:moveTo>
                    <a:pt x="206" y="0"/>
                  </a:moveTo>
                  <a:cubicBezTo>
                    <a:pt x="103" y="0"/>
                    <a:pt x="0" y="63"/>
                    <a:pt x="0" y="188"/>
                  </a:cubicBezTo>
                  <a:lnTo>
                    <a:pt x="0" y="22740"/>
                  </a:lnTo>
                  <a:cubicBezTo>
                    <a:pt x="0" y="22877"/>
                    <a:pt x="103" y="22945"/>
                    <a:pt x="206" y="22945"/>
                  </a:cubicBezTo>
                  <a:cubicBezTo>
                    <a:pt x="308" y="22945"/>
                    <a:pt x="411" y="22877"/>
                    <a:pt x="411" y="22740"/>
                  </a:cubicBezTo>
                  <a:lnTo>
                    <a:pt x="411" y="188"/>
                  </a:lnTo>
                  <a:cubicBezTo>
                    <a:pt x="411" y="63"/>
                    <a:pt x="308" y="0"/>
                    <a:pt x="206" y="0"/>
                  </a:cubicBezTo>
                  <a:close/>
                </a:path>
              </a:pathLst>
            </a:custGeom>
            <a:solidFill>
              <a:schemeClr val="lt1"/>
            </a:solidFill>
            <a:ln>
              <a:noFill/>
            </a:ln>
            <a:effectLst>
              <a:outerShdw blurRad="57150" dist="19050" dir="5400000" algn="bl" rotWithShape="0">
                <a:schemeClr val="dk1">
                  <a:alpha val="19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3" name="Google Shape;3813;p115"/>
            <p:cNvSpPr/>
            <p:nvPr/>
          </p:nvSpPr>
          <p:spPr>
            <a:xfrm>
              <a:off x="2100144" y="5871311"/>
              <a:ext cx="94497" cy="69427"/>
            </a:xfrm>
            <a:custGeom>
              <a:avLst/>
              <a:gdLst/>
              <a:ahLst/>
              <a:cxnLst/>
              <a:rect l="l" t="t" r="r" b="b"/>
              <a:pathLst>
                <a:path w="3528" h="2592" extrusionOk="0">
                  <a:moveTo>
                    <a:pt x="3237" y="1"/>
                  </a:moveTo>
                  <a:cubicBezTo>
                    <a:pt x="3203" y="1"/>
                    <a:pt x="3167" y="10"/>
                    <a:pt x="3130" y="32"/>
                  </a:cubicBezTo>
                  <a:cubicBezTo>
                    <a:pt x="2080" y="717"/>
                    <a:pt x="1099" y="1448"/>
                    <a:pt x="163" y="2246"/>
                  </a:cubicBezTo>
                  <a:cubicBezTo>
                    <a:pt x="1" y="2390"/>
                    <a:pt x="151" y="2591"/>
                    <a:pt x="312" y="2591"/>
                  </a:cubicBezTo>
                  <a:cubicBezTo>
                    <a:pt x="355" y="2591"/>
                    <a:pt x="398" y="2577"/>
                    <a:pt x="437" y="2543"/>
                  </a:cubicBezTo>
                  <a:cubicBezTo>
                    <a:pt x="1350" y="1767"/>
                    <a:pt x="2331" y="1037"/>
                    <a:pt x="3336" y="398"/>
                  </a:cubicBezTo>
                  <a:cubicBezTo>
                    <a:pt x="3527" y="264"/>
                    <a:pt x="3413" y="1"/>
                    <a:pt x="3237" y="1"/>
                  </a:cubicBezTo>
                  <a:close/>
                </a:path>
              </a:pathLst>
            </a:custGeom>
            <a:solidFill>
              <a:schemeClr val="lt1"/>
            </a:solidFill>
            <a:ln>
              <a:noFill/>
            </a:ln>
            <a:effectLst>
              <a:outerShdw blurRad="57150" dist="19050" dir="5400000" algn="bl" rotWithShape="0">
                <a:schemeClr val="dk1">
                  <a:alpha val="19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4" name="Google Shape;3814;p115"/>
            <p:cNvSpPr/>
            <p:nvPr/>
          </p:nvSpPr>
          <p:spPr>
            <a:xfrm>
              <a:off x="2036021" y="5752627"/>
              <a:ext cx="75748" cy="81882"/>
            </a:xfrm>
            <a:custGeom>
              <a:avLst/>
              <a:gdLst/>
              <a:ahLst/>
              <a:cxnLst/>
              <a:rect l="l" t="t" r="r" b="b"/>
              <a:pathLst>
                <a:path w="2828" h="3057" extrusionOk="0">
                  <a:moveTo>
                    <a:pt x="303" y="1"/>
                  </a:moveTo>
                  <a:cubicBezTo>
                    <a:pt x="145" y="1"/>
                    <a:pt x="0" y="213"/>
                    <a:pt x="160" y="355"/>
                  </a:cubicBezTo>
                  <a:cubicBezTo>
                    <a:pt x="982" y="1154"/>
                    <a:pt x="1712" y="2021"/>
                    <a:pt x="2374" y="2957"/>
                  </a:cubicBezTo>
                  <a:cubicBezTo>
                    <a:pt x="2417" y="3027"/>
                    <a:pt x="2480" y="3056"/>
                    <a:pt x="2544" y="3056"/>
                  </a:cubicBezTo>
                  <a:cubicBezTo>
                    <a:pt x="2687" y="3056"/>
                    <a:pt x="2827" y="2909"/>
                    <a:pt x="2717" y="2752"/>
                  </a:cubicBezTo>
                  <a:cubicBezTo>
                    <a:pt x="2055" y="1793"/>
                    <a:pt x="1302" y="880"/>
                    <a:pt x="434" y="58"/>
                  </a:cubicBezTo>
                  <a:cubicBezTo>
                    <a:pt x="394" y="18"/>
                    <a:pt x="348" y="1"/>
                    <a:pt x="303" y="1"/>
                  </a:cubicBezTo>
                  <a:close/>
                </a:path>
              </a:pathLst>
            </a:custGeom>
            <a:solidFill>
              <a:schemeClr val="lt1"/>
            </a:solidFill>
            <a:ln>
              <a:noFill/>
            </a:ln>
            <a:effectLst>
              <a:outerShdw blurRad="57150" dist="19050" dir="5400000" algn="bl" rotWithShape="0">
                <a:schemeClr val="dk1">
                  <a:alpha val="19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5" name="Google Shape;3815;p115"/>
            <p:cNvSpPr/>
            <p:nvPr/>
          </p:nvSpPr>
          <p:spPr>
            <a:xfrm>
              <a:off x="2098189" y="5656335"/>
              <a:ext cx="70043" cy="64257"/>
            </a:xfrm>
            <a:custGeom>
              <a:avLst/>
              <a:gdLst/>
              <a:ahLst/>
              <a:cxnLst/>
              <a:rect l="l" t="t" r="r" b="b"/>
              <a:pathLst>
                <a:path w="2615" h="2399" extrusionOk="0">
                  <a:moveTo>
                    <a:pt x="2284" y="1"/>
                  </a:moveTo>
                  <a:cubicBezTo>
                    <a:pt x="2240" y="1"/>
                    <a:pt x="2195" y="15"/>
                    <a:pt x="2153" y="47"/>
                  </a:cubicBezTo>
                  <a:cubicBezTo>
                    <a:pt x="1400" y="640"/>
                    <a:pt x="738" y="1302"/>
                    <a:pt x="122" y="2033"/>
                  </a:cubicBezTo>
                  <a:cubicBezTo>
                    <a:pt x="0" y="2189"/>
                    <a:pt x="130" y="2399"/>
                    <a:pt x="280" y="2399"/>
                  </a:cubicBezTo>
                  <a:cubicBezTo>
                    <a:pt x="326" y="2399"/>
                    <a:pt x="375" y="2378"/>
                    <a:pt x="419" y="2329"/>
                  </a:cubicBezTo>
                  <a:cubicBezTo>
                    <a:pt x="1012" y="1599"/>
                    <a:pt x="1697" y="937"/>
                    <a:pt x="2450" y="343"/>
                  </a:cubicBezTo>
                  <a:cubicBezTo>
                    <a:pt x="2614" y="216"/>
                    <a:pt x="2458" y="1"/>
                    <a:pt x="2284" y="1"/>
                  </a:cubicBezTo>
                  <a:close/>
                </a:path>
              </a:pathLst>
            </a:custGeom>
            <a:solidFill>
              <a:schemeClr val="lt1"/>
            </a:solidFill>
            <a:ln>
              <a:noFill/>
            </a:ln>
            <a:effectLst>
              <a:outerShdw blurRad="57150" dist="19050" dir="5400000" algn="bl" rotWithShape="0">
                <a:schemeClr val="dk1">
                  <a:alpha val="19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6" name="Google Shape;3816;p115"/>
            <p:cNvSpPr/>
            <p:nvPr/>
          </p:nvSpPr>
          <p:spPr>
            <a:xfrm>
              <a:off x="2036021" y="6087359"/>
              <a:ext cx="147987" cy="138211"/>
            </a:xfrm>
            <a:custGeom>
              <a:avLst/>
              <a:gdLst/>
              <a:ahLst/>
              <a:cxnLst/>
              <a:rect l="l" t="t" r="r" b="b"/>
              <a:pathLst>
                <a:path w="5525" h="5160" extrusionOk="0">
                  <a:moveTo>
                    <a:pt x="1" y="1"/>
                  </a:moveTo>
                  <a:lnTo>
                    <a:pt x="731" y="5159"/>
                  </a:lnTo>
                  <a:lnTo>
                    <a:pt x="4703" y="5159"/>
                  </a:lnTo>
                  <a:lnTo>
                    <a:pt x="5524" y="1"/>
                  </a:lnTo>
                  <a:close/>
                </a:path>
              </a:pathLst>
            </a:custGeom>
            <a:solidFill>
              <a:schemeClr val="accent2"/>
            </a:solidFill>
            <a:ln>
              <a:noFill/>
            </a:ln>
            <a:effectLst>
              <a:outerShdw blurRad="57150" dist="19050" dir="5400000" algn="bl" rotWithShape="0">
                <a:schemeClr val="dk1">
                  <a:alpha val="19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7" name="Google Shape;3817;p115"/>
          <p:cNvGrpSpPr/>
          <p:nvPr/>
        </p:nvGrpSpPr>
        <p:grpSpPr>
          <a:xfrm>
            <a:off x="1058419" y="1214304"/>
            <a:ext cx="1675804" cy="560664"/>
            <a:chOff x="1326219" y="4083279"/>
            <a:chExt cx="1675804" cy="560664"/>
          </a:xfrm>
        </p:grpSpPr>
        <p:sp>
          <p:nvSpPr>
            <p:cNvPr id="3818" name="Google Shape;3818;p115"/>
            <p:cNvSpPr/>
            <p:nvPr/>
          </p:nvSpPr>
          <p:spPr>
            <a:xfrm>
              <a:off x="1940024" y="4130367"/>
              <a:ext cx="978242" cy="44651"/>
            </a:xfrm>
            <a:custGeom>
              <a:avLst/>
              <a:gdLst/>
              <a:ahLst/>
              <a:cxnLst/>
              <a:rect l="l" t="t" r="r" b="b"/>
              <a:pathLst>
                <a:path w="36522" h="1667" extrusionOk="0">
                  <a:moveTo>
                    <a:pt x="1" y="0"/>
                  </a:moveTo>
                  <a:lnTo>
                    <a:pt x="1" y="1666"/>
                  </a:lnTo>
                  <a:lnTo>
                    <a:pt x="36521" y="1666"/>
                  </a:lnTo>
                  <a:lnTo>
                    <a:pt x="36521" y="0"/>
                  </a:lnTo>
                  <a:close/>
                </a:path>
              </a:pathLst>
            </a:custGeom>
            <a:solidFill>
              <a:srgbClr val="CDCDCD"/>
            </a:solidFill>
            <a:ln>
              <a:noFill/>
            </a:ln>
            <a:effectLst>
              <a:outerShdw blurRad="57150" dist="19050" dir="5400000" algn="bl" rotWithShape="0">
                <a:schemeClr val="dk1">
                  <a:alpha val="19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9" name="Google Shape;3819;p115"/>
            <p:cNvSpPr/>
            <p:nvPr/>
          </p:nvSpPr>
          <p:spPr>
            <a:xfrm>
              <a:off x="1940024" y="4130367"/>
              <a:ext cx="429230" cy="44651"/>
            </a:xfrm>
            <a:custGeom>
              <a:avLst/>
              <a:gdLst/>
              <a:ahLst/>
              <a:cxnLst/>
              <a:rect l="l" t="t" r="r" b="b"/>
              <a:pathLst>
                <a:path w="16025" h="1667" extrusionOk="0">
                  <a:moveTo>
                    <a:pt x="16024" y="1666"/>
                  </a:moveTo>
                  <a:lnTo>
                    <a:pt x="1" y="1666"/>
                  </a:lnTo>
                  <a:lnTo>
                    <a:pt x="1" y="0"/>
                  </a:lnTo>
                  <a:lnTo>
                    <a:pt x="16024" y="0"/>
                  </a:lnTo>
                  <a:close/>
                </a:path>
              </a:pathLst>
            </a:custGeom>
            <a:solidFill>
              <a:srgbClr val="FF9571"/>
            </a:solidFill>
            <a:ln>
              <a:noFill/>
            </a:ln>
            <a:effectLst>
              <a:outerShdw blurRad="57150" dist="19050" dir="5400000" algn="bl" rotWithShape="0">
                <a:schemeClr val="dk1">
                  <a:alpha val="19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0" name="Google Shape;3820;p115"/>
            <p:cNvSpPr/>
            <p:nvPr/>
          </p:nvSpPr>
          <p:spPr>
            <a:xfrm>
              <a:off x="1326219" y="4083279"/>
              <a:ext cx="1675804" cy="560664"/>
            </a:xfrm>
            <a:custGeom>
              <a:avLst/>
              <a:gdLst/>
              <a:ahLst/>
              <a:cxnLst/>
              <a:rect l="l" t="t" r="r" b="b"/>
              <a:pathLst>
                <a:path w="62565" h="20932" extrusionOk="0">
                  <a:moveTo>
                    <a:pt x="60647" y="20931"/>
                  </a:moveTo>
                  <a:lnTo>
                    <a:pt x="1895" y="20931"/>
                  </a:lnTo>
                  <a:cubicBezTo>
                    <a:pt x="845" y="20931"/>
                    <a:pt x="0" y="20064"/>
                    <a:pt x="0" y="19014"/>
                  </a:cubicBezTo>
                  <a:lnTo>
                    <a:pt x="0" y="1895"/>
                  </a:lnTo>
                  <a:cubicBezTo>
                    <a:pt x="0" y="845"/>
                    <a:pt x="845" y="1"/>
                    <a:pt x="1895" y="1"/>
                  </a:cubicBezTo>
                  <a:lnTo>
                    <a:pt x="60647" y="1"/>
                  </a:lnTo>
                  <a:cubicBezTo>
                    <a:pt x="61720" y="1"/>
                    <a:pt x="62565" y="845"/>
                    <a:pt x="62565" y="1895"/>
                  </a:cubicBezTo>
                  <a:lnTo>
                    <a:pt x="62565" y="19014"/>
                  </a:lnTo>
                  <a:cubicBezTo>
                    <a:pt x="62565" y="20064"/>
                    <a:pt x="61720" y="20931"/>
                    <a:pt x="60647" y="20931"/>
                  </a:cubicBezTo>
                  <a:close/>
                </a:path>
              </a:pathLst>
            </a:custGeom>
            <a:solidFill>
              <a:schemeClr val="lt1"/>
            </a:solidFill>
            <a:ln>
              <a:noFill/>
            </a:ln>
            <a:effectLst>
              <a:outerShdw blurRad="57150" dist="19050" dir="5400000" algn="bl" rotWithShape="0">
                <a:schemeClr val="dk1">
                  <a:alpha val="19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21" name="Google Shape;3821;p115"/>
            <p:cNvGrpSpPr/>
            <p:nvPr/>
          </p:nvGrpSpPr>
          <p:grpSpPr>
            <a:xfrm rot="-5400000">
              <a:off x="1429967" y="4141212"/>
              <a:ext cx="445036" cy="445036"/>
              <a:chOff x="5289166" y="402821"/>
              <a:chExt cx="801000" cy="801000"/>
            </a:xfrm>
          </p:grpSpPr>
          <p:sp>
            <p:nvSpPr>
              <p:cNvPr id="3822" name="Google Shape;3822;p115"/>
              <p:cNvSpPr/>
              <p:nvPr/>
            </p:nvSpPr>
            <p:spPr>
              <a:xfrm>
                <a:off x="5289166" y="402821"/>
                <a:ext cx="801000" cy="801000"/>
              </a:xfrm>
              <a:prstGeom prst="blockArc">
                <a:avLst>
                  <a:gd name="adj1" fmla="val 10800000"/>
                  <a:gd name="adj2" fmla="val 0"/>
                  <a:gd name="adj3" fmla="val 25000"/>
                </a:avLst>
              </a:prstGeom>
              <a:solidFill>
                <a:schemeClr val="lt2"/>
              </a:solidFill>
              <a:ln>
                <a:noFill/>
              </a:ln>
              <a:effectLst>
                <a:outerShdw blurRad="485775" dist="114300" dir="2940000" algn="bl" rotWithShape="0">
                  <a:schemeClr val="dk1">
                    <a:alpha val="6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3" name="Google Shape;3823;p115"/>
              <p:cNvSpPr/>
              <p:nvPr/>
            </p:nvSpPr>
            <p:spPr>
              <a:xfrm rot="10800000" flipH="1">
                <a:off x="5289166" y="402821"/>
                <a:ext cx="801000" cy="801000"/>
              </a:xfrm>
              <a:prstGeom prst="blockArc">
                <a:avLst>
                  <a:gd name="adj1" fmla="val 10800000"/>
                  <a:gd name="adj2" fmla="val 0"/>
                  <a:gd name="adj3" fmla="val 25000"/>
                </a:avLst>
              </a:prstGeom>
              <a:solidFill>
                <a:schemeClr val="accent3"/>
              </a:solidFill>
              <a:ln>
                <a:noFill/>
              </a:ln>
              <a:effectLst>
                <a:outerShdw blurRad="485775" dist="114300" dir="2940000" algn="bl" rotWithShape="0">
                  <a:schemeClr val="dk1">
                    <a:alpha val="6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24" name="Google Shape;3824;p115"/>
            <p:cNvSpPr/>
            <p:nvPr/>
          </p:nvSpPr>
          <p:spPr>
            <a:xfrm>
              <a:off x="1985135" y="4199068"/>
              <a:ext cx="834392" cy="62098"/>
            </a:xfrm>
            <a:custGeom>
              <a:avLst/>
              <a:gdLst/>
              <a:ahLst/>
              <a:cxnLst/>
              <a:rect l="l" t="t" r="r" b="b"/>
              <a:pathLst>
                <a:path w="37233" h="2771" extrusionOk="0">
                  <a:moveTo>
                    <a:pt x="1386" y="1"/>
                  </a:moveTo>
                  <a:cubicBezTo>
                    <a:pt x="615" y="1"/>
                    <a:pt x="1" y="615"/>
                    <a:pt x="1" y="1386"/>
                  </a:cubicBezTo>
                  <a:cubicBezTo>
                    <a:pt x="1" y="2157"/>
                    <a:pt x="615" y="2770"/>
                    <a:pt x="1386" y="2770"/>
                  </a:cubicBezTo>
                  <a:lnTo>
                    <a:pt x="35848" y="2770"/>
                  </a:lnTo>
                  <a:cubicBezTo>
                    <a:pt x="36601" y="2770"/>
                    <a:pt x="37232" y="2157"/>
                    <a:pt x="37232" y="1386"/>
                  </a:cubicBezTo>
                  <a:cubicBezTo>
                    <a:pt x="37232" y="615"/>
                    <a:pt x="36601" y="1"/>
                    <a:pt x="35848" y="1"/>
                  </a:cubicBezTo>
                  <a:close/>
                </a:path>
              </a:pathLst>
            </a:custGeom>
            <a:solidFill>
              <a:schemeClr val="lt2"/>
            </a:solidFill>
            <a:ln>
              <a:noFill/>
            </a:ln>
            <a:effectLst>
              <a:outerShdw blurRad="57150" dist="19050" dir="5400000" algn="bl" rotWithShape="0">
                <a:schemeClr val="dk1">
                  <a:alpha val="16000"/>
                </a:schemeClr>
              </a:outerShdw>
              <a:reflection stA="8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3825;p115"/>
            <p:cNvSpPr/>
            <p:nvPr/>
          </p:nvSpPr>
          <p:spPr>
            <a:xfrm>
              <a:off x="1985135" y="4329830"/>
              <a:ext cx="834392" cy="62098"/>
            </a:xfrm>
            <a:custGeom>
              <a:avLst/>
              <a:gdLst/>
              <a:ahLst/>
              <a:cxnLst/>
              <a:rect l="l" t="t" r="r" b="b"/>
              <a:pathLst>
                <a:path w="37233" h="2771" extrusionOk="0">
                  <a:moveTo>
                    <a:pt x="1386" y="1"/>
                  </a:moveTo>
                  <a:cubicBezTo>
                    <a:pt x="615" y="1"/>
                    <a:pt x="1" y="615"/>
                    <a:pt x="1" y="1386"/>
                  </a:cubicBezTo>
                  <a:cubicBezTo>
                    <a:pt x="1" y="2157"/>
                    <a:pt x="615" y="2770"/>
                    <a:pt x="1386" y="2770"/>
                  </a:cubicBezTo>
                  <a:lnTo>
                    <a:pt x="35848" y="2770"/>
                  </a:lnTo>
                  <a:cubicBezTo>
                    <a:pt x="36601" y="2770"/>
                    <a:pt x="37232" y="2157"/>
                    <a:pt x="37232" y="1386"/>
                  </a:cubicBezTo>
                  <a:cubicBezTo>
                    <a:pt x="37232" y="615"/>
                    <a:pt x="36601" y="1"/>
                    <a:pt x="35848" y="1"/>
                  </a:cubicBezTo>
                  <a:close/>
                </a:path>
              </a:pathLst>
            </a:custGeom>
            <a:solidFill>
              <a:schemeClr val="lt2"/>
            </a:solidFill>
            <a:ln>
              <a:noFill/>
            </a:ln>
            <a:effectLst>
              <a:outerShdw blurRad="57150" dist="19050" dir="5400000" algn="bl" rotWithShape="0">
                <a:schemeClr val="dk1">
                  <a:alpha val="16000"/>
                </a:schemeClr>
              </a:outerShdw>
              <a:reflection stA="8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115"/>
            <p:cNvSpPr/>
            <p:nvPr/>
          </p:nvSpPr>
          <p:spPr>
            <a:xfrm>
              <a:off x="1985135" y="4460593"/>
              <a:ext cx="834392" cy="62098"/>
            </a:xfrm>
            <a:custGeom>
              <a:avLst/>
              <a:gdLst/>
              <a:ahLst/>
              <a:cxnLst/>
              <a:rect l="l" t="t" r="r" b="b"/>
              <a:pathLst>
                <a:path w="37233" h="2771" extrusionOk="0">
                  <a:moveTo>
                    <a:pt x="1386" y="1"/>
                  </a:moveTo>
                  <a:cubicBezTo>
                    <a:pt x="615" y="1"/>
                    <a:pt x="1" y="615"/>
                    <a:pt x="1" y="1386"/>
                  </a:cubicBezTo>
                  <a:cubicBezTo>
                    <a:pt x="1" y="2157"/>
                    <a:pt x="615" y="2770"/>
                    <a:pt x="1386" y="2770"/>
                  </a:cubicBezTo>
                  <a:lnTo>
                    <a:pt x="35848" y="2770"/>
                  </a:lnTo>
                  <a:cubicBezTo>
                    <a:pt x="36601" y="2770"/>
                    <a:pt x="37232" y="2157"/>
                    <a:pt x="37232" y="1386"/>
                  </a:cubicBezTo>
                  <a:cubicBezTo>
                    <a:pt x="37232" y="615"/>
                    <a:pt x="36601" y="1"/>
                    <a:pt x="35848" y="1"/>
                  </a:cubicBezTo>
                  <a:close/>
                </a:path>
              </a:pathLst>
            </a:custGeom>
            <a:solidFill>
              <a:schemeClr val="lt2"/>
            </a:solidFill>
            <a:ln>
              <a:noFill/>
            </a:ln>
            <a:effectLst>
              <a:outerShdw blurRad="57150" dist="19050" dir="5400000" algn="bl" rotWithShape="0">
                <a:schemeClr val="dk1">
                  <a:alpha val="16000"/>
                </a:schemeClr>
              </a:outerShdw>
              <a:reflection stA="8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27" name="Google Shape;3827;p115"/>
          <p:cNvSpPr/>
          <p:nvPr/>
        </p:nvSpPr>
        <p:spPr>
          <a:xfrm>
            <a:off x="6643332" y="1262782"/>
            <a:ext cx="352169" cy="352785"/>
          </a:xfrm>
          <a:custGeom>
            <a:avLst/>
            <a:gdLst/>
            <a:ahLst/>
            <a:cxnLst/>
            <a:rect l="l" t="t" r="r" b="b"/>
            <a:pathLst>
              <a:path w="13148" h="13171" extrusionOk="0">
                <a:moveTo>
                  <a:pt x="7784" y="7966"/>
                </a:moveTo>
                <a:cubicBezTo>
                  <a:pt x="7030" y="8651"/>
                  <a:pt x="5866" y="8560"/>
                  <a:pt x="5181" y="7806"/>
                </a:cubicBezTo>
                <a:cubicBezTo>
                  <a:pt x="4519" y="7030"/>
                  <a:pt x="4588" y="5866"/>
                  <a:pt x="5364" y="5182"/>
                </a:cubicBezTo>
                <a:cubicBezTo>
                  <a:pt x="6117" y="4520"/>
                  <a:pt x="7281" y="4588"/>
                  <a:pt x="7966" y="5364"/>
                </a:cubicBezTo>
                <a:cubicBezTo>
                  <a:pt x="8628" y="6140"/>
                  <a:pt x="8560" y="7304"/>
                  <a:pt x="7784" y="7966"/>
                </a:cubicBezTo>
                <a:close/>
                <a:moveTo>
                  <a:pt x="10500" y="10066"/>
                </a:moveTo>
                <a:lnTo>
                  <a:pt x="12189" y="10272"/>
                </a:lnTo>
                <a:lnTo>
                  <a:pt x="12919" y="8788"/>
                </a:lnTo>
                <a:lnTo>
                  <a:pt x="11732" y="7555"/>
                </a:lnTo>
                <a:lnTo>
                  <a:pt x="11824" y="6277"/>
                </a:lnTo>
                <a:lnTo>
                  <a:pt x="13147" y="5204"/>
                </a:lnTo>
                <a:lnTo>
                  <a:pt x="12622" y="3652"/>
                </a:lnTo>
                <a:lnTo>
                  <a:pt x="10911" y="3629"/>
                </a:lnTo>
                <a:lnTo>
                  <a:pt x="10066" y="2671"/>
                </a:lnTo>
                <a:lnTo>
                  <a:pt x="10271" y="959"/>
                </a:lnTo>
                <a:lnTo>
                  <a:pt x="8788" y="228"/>
                </a:lnTo>
                <a:lnTo>
                  <a:pt x="7555" y="1415"/>
                </a:lnTo>
                <a:lnTo>
                  <a:pt x="6277" y="1347"/>
                </a:lnTo>
                <a:lnTo>
                  <a:pt x="5204" y="0"/>
                </a:lnTo>
                <a:lnTo>
                  <a:pt x="3652" y="525"/>
                </a:lnTo>
                <a:lnTo>
                  <a:pt x="3629" y="2237"/>
                </a:lnTo>
                <a:lnTo>
                  <a:pt x="2648" y="3082"/>
                </a:lnTo>
                <a:lnTo>
                  <a:pt x="959" y="2899"/>
                </a:lnTo>
                <a:lnTo>
                  <a:pt x="228" y="4360"/>
                </a:lnTo>
                <a:lnTo>
                  <a:pt x="1415" y="5592"/>
                </a:lnTo>
                <a:lnTo>
                  <a:pt x="1347" y="6871"/>
                </a:lnTo>
                <a:lnTo>
                  <a:pt x="0" y="7943"/>
                </a:lnTo>
                <a:lnTo>
                  <a:pt x="525" y="9495"/>
                </a:lnTo>
                <a:lnTo>
                  <a:pt x="2237" y="9518"/>
                </a:lnTo>
                <a:lnTo>
                  <a:pt x="3081" y="10500"/>
                </a:lnTo>
                <a:lnTo>
                  <a:pt x="2876" y="12212"/>
                </a:lnTo>
                <a:lnTo>
                  <a:pt x="4360" y="12919"/>
                </a:lnTo>
                <a:lnTo>
                  <a:pt x="5592" y="11732"/>
                </a:lnTo>
                <a:lnTo>
                  <a:pt x="6870" y="11824"/>
                </a:lnTo>
                <a:lnTo>
                  <a:pt x="7943" y="13170"/>
                </a:lnTo>
                <a:lnTo>
                  <a:pt x="9495" y="12645"/>
                </a:lnTo>
                <a:lnTo>
                  <a:pt x="9518" y="10911"/>
                </a:lnTo>
                <a:close/>
              </a:path>
            </a:pathLst>
          </a:custGeom>
          <a:solidFill>
            <a:schemeClr val="accent6"/>
          </a:solidFill>
          <a:ln>
            <a:noFill/>
          </a:ln>
          <a:effectLst>
            <a:outerShdw blurRad="57150" dist="19050" dir="5400000" algn="bl" rotWithShape="0">
              <a:schemeClr val="dk1">
                <a:alpha val="19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115"/>
          <p:cNvSpPr/>
          <p:nvPr/>
        </p:nvSpPr>
        <p:spPr>
          <a:xfrm>
            <a:off x="6409766" y="1179025"/>
            <a:ext cx="259868" cy="259841"/>
          </a:xfrm>
          <a:custGeom>
            <a:avLst/>
            <a:gdLst/>
            <a:ahLst/>
            <a:cxnLst/>
            <a:rect l="l" t="t" r="r" b="b"/>
            <a:pathLst>
              <a:path w="9702" h="9701" extrusionOk="0">
                <a:moveTo>
                  <a:pt x="5319" y="6094"/>
                </a:moveTo>
                <a:cubicBezTo>
                  <a:pt x="4612" y="6346"/>
                  <a:pt x="3858" y="5980"/>
                  <a:pt x="3607" y="5296"/>
                </a:cubicBezTo>
                <a:cubicBezTo>
                  <a:pt x="3356" y="4588"/>
                  <a:pt x="3721" y="3835"/>
                  <a:pt x="4406" y="3584"/>
                </a:cubicBezTo>
                <a:cubicBezTo>
                  <a:pt x="5114" y="3333"/>
                  <a:pt x="5867" y="3698"/>
                  <a:pt x="6118" y="4383"/>
                </a:cubicBezTo>
                <a:cubicBezTo>
                  <a:pt x="6369" y="5090"/>
                  <a:pt x="6004" y="5843"/>
                  <a:pt x="5319" y="6094"/>
                </a:cubicBezTo>
                <a:close/>
                <a:moveTo>
                  <a:pt x="6575" y="8240"/>
                </a:moveTo>
                <a:lnTo>
                  <a:pt x="7670" y="8811"/>
                </a:lnTo>
                <a:lnTo>
                  <a:pt x="8537" y="8035"/>
                </a:lnTo>
                <a:lnTo>
                  <a:pt x="8058" y="6871"/>
                </a:lnTo>
                <a:lnTo>
                  <a:pt x="8469" y="6026"/>
                </a:lnTo>
                <a:lnTo>
                  <a:pt x="9656" y="5684"/>
                </a:lnTo>
                <a:lnTo>
                  <a:pt x="9702" y="4497"/>
                </a:lnTo>
                <a:lnTo>
                  <a:pt x="8560" y="4017"/>
                </a:lnTo>
                <a:lnTo>
                  <a:pt x="8241" y="3127"/>
                </a:lnTo>
                <a:lnTo>
                  <a:pt x="8834" y="2032"/>
                </a:lnTo>
                <a:lnTo>
                  <a:pt x="8035" y="1164"/>
                </a:lnTo>
                <a:lnTo>
                  <a:pt x="6894" y="1644"/>
                </a:lnTo>
                <a:lnTo>
                  <a:pt x="6050" y="1233"/>
                </a:lnTo>
                <a:lnTo>
                  <a:pt x="5684" y="46"/>
                </a:lnTo>
                <a:lnTo>
                  <a:pt x="4497" y="0"/>
                </a:lnTo>
                <a:lnTo>
                  <a:pt x="4041" y="1141"/>
                </a:lnTo>
                <a:lnTo>
                  <a:pt x="3151" y="1461"/>
                </a:lnTo>
                <a:lnTo>
                  <a:pt x="2055" y="867"/>
                </a:lnTo>
                <a:lnTo>
                  <a:pt x="1188" y="1666"/>
                </a:lnTo>
                <a:lnTo>
                  <a:pt x="1644" y="2808"/>
                </a:lnTo>
                <a:lnTo>
                  <a:pt x="1256" y="3652"/>
                </a:lnTo>
                <a:lnTo>
                  <a:pt x="69" y="4017"/>
                </a:lnTo>
                <a:lnTo>
                  <a:pt x="1" y="5204"/>
                </a:lnTo>
                <a:lnTo>
                  <a:pt x="1165" y="5661"/>
                </a:lnTo>
                <a:lnTo>
                  <a:pt x="1462" y="6551"/>
                </a:lnTo>
                <a:lnTo>
                  <a:pt x="891" y="7647"/>
                </a:lnTo>
                <a:lnTo>
                  <a:pt x="1690" y="8537"/>
                </a:lnTo>
                <a:lnTo>
                  <a:pt x="2831" y="8057"/>
                </a:lnTo>
                <a:lnTo>
                  <a:pt x="3676" y="8445"/>
                </a:lnTo>
                <a:lnTo>
                  <a:pt x="4018" y="9632"/>
                </a:lnTo>
                <a:lnTo>
                  <a:pt x="5205" y="9701"/>
                </a:lnTo>
                <a:lnTo>
                  <a:pt x="5684" y="8560"/>
                </a:lnTo>
                <a:close/>
              </a:path>
            </a:pathLst>
          </a:custGeom>
          <a:solidFill>
            <a:schemeClr val="accent6"/>
          </a:solidFill>
          <a:ln>
            <a:noFill/>
          </a:ln>
          <a:effectLst>
            <a:outerShdw blurRad="57150" dist="19050" dir="5400000" algn="bl" rotWithShape="0">
              <a:schemeClr val="dk1">
                <a:alpha val="19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29" name="Google Shape;3829;p115"/>
          <p:cNvGrpSpPr/>
          <p:nvPr/>
        </p:nvGrpSpPr>
        <p:grpSpPr>
          <a:xfrm>
            <a:off x="1811389" y="1552434"/>
            <a:ext cx="1074309" cy="356822"/>
            <a:chOff x="1725115" y="1291147"/>
            <a:chExt cx="519090" cy="172403"/>
          </a:xfrm>
        </p:grpSpPr>
        <p:sp>
          <p:nvSpPr>
            <p:cNvPr id="3830" name="Google Shape;3830;p115"/>
            <p:cNvSpPr/>
            <p:nvPr/>
          </p:nvSpPr>
          <p:spPr>
            <a:xfrm>
              <a:off x="1725115" y="1291147"/>
              <a:ext cx="519090" cy="172403"/>
            </a:xfrm>
            <a:custGeom>
              <a:avLst/>
              <a:gdLst/>
              <a:ahLst/>
              <a:cxnLst/>
              <a:rect l="l" t="t" r="r" b="b"/>
              <a:pathLst>
                <a:path w="28959" h="9618" extrusionOk="0">
                  <a:moveTo>
                    <a:pt x="18640" y="1"/>
                  </a:moveTo>
                  <a:cubicBezTo>
                    <a:pt x="16417" y="1"/>
                    <a:pt x="14193" y="709"/>
                    <a:pt x="12640" y="1957"/>
                  </a:cubicBezTo>
                  <a:cubicBezTo>
                    <a:pt x="11219" y="3097"/>
                    <a:pt x="9782" y="4972"/>
                    <a:pt x="9291" y="6953"/>
                  </a:cubicBezTo>
                  <a:cubicBezTo>
                    <a:pt x="8237" y="6100"/>
                    <a:pt x="6888" y="5651"/>
                    <a:pt x="5543" y="5651"/>
                  </a:cubicBezTo>
                  <a:cubicBezTo>
                    <a:pt x="5009" y="5651"/>
                    <a:pt x="4476" y="5722"/>
                    <a:pt x="3962" y="5867"/>
                  </a:cubicBezTo>
                  <a:cubicBezTo>
                    <a:pt x="2139" y="6392"/>
                    <a:pt x="632" y="7830"/>
                    <a:pt x="1" y="9618"/>
                  </a:cubicBezTo>
                  <a:lnTo>
                    <a:pt x="28959" y="9529"/>
                  </a:lnTo>
                  <a:cubicBezTo>
                    <a:pt x="28451" y="5937"/>
                    <a:pt x="26348" y="3027"/>
                    <a:pt x="23227" y="1186"/>
                  </a:cubicBezTo>
                  <a:cubicBezTo>
                    <a:pt x="21870" y="374"/>
                    <a:pt x="20255" y="1"/>
                    <a:pt x="18640" y="1"/>
                  </a:cubicBezTo>
                  <a:close/>
                </a:path>
              </a:pathLst>
            </a:custGeom>
            <a:solidFill>
              <a:schemeClr val="dk2"/>
            </a:solidFill>
            <a:ln>
              <a:noFill/>
            </a:ln>
            <a:effectLst>
              <a:outerShdw blurRad="57150" dist="19050" dir="5400000" algn="bl" rotWithShape="0">
                <a:schemeClr val="dk1">
                  <a:alpha val="3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115"/>
            <p:cNvSpPr/>
            <p:nvPr/>
          </p:nvSpPr>
          <p:spPr>
            <a:xfrm>
              <a:off x="1953865" y="1296811"/>
              <a:ext cx="269951" cy="147971"/>
            </a:xfrm>
            <a:custGeom>
              <a:avLst/>
              <a:gdLst/>
              <a:ahLst/>
              <a:cxnLst/>
              <a:rect l="l" t="t" r="r" b="b"/>
              <a:pathLst>
                <a:path w="15060" h="8255" extrusionOk="0">
                  <a:moveTo>
                    <a:pt x="5623" y="1"/>
                  </a:moveTo>
                  <a:cubicBezTo>
                    <a:pt x="5130" y="1"/>
                    <a:pt x="4634" y="39"/>
                    <a:pt x="4138" y="117"/>
                  </a:cubicBezTo>
                  <a:cubicBezTo>
                    <a:pt x="2964" y="292"/>
                    <a:pt x="1789" y="783"/>
                    <a:pt x="1036" y="1694"/>
                  </a:cubicBezTo>
                  <a:cubicBezTo>
                    <a:pt x="265" y="2606"/>
                    <a:pt x="1" y="3973"/>
                    <a:pt x="580" y="5025"/>
                  </a:cubicBezTo>
                  <a:cubicBezTo>
                    <a:pt x="1036" y="5848"/>
                    <a:pt x="1929" y="6339"/>
                    <a:pt x="2789" y="6724"/>
                  </a:cubicBezTo>
                  <a:cubicBezTo>
                    <a:pt x="5102" y="7736"/>
                    <a:pt x="7623" y="8255"/>
                    <a:pt x="10136" y="8255"/>
                  </a:cubicBezTo>
                  <a:cubicBezTo>
                    <a:pt x="10803" y="8255"/>
                    <a:pt x="11469" y="8218"/>
                    <a:pt x="12131" y="8145"/>
                  </a:cubicBezTo>
                  <a:cubicBezTo>
                    <a:pt x="12692" y="8075"/>
                    <a:pt x="13253" y="7986"/>
                    <a:pt x="13744" y="7759"/>
                  </a:cubicBezTo>
                  <a:cubicBezTo>
                    <a:pt x="14235" y="7514"/>
                    <a:pt x="14673" y="7093"/>
                    <a:pt x="14831" y="6567"/>
                  </a:cubicBezTo>
                  <a:cubicBezTo>
                    <a:pt x="15059" y="5761"/>
                    <a:pt x="14603" y="4920"/>
                    <a:pt x="14077" y="4253"/>
                  </a:cubicBezTo>
                  <a:cubicBezTo>
                    <a:pt x="12036" y="1664"/>
                    <a:pt x="8896" y="1"/>
                    <a:pt x="5623" y="1"/>
                  </a:cubicBezTo>
                  <a:close/>
                </a:path>
              </a:pathLst>
            </a:custGeom>
            <a:solidFill>
              <a:schemeClr val="accent1"/>
            </a:solidFill>
            <a:ln>
              <a:noFill/>
            </a:ln>
            <a:effectLst>
              <a:outerShdw blurRad="57150" dist="19050" dir="5400000" algn="bl" rotWithShape="0">
                <a:schemeClr val="dk1">
                  <a:alpha val="3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115"/>
            <p:cNvSpPr/>
            <p:nvPr/>
          </p:nvSpPr>
          <p:spPr>
            <a:xfrm>
              <a:off x="1773837" y="1396227"/>
              <a:ext cx="83907" cy="48523"/>
            </a:xfrm>
            <a:custGeom>
              <a:avLst/>
              <a:gdLst/>
              <a:ahLst/>
              <a:cxnLst/>
              <a:rect l="l" t="t" r="r" b="b"/>
              <a:pathLst>
                <a:path w="4681" h="2707" extrusionOk="0">
                  <a:moveTo>
                    <a:pt x="2283" y="0"/>
                  </a:moveTo>
                  <a:cubicBezTo>
                    <a:pt x="1541" y="0"/>
                    <a:pt x="523" y="100"/>
                    <a:pt x="228" y="530"/>
                  </a:cubicBezTo>
                  <a:cubicBezTo>
                    <a:pt x="1" y="881"/>
                    <a:pt x="17" y="1372"/>
                    <a:pt x="228" y="1722"/>
                  </a:cubicBezTo>
                  <a:cubicBezTo>
                    <a:pt x="438" y="2090"/>
                    <a:pt x="807" y="2353"/>
                    <a:pt x="1193" y="2494"/>
                  </a:cubicBezTo>
                  <a:cubicBezTo>
                    <a:pt x="1595" y="2634"/>
                    <a:pt x="2016" y="2669"/>
                    <a:pt x="2436" y="2686"/>
                  </a:cubicBezTo>
                  <a:cubicBezTo>
                    <a:pt x="2577" y="2698"/>
                    <a:pt x="2718" y="2706"/>
                    <a:pt x="2858" y="2706"/>
                  </a:cubicBezTo>
                  <a:cubicBezTo>
                    <a:pt x="3119" y="2706"/>
                    <a:pt x="3377" y="2678"/>
                    <a:pt x="3628" y="2599"/>
                  </a:cubicBezTo>
                  <a:cubicBezTo>
                    <a:pt x="4014" y="2475"/>
                    <a:pt x="4383" y="2195"/>
                    <a:pt x="4523" y="1828"/>
                  </a:cubicBezTo>
                  <a:cubicBezTo>
                    <a:pt x="4680" y="1372"/>
                    <a:pt x="4505" y="846"/>
                    <a:pt x="4154" y="512"/>
                  </a:cubicBezTo>
                  <a:cubicBezTo>
                    <a:pt x="3804" y="197"/>
                    <a:pt x="3331" y="40"/>
                    <a:pt x="2857" y="21"/>
                  </a:cubicBezTo>
                  <a:cubicBezTo>
                    <a:pt x="2710" y="9"/>
                    <a:pt x="2509" y="0"/>
                    <a:pt x="2283" y="0"/>
                  </a:cubicBezTo>
                  <a:close/>
                </a:path>
              </a:pathLst>
            </a:custGeom>
            <a:solidFill>
              <a:schemeClr val="accent1"/>
            </a:solidFill>
            <a:ln>
              <a:noFill/>
            </a:ln>
            <a:effectLst>
              <a:outerShdw blurRad="57150" dist="19050" dir="5400000" algn="bl" rotWithShape="0">
                <a:schemeClr val="dk1">
                  <a:alpha val="3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3" name="Google Shape;3833;p115"/>
          <p:cNvGrpSpPr/>
          <p:nvPr/>
        </p:nvGrpSpPr>
        <p:grpSpPr>
          <a:xfrm>
            <a:off x="7442631" y="2616366"/>
            <a:ext cx="606268" cy="384783"/>
            <a:chOff x="1779700" y="2799700"/>
            <a:chExt cx="835425" cy="530150"/>
          </a:xfrm>
        </p:grpSpPr>
        <p:sp>
          <p:nvSpPr>
            <p:cNvPr id="3834" name="Google Shape;3834;p115"/>
            <p:cNvSpPr/>
            <p:nvPr/>
          </p:nvSpPr>
          <p:spPr>
            <a:xfrm>
              <a:off x="1779700" y="2799700"/>
              <a:ext cx="835425" cy="530150"/>
            </a:xfrm>
            <a:custGeom>
              <a:avLst/>
              <a:gdLst/>
              <a:ahLst/>
              <a:cxnLst/>
              <a:rect l="l" t="t" r="r" b="b"/>
              <a:pathLst>
                <a:path w="33417" h="21206" extrusionOk="0">
                  <a:moveTo>
                    <a:pt x="3835" y="1"/>
                  </a:moveTo>
                  <a:cubicBezTo>
                    <a:pt x="1713" y="1"/>
                    <a:pt x="1" y="1736"/>
                    <a:pt x="1" y="3836"/>
                  </a:cubicBezTo>
                  <a:lnTo>
                    <a:pt x="1" y="17371"/>
                  </a:lnTo>
                  <a:cubicBezTo>
                    <a:pt x="1" y="19494"/>
                    <a:pt x="1713" y="21206"/>
                    <a:pt x="3835" y="21206"/>
                  </a:cubicBezTo>
                  <a:lnTo>
                    <a:pt x="29582" y="21206"/>
                  </a:lnTo>
                  <a:cubicBezTo>
                    <a:pt x="31705" y="21206"/>
                    <a:pt x="33417" y="19494"/>
                    <a:pt x="33417" y="17371"/>
                  </a:cubicBezTo>
                  <a:lnTo>
                    <a:pt x="33417" y="3836"/>
                  </a:lnTo>
                  <a:cubicBezTo>
                    <a:pt x="33417" y="1736"/>
                    <a:pt x="31705" y="1"/>
                    <a:pt x="29582" y="1"/>
                  </a:cubicBezTo>
                  <a:close/>
                </a:path>
              </a:pathLst>
            </a:custGeom>
            <a:gradFill>
              <a:gsLst>
                <a:gs pos="0">
                  <a:srgbClr val="81EEEB"/>
                </a:gs>
                <a:gs pos="100000">
                  <a:srgbClr val="3AE4DF"/>
                </a:gs>
              </a:gsLst>
              <a:lin ang="8099331" scaled="0"/>
            </a:gra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5" name="Google Shape;3835;p115"/>
            <p:cNvSpPr/>
            <p:nvPr/>
          </p:nvSpPr>
          <p:spPr>
            <a:xfrm>
              <a:off x="2013650" y="2880750"/>
              <a:ext cx="368100" cy="368075"/>
            </a:xfrm>
            <a:custGeom>
              <a:avLst/>
              <a:gdLst/>
              <a:ahLst/>
              <a:cxnLst/>
              <a:rect l="l" t="t" r="r" b="b"/>
              <a:pathLst>
                <a:path w="14724" h="14723" extrusionOk="0">
                  <a:moveTo>
                    <a:pt x="7351" y="0"/>
                  </a:moveTo>
                  <a:cubicBezTo>
                    <a:pt x="3288" y="0"/>
                    <a:pt x="1" y="3287"/>
                    <a:pt x="1" y="7373"/>
                  </a:cubicBezTo>
                  <a:cubicBezTo>
                    <a:pt x="1" y="11436"/>
                    <a:pt x="3288" y="14722"/>
                    <a:pt x="7351" y="14722"/>
                  </a:cubicBezTo>
                  <a:cubicBezTo>
                    <a:pt x="11414" y="14722"/>
                    <a:pt x="14723" y="11436"/>
                    <a:pt x="14723" y="7373"/>
                  </a:cubicBezTo>
                  <a:cubicBezTo>
                    <a:pt x="14723" y="3287"/>
                    <a:pt x="11414" y="0"/>
                    <a:pt x="7351" y="0"/>
                  </a:cubicBezTo>
                  <a:close/>
                </a:path>
              </a:pathLst>
            </a:custGeom>
            <a:solidFill>
              <a:schemeClr val="accent1"/>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6" name="Google Shape;3836;p115"/>
            <p:cNvSpPr/>
            <p:nvPr/>
          </p:nvSpPr>
          <p:spPr>
            <a:xfrm>
              <a:off x="2116075" y="2970325"/>
              <a:ext cx="163225" cy="188900"/>
            </a:xfrm>
            <a:custGeom>
              <a:avLst/>
              <a:gdLst/>
              <a:ahLst/>
              <a:cxnLst/>
              <a:rect l="l" t="t" r="r" b="b"/>
              <a:pathLst>
                <a:path w="6529" h="7556" extrusionOk="0">
                  <a:moveTo>
                    <a:pt x="1" y="1"/>
                  </a:moveTo>
                  <a:lnTo>
                    <a:pt x="1" y="7556"/>
                  </a:lnTo>
                  <a:lnTo>
                    <a:pt x="6529" y="3790"/>
                  </a:lnTo>
                  <a:lnTo>
                    <a:pt x="1" y="1"/>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7" name="Google Shape;3837;p115"/>
          <p:cNvGrpSpPr/>
          <p:nvPr/>
        </p:nvGrpSpPr>
        <p:grpSpPr>
          <a:xfrm>
            <a:off x="7228854" y="2435677"/>
            <a:ext cx="458443" cy="319334"/>
            <a:chOff x="3487600" y="3021125"/>
            <a:chExt cx="631725" cy="439975"/>
          </a:xfrm>
        </p:grpSpPr>
        <p:sp>
          <p:nvSpPr>
            <p:cNvPr id="3838" name="Google Shape;3838;p115"/>
            <p:cNvSpPr/>
            <p:nvPr/>
          </p:nvSpPr>
          <p:spPr>
            <a:xfrm>
              <a:off x="3487600" y="3021125"/>
              <a:ext cx="631725" cy="198025"/>
            </a:xfrm>
            <a:custGeom>
              <a:avLst/>
              <a:gdLst/>
              <a:ahLst/>
              <a:cxnLst/>
              <a:rect l="l" t="t" r="r" b="b"/>
              <a:pathLst>
                <a:path w="25269" h="7921" extrusionOk="0">
                  <a:moveTo>
                    <a:pt x="3972" y="0"/>
                  </a:moveTo>
                  <a:cubicBezTo>
                    <a:pt x="1781" y="0"/>
                    <a:pt x="1" y="1780"/>
                    <a:pt x="1" y="3949"/>
                  </a:cubicBezTo>
                  <a:cubicBezTo>
                    <a:pt x="1" y="6140"/>
                    <a:pt x="1781" y="7920"/>
                    <a:pt x="3972" y="7920"/>
                  </a:cubicBezTo>
                  <a:lnTo>
                    <a:pt x="21297" y="7920"/>
                  </a:lnTo>
                  <a:cubicBezTo>
                    <a:pt x="23488" y="7920"/>
                    <a:pt x="25268" y="6140"/>
                    <a:pt x="25268" y="3949"/>
                  </a:cubicBezTo>
                  <a:cubicBezTo>
                    <a:pt x="25268" y="1780"/>
                    <a:pt x="23488" y="0"/>
                    <a:pt x="21297" y="0"/>
                  </a:cubicBezTo>
                  <a:close/>
                </a:path>
              </a:pathLst>
            </a:custGeom>
            <a:gradFill>
              <a:gsLst>
                <a:gs pos="0">
                  <a:srgbClr val="5352EE"/>
                </a:gs>
                <a:gs pos="100000">
                  <a:srgbClr val="7882F3"/>
                </a:gs>
              </a:gsLst>
              <a:lin ang="10801400" scaled="0"/>
            </a:gradFill>
            <a:ln>
              <a:noFill/>
            </a:ln>
            <a:effectLst>
              <a:outerShdw blurRad="57150" dist="19050" dir="5400000" algn="bl" rotWithShape="0">
                <a:schemeClr val="dk1">
                  <a:alpha val="17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3839;p115"/>
            <p:cNvSpPr/>
            <p:nvPr/>
          </p:nvSpPr>
          <p:spPr>
            <a:xfrm>
              <a:off x="3551525" y="3050800"/>
              <a:ext cx="138100" cy="138675"/>
            </a:xfrm>
            <a:custGeom>
              <a:avLst/>
              <a:gdLst/>
              <a:ahLst/>
              <a:cxnLst/>
              <a:rect l="l" t="t" r="r" b="b"/>
              <a:pathLst>
                <a:path w="5524" h="5547" extrusionOk="0">
                  <a:moveTo>
                    <a:pt x="2762" y="0"/>
                  </a:moveTo>
                  <a:cubicBezTo>
                    <a:pt x="1233" y="0"/>
                    <a:pt x="0" y="1233"/>
                    <a:pt x="0" y="2762"/>
                  </a:cubicBezTo>
                  <a:cubicBezTo>
                    <a:pt x="0" y="4291"/>
                    <a:pt x="1233" y="5547"/>
                    <a:pt x="2762" y="5547"/>
                  </a:cubicBezTo>
                  <a:cubicBezTo>
                    <a:pt x="4291" y="5547"/>
                    <a:pt x="5524" y="4291"/>
                    <a:pt x="5524" y="2762"/>
                  </a:cubicBezTo>
                  <a:cubicBezTo>
                    <a:pt x="5524" y="1233"/>
                    <a:pt x="4291" y="0"/>
                    <a:pt x="2762" y="0"/>
                  </a:cubicBezTo>
                  <a:close/>
                </a:path>
              </a:pathLst>
            </a:custGeom>
            <a:solidFill>
              <a:schemeClr val="accent6"/>
            </a:solidFill>
            <a:ln>
              <a:noFill/>
            </a:ln>
            <a:effectLst>
              <a:outerShdw blurRad="57150" dist="19050" dir="5400000" algn="bl" rotWithShape="0">
                <a:schemeClr val="dk1">
                  <a:alpha val="17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115"/>
            <p:cNvSpPr/>
            <p:nvPr/>
          </p:nvSpPr>
          <p:spPr>
            <a:xfrm>
              <a:off x="3487600" y="3263075"/>
              <a:ext cx="631725" cy="198025"/>
            </a:xfrm>
            <a:custGeom>
              <a:avLst/>
              <a:gdLst/>
              <a:ahLst/>
              <a:cxnLst/>
              <a:rect l="l" t="t" r="r" b="b"/>
              <a:pathLst>
                <a:path w="25269" h="7921" extrusionOk="0">
                  <a:moveTo>
                    <a:pt x="3972" y="0"/>
                  </a:moveTo>
                  <a:cubicBezTo>
                    <a:pt x="1781" y="0"/>
                    <a:pt x="1" y="1780"/>
                    <a:pt x="1" y="3972"/>
                  </a:cubicBezTo>
                  <a:cubicBezTo>
                    <a:pt x="1" y="6163"/>
                    <a:pt x="1781" y="7920"/>
                    <a:pt x="3972" y="7920"/>
                  </a:cubicBezTo>
                  <a:lnTo>
                    <a:pt x="21297" y="7920"/>
                  </a:lnTo>
                  <a:cubicBezTo>
                    <a:pt x="23488" y="7920"/>
                    <a:pt x="25268" y="6163"/>
                    <a:pt x="25268" y="3972"/>
                  </a:cubicBezTo>
                  <a:cubicBezTo>
                    <a:pt x="25268" y="1780"/>
                    <a:pt x="23488" y="0"/>
                    <a:pt x="21297" y="0"/>
                  </a:cubicBezTo>
                  <a:close/>
                </a:path>
              </a:pathLst>
            </a:custGeom>
            <a:gradFill>
              <a:gsLst>
                <a:gs pos="0">
                  <a:srgbClr val="5352EE"/>
                </a:gs>
                <a:gs pos="100000">
                  <a:srgbClr val="7882F3"/>
                </a:gs>
              </a:gsLst>
              <a:lin ang="10801400" scaled="0"/>
            </a:gradFill>
            <a:ln>
              <a:noFill/>
            </a:ln>
            <a:effectLst>
              <a:outerShdw blurRad="57150" dist="19050" dir="5400000" algn="bl" rotWithShape="0">
                <a:schemeClr val="dk1">
                  <a:alpha val="17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115"/>
            <p:cNvSpPr/>
            <p:nvPr/>
          </p:nvSpPr>
          <p:spPr>
            <a:xfrm>
              <a:off x="3916725" y="3293300"/>
              <a:ext cx="138675" cy="138125"/>
            </a:xfrm>
            <a:custGeom>
              <a:avLst/>
              <a:gdLst/>
              <a:ahLst/>
              <a:cxnLst/>
              <a:rect l="l" t="t" r="r" b="b"/>
              <a:pathLst>
                <a:path w="5547" h="5525" extrusionOk="0">
                  <a:moveTo>
                    <a:pt x="2762" y="1"/>
                  </a:moveTo>
                  <a:cubicBezTo>
                    <a:pt x="1233" y="1"/>
                    <a:pt x="0" y="1233"/>
                    <a:pt x="0" y="2763"/>
                  </a:cubicBezTo>
                  <a:cubicBezTo>
                    <a:pt x="0" y="4292"/>
                    <a:pt x="1233" y="5524"/>
                    <a:pt x="2762" y="5524"/>
                  </a:cubicBezTo>
                  <a:cubicBezTo>
                    <a:pt x="4292" y="5524"/>
                    <a:pt x="5547" y="4292"/>
                    <a:pt x="5547" y="2763"/>
                  </a:cubicBezTo>
                  <a:cubicBezTo>
                    <a:pt x="5547" y="1233"/>
                    <a:pt x="4292" y="1"/>
                    <a:pt x="2762" y="1"/>
                  </a:cubicBezTo>
                  <a:close/>
                </a:path>
              </a:pathLst>
            </a:custGeom>
            <a:solidFill>
              <a:schemeClr val="accent6"/>
            </a:solidFill>
            <a:ln>
              <a:noFill/>
            </a:ln>
            <a:effectLst>
              <a:outerShdw blurRad="57150" dist="19050" dir="5400000" algn="bl" rotWithShape="0">
                <a:schemeClr val="dk1">
                  <a:alpha val="17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42" name="Google Shape;3842;p115"/>
          <p:cNvGrpSpPr/>
          <p:nvPr/>
        </p:nvGrpSpPr>
        <p:grpSpPr>
          <a:xfrm>
            <a:off x="1274208" y="2783867"/>
            <a:ext cx="472503" cy="472169"/>
            <a:chOff x="3015700" y="2290125"/>
            <a:chExt cx="651100" cy="650550"/>
          </a:xfrm>
        </p:grpSpPr>
        <p:sp>
          <p:nvSpPr>
            <p:cNvPr id="3843" name="Google Shape;3843;p115"/>
            <p:cNvSpPr/>
            <p:nvPr/>
          </p:nvSpPr>
          <p:spPr>
            <a:xfrm>
              <a:off x="3095575" y="2370025"/>
              <a:ext cx="491350" cy="490775"/>
            </a:xfrm>
            <a:custGeom>
              <a:avLst/>
              <a:gdLst/>
              <a:ahLst/>
              <a:cxnLst/>
              <a:rect l="l" t="t" r="r" b="b"/>
              <a:pathLst>
                <a:path w="19654" h="19631" extrusionOk="0">
                  <a:moveTo>
                    <a:pt x="9838" y="0"/>
                  </a:moveTo>
                  <a:cubicBezTo>
                    <a:pt x="4406" y="0"/>
                    <a:pt x="1" y="4406"/>
                    <a:pt x="1" y="9815"/>
                  </a:cubicBezTo>
                  <a:cubicBezTo>
                    <a:pt x="1" y="15248"/>
                    <a:pt x="4406" y="19630"/>
                    <a:pt x="9838" y="19630"/>
                  </a:cubicBezTo>
                  <a:cubicBezTo>
                    <a:pt x="15248" y="19630"/>
                    <a:pt x="19653" y="15248"/>
                    <a:pt x="19653" y="9815"/>
                  </a:cubicBezTo>
                  <a:cubicBezTo>
                    <a:pt x="19653" y="4406"/>
                    <a:pt x="15248" y="0"/>
                    <a:pt x="9838" y="0"/>
                  </a:cubicBezTo>
                  <a:close/>
                </a:path>
              </a:pathLst>
            </a:custGeom>
            <a:solidFill>
              <a:schemeClr val="lt1"/>
            </a:solidFill>
            <a:ln>
              <a:noFill/>
            </a:ln>
            <a:effectLst>
              <a:outerShdw blurRad="57150" dist="19050" dir="5400000" algn="bl" rotWithShape="0">
                <a:schemeClr val="dk1">
                  <a:alpha val="19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115"/>
            <p:cNvSpPr/>
            <p:nvPr/>
          </p:nvSpPr>
          <p:spPr>
            <a:xfrm>
              <a:off x="3015700" y="2290125"/>
              <a:ext cx="651100" cy="650550"/>
            </a:xfrm>
            <a:custGeom>
              <a:avLst/>
              <a:gdLst/>
              <a:ahLst/>
              <a:cxnLst/>
              <a:rect l="l" t="t" r="r" b="b"/>
              <a:pathLst>
                <a:path w="26044" h="26022" extrusionOk="0">
                  <a:moveTo>
                    <a:pt x="13033" y="3607"/>
                  </a:moveTo>
                  <a:cubicBezTo>
                    <a:pt x="18215" y="3607"/>
                    <a:pt x="22438" y="7807"/>
                    <a:pt x="22438" y="13011"/>
                  </a:cubicBezTo>
                  <a:cubicBezTo>
                    <a:pt x="22438" y="18215"/>
                    <a:pt x="18215" y="22438"/>
                    <a:pt x="13033" y="22438"/>
                  </a:cubicBezTo>
                  <a:cubicBezTo>
                    <a:pt x="7829" y="22438"/>
                    <a:pt x="3607" y="18215"/>
                    <a:pt x="3607" y="13011"/>
                  </a:cubicBezTo>
                  <a:cubicBezTo>
                    <a:pt x="3607" y="7807"/>
                    <a:pt x="7829" y="3607"/>
                    <a:pt x="13033" y="3607"/>
                  </a:cubicBezTo>
                  <a:close/>
                  <a:moveTo>
                    <a:pt x="13033" y="1"/>
                  </a:moveTo>
                  <a:cubicBezTo>
                    <a:pt x="5844" y="1"/>
                    <a:pt x="0" y="5821"/>
                    <a:pt x="0" y="13011"/>
                  </a:cubicBezTo>
                  <a:cubicBezTo>
                    <a:pt x="0" y="20201"/>
                    <a:pt x="5844" y="26022"/>
                    <a:pt x="13033" y="26022"/>
                  </a:cubicBezTo>
                  <a:cubicBezTo>
                    <a:pt x="20201" y="26022"/>
                    <a:pt x="26044" y="20201"/>
                    <a:pt x="26044" y="13011"/>
                  </a:cubicBezTo>
                  <a:cubicBezTo>
                    <a:pt x="26044" y="5821"/>
                    <a:pt x="20201" y="1"/>
                    <a:pt x="13033" y="1"/>
                  </a:cubicBezTo>
                  <a:close/>
                </a:path>
              </a:pathLst>
            </a:custGeom>
            <a:gradFill>
              <a:gsLst>
                <a:gs pos="0">
                  <a:srgbClr val="5352EE"/>
                </a:gs>
                <a:gs pos="100000">
                  <a:srgbClr val="7882F3"/>
                </a:gs>
              </a:gsLst>
              <a:lin ang="13500032" scaled="0"/>
            </a:gradFill>
            <a:ln>
              <a:noFill/>
            </a:ln>
            <a:effectLst>
              <a:outerShdw blurRad="57150" dist="19050" dir="5400000" algn="bl" rotWithShape="0">
                <a:schemeClr val="dk1">
                  <a:alpha val="19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115"/>
            <p:cNvSpPr/>
            <p:nvPr/>
          </p:nvSpPr>
          <p:spPr>
            <a:xfrm>
              <a:off x="3233675" y="2508125"/>
              <a:ext cx="215150" cy="214575"/>
            </a:xfrm>
            <a:custGeom>
              <a:avLst/>
              <a:gdLst/>
              <a:ahLst/>
              <a:cxnLst/>
              <a:rect l="l" t="t" r="r" b="b"/>
              <a:pathLst>
                <a:path w="8606" h="8583" extrusionOk="0">
                  <a:moveTo>
                    <a:pt x="4292" y="3059"/>
                  </a:moveTo>
                  <a:cubicBezTo>
                    <a:pt x="4976" y="3059"/>
                    <a:pt x="5547" y="3629"/>
                    <a:pt x="5547" y="4314"/>
                  </a:cubicBezTo>
                  <a:cubicBezTo>
                    <a:pt x="5547" y="4999"/>
                    <a:pt x="4976" y="5570"/>
                    <a:pt x="4292" y="5570"/>
                  </a:cubicBezTo>
                  <a:cubicBezTo>
                    <a:pt x="3584" y="5570"/>
                    <a:pt x="3036" y="4999"/>
                    <a:pt x="3036" y="4314"/>
                  </a:cubicBezTo>
                  <a:cubicBezTo>
                    <a:pt x="3036" y="3629"/>
                    <a:pt x="3584" y="3059"/>
                    <a:pt x="4292" y="3059"/>
                  </a:cubicBezTo>
                  <a:close/>
                  <a:moveTo>
                    <a:pt x="3789" y="0"/>
                  </a:moveTo>
                  <a:cubicBezTo>
                    <a:pt x="3675" y="0"/>
                    <a:pt x="3561" y="91"/>
                    <a:pt x="3538" y="183"/>
                  </a:cubicBezTo>
                  <a:lnTo>
                    <a:pt x="3287" y="1187"/>
                  </a:lnTo>
                  <a:cubicBezTo>
                    <a:pt x="3128" y="1256"/>
                    <a:pt x="2945" y="1324"/>
                    <a:pt x="2785" y="1415"/>
                  </a:cubicBezTo>
                  <a:lnTo>
                    <a:pt x="1918" y="890"/>
                  </a:lnTo>
                  <a:cubicBezTo>
                    <a:pt x="1880" y="871"/>
                    <a:pt x="1834" y="860"/>
                    <a:pt x="1789" y="860"/>
                  </a:cubicBezTo>
                  <a:cubicBezTo>
                    <a:pt x="1725" y="860"/>
                    <a:pt x="1661" y="883"/>
                    <a:pt x="1621" y="936"/>
                  </a:cubicBezTo>
                  <a:lnTo>
                    <a:pt x="914" y="1644"/>
                  </a:lnTo>
                  <a:cubicBezTo>
                    <a:pt x="822" y="1735"/>
                    <a:pt x="799" y="1849"/>
                    <a:pt x="868" y="1963"/>
                  </a:cubicBezTo>
                  <a:lnTo>
                    <a:pt x="1393" y="2808"/>
                  </a:lnTo>
                  <a:cubicBezTo>
                    <a:pt x="1302" y="2967"/>
                    <a:pt x="1233" y="3150"/>
                    <a:pt x="1165" y="3333"/>
                  </a:cubicBezTo>
                  <a:lnTo>
                    <a:pt x="206" y="3561"/>
                  </a:lnTo>
                  <a:cubicBezTo>
                    <a:pt x="92" y="3584"/>
                    <a:pt x="0" y="3698"/>
                    <a:pt x="0" y="3812"/>
                  </a:cubicBezTo>
                  <a:lnTo>
                    <a:pt x="0" y="4816"/>
                  </a:lnTo>
                  <a:cubicBezTo>
                    <a:pt x="0" y="4930"/>
                    <a:pt x="92" y="5022"/>
                    <a:pt x="206" y="5067"/>
                  </a:cubicBezTo>
                  <a:lnTo>
                    <a:pt x="1165" y="5296"/>
                  </a:lnTo>
                  <a:cubicBezTo>
                    <a:pt x="1233" y="5478"/>
                    <a:pt x="1302" y="5661"/>
                    <a:pt x="1393" y="5821"/>
                  </a:cubicBezTo>
                  <a:lnTo>
                    <a:pt x="868" y="6665"/>
                  </a:lnTo>
                  <a:cubicBezTo>
                    <a:pt x="799" y="6779"/>
                    <a:pt x="822" y="6893"/>
                    <a:pt x="914" y="6985"/>
                  </a:cubicBezTo>
                  <a:lnTo>
                    <a:pt x="1621" y="7692"/>
                  </a:lnTo>
                  <a:cubicBezTo>
                    <a:pt x="1661" y="7746"/>
                    <a:pt x="1725" y="7768"/>
                    <a:pt x="1789" y="7768"/>
                  </a:cubicBezTo>
                  <a:cubicBezTo>
                    <a:pt x="1834" y="7768"/>
                    <a:pt x="1880" y="7757"/>
                    <a:pt x="1918" y="7738"/>
                  </a:cubicBezTo>
                  <a:lnTo>
                    <a:pt x="2785" y="7213"/>
                  </a:lnTo>
                  <a:cubicBezTo>
                    <a:pt x="2945" y="7304"/>
                    <a:pt x="3128" y="7373"/>
                    <a:pt x="3287" y="7418"/>
                  </a:cubicBezTo>
                  <a:lnTo>
                    <a:pt x="3538" y="8400"/>
                  </a:lnTo>
                  <a:cubicBezTo>
                    <a:pt x="3561" y="8514"/>
                    <a:pt x="3675" y="8582"/>
                    <a:pt x="3789" y="8582"/>
                  </a:cubicBezTo>
                  <a:lnTo>
                    <a:pt x="4794" y="8582"/>
                  </a:lnTo>
                  <a:cubicBezTo>
                    <a:pt x="4908" y="8582"/>
                    <a:pt x="4999" y="8514"/>
                    <a:pt x="5045" y="8400"/>
                  </a:cubicBezTo>
                  <a:lnTo>
                    <a:pt x="5273" y="7418"/>
                  </a:lnTo>
                  <a:cubicBezTo>
                    <a:pt x="5456" y="7373"/>
                    <a:pt x="5616" y="7304"/>
                    <a:pt x="5798" y="7213"/>
                  </a:cubicBezTo>
                  <a:lnTo>
                    <a:pt x="6643" y="7738"/>
                  </a:lnTo>
                  <a:cubicBezTo>
                    <a:pt x="6690" y="7757"/>
                    <a:pt x="6737" y="7768"/>
                    <a:pt x="6783" y="7768"/>
                  </a:cubicBezTo>
                  <a:cubicBezTo>
                    <a:pt x="6847" y="7768"/>
                    <a:pt x="6909" y="7746"/>
                    <a:pt x="6962" y="7692"/>
                  </a:cubicBezTo>
                  <a:lnTo>
                    <a:pt x="7670" y="6985"/>
                  </a:lnTo>
                  <a:cubicBezTo>
                    <a:pt x="7738" y="6893"/>
                    <a:pt x="7761" y="6779"/>
                    <a:pt x="7715" y="6665"/>
                  </a:cubicBezTo>
                  <a:lnTo>
                    <a:pt x="7190" y="5821"/>
                  </a:lnTo>
                  <a:cubicBezTo>
                    <a:pt x="7282" y="5661"/>
                    <a:pt x="7350" y="5478"/>
                    <a:pt x="7396" y="5296"/>
                  </a:cubicBezTo>
                  <a:lnTo>
                    <a:pt x="8400" y="5067"/>
                  </a:lnTo>
                  <a:cubicBezTo>
                    <a:pt x="8514" y="5022"/>
                    <a:pt x="8606" y="4930"/>
                    <a:pt x="8606" y="4816"/>
                  </a:cubicBezTo>
                  <a:lnTo>
                    <a:pt x="8606" y="3812"/>
                  </a:lnTo>
                  <a:cubicBezTo>
                    <a:pt x="8606" y="3698"/>
                    <a:pt x="8514" y="3584"/>
                    <a:pt x="8400" y="3561"/>
                  </a:cubicBezTo>
                  <a:lnTo>
                    <a:pt x="7396" y="3333"/>
                  </a:lnTo>
                  <a:cubicBezTo>
                    <a:pt x="7350" y="3150"/>
                    <a:pt x="7282" y="2967"/>
                    <a:pt x="7190" y="2808"/>
                  </a:cubicBezTo>
                  <a:lnTo>
                    <a:pt x="7715" y="1963"/>
                  </a:lnTo>
                  <a:cubicBezTo>
                    <a:pt x="7761" y="1849"/>
                    <a:pt x="7738" y="1735"/>
                    <a:pt x="7670" y="1644"/>
                  </a:cubicBezTo>
                  <a:lnTo>
                    <a:pt x="6962" y="936"/>
                  </a:lnTo>
                  <a:cubicBezTo>
                    <a:pt x="6909" y="883"/>
                    <a:pt x="6847" y="860"/>
                    <a:pt x="6783" y="860"/>
                  </a:cubicBezTo>
                  <a:cubicBezTo>
                    <a:pt x="6737" y="860"/>
                    <a:pt x="6690" y="871"/>
                    <a:pt x="6643" y="890"/>
                  </a:cubicBezTo>
                  <a:lnTo>
                    <a:pt x="5798" y="1415"/>
                  </a:lnTo>
                  <a:cubicBezTo>
                    <a:pt x="5616" y="1324"/>
                    <a:pt x="5456" y="1256"/>
                    <a:pt x="5273" y="1187"/>
                  </a:cubicBezTo>
                  <a:lnTo>
                    <a:pt x="5045" y="183"/>
                  </a:lnTo>
                  <a:cubicBezTo>
                    <a:pt x="4999" y="91"/>
                    <a:pt x="4908" y="0"/>
                    <a:pt x="4794" y="0"/>
                  </a:cubicBezTo>
                  <a:close/>
                </a:path>
              </a:pathLst>
            </a:custGeom>
            <a:solidFill>
              <a:schemeClr val="accent2"/>
            </a:solidFill>
            <a:ln>
              <a:noFill/>
            </a:ln>
            <a:effectLst>
              <a:outerShdw blurRad="57150" dist="19050" dir="5400000" algn="bl" rotWithShape="0">
                <a:schemeClr val="dk1">
                  <a:alpha val="19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46" name="Google Shape;3846;p115"/>
          <p:cNvGrpSpPr/>
          <p:nvPr/>
        </p:nvGrpSpPr>
        <p:grpSpPr>
          <a:xfrm>
            <a:off x="6375751" y="1347053"/>
            <a:ext cx="472514" cy="472544"/>
            <a:chOff x="1863575" y="1989975"/>
            <a:chExt cx="525600" cy="525575"/>
          </a:xfrm>
        </p:grpSpPr>
        <p:sp>
          <p:nvSpPr>
            <p:cNvPr id="3847" name="Google Shape;3847;p115"/>
            <p:cNvSpPr/>
            <p:nvPr/>
          </p:nvSpPr>
          <p:spPr>
            <a:xfrm>
              <a:off x="1863575" y="1989975"/>
              <a:ext cx="525600" cy="525575"/>
            </a:xfrm>
            <a:custGeom>
              <a:avLst/>
              <a:gdLst/>
              <a:ahLst/>
              <a:cxnLst/>
              <a:rect l="l" t="t" r="r" b="b"/>
              <a:pathLst>
                <a:path w="21024" h="21023" extrusionOk="0">
                  <a:moveTo>
                    <a:pt x="10523" y="1"/>
                  </a:moveTo>
                  <a:cubicBezTo>
                    <a:pt x="4703" y="1"/>
                    <a:pt x="1" y="4703"/>
                    <a:pt x="1" y="10523"/>
                  </a:cubicBezTo>
                  <a:cubicBezTo>
                    <a:pt x="1" y="16321"/>
                    <a:pt x="4703" y="21023"/>
                    <a:pt x="10523" y="21023"/>
                  </a:cubicBezTo>
                  <a:cubicBezTo>
                    <a:pt x="16321" y="21023"/>
                    <a:pt x="21023" y="16321"/>
                    <a:pt x="21023" y="10523"/>
                  </a:cubicBezTo>
                  <a:cubicBezTo>
                    <a:pt x="21023" y="4703"/>
                    <a:pt x="16321" y="1"/>
                    <a:pt x="10523" y="1"/>
                  </a:cubicBezTo>
                  <a:close/>
                </a:path>
              </a:pathLst>
            </a:custGeom>
            <a:solidFill>
              <a:schemeClr val="dk2"/>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3848;p115"/>
            <p:cNvSpPr/>
            <p:nvPr/>
          </p:nvSpPr>
          <p:spPr>
            <a:xfrm>
              <a:off x="1962875" y="2089275"/>
              <a:ext cx="327000" cy="327000"/>
            </a:xfrm>
            <a:custGeom>
              <a:avLst/>
              <a:gdLst/>
              <a:ahLst/>
              <a:cxnLst/>
              <a:rect l="l" t="t" r="r" b="b"/>
              <a:pathLst>
                <a:path w="13080" h="13080" extrusionOk="0">
                  <a:moveTo>
                    <a:pt x="6551" y="0"/>
                  </a:moveTo>
                  <a:cubicBezTo>
                    <a:pt x="2922" y="0"/>
                    <a:pt x="1" y="2922"/>
                    <a:pt x="1" y="6551"/>
                  </a:cubicBezTo>
                  <a:cubicBezTo>
                    <a:pt x="1" y="10158"/>
                    <a:pt x="2922" y="13079"/>
                    <a:pt x="6551" y="13079"/>
                  </a:cubicBezTo>
                  <a:cubicBezTo>
                    <a:pt x="10158" y="13079"/>
                    <a:pt x="13079" y="10158"/>
                    <a:pt x="13079" y="6551"/>
                  </a:cubicBezTo>
                  <a:cubicBezTo>
                    <a:pt x="13079" y="2922"/>
                    <a:pt x="10158" y="0"/>
                    <a:pt x="6551" y="0"/>
                  </a:cubicBezTo>
                  <a:close/>
                </a:path>
              </a:pathLst>
            </a:custGeom>
            <a:solidFill>
              <a:schemeClr val="accent6"/>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115"/>
            <p:cNvSpPr/>
            <p:nvPr/>
          </p:nvSpPr>
          <p:spPr>
            <a:xfrm>
              <a:off x="2103250" y="2330650"/>
              <a:ext cx="46250" cy="20575"/>
            </a:xfrm>
            <a:custGeom>
              <a:avLst/>
              <a:gdLst/>
              <a:ahLst/>
              <a:cxnLst/>
              <a:rect l="l" t="t" r="r" b="b"/>
              <a:pathLst>
                <a:path w="1850" h="823" extrusionOk="0">
                  <a:moveTo>
                    <a:pt x="1" y="1"/>
                  </a:moveTo>
                  <a:cubicBezTo>
                    <a:pt x="69" y="457"/>
                    <a:pt x="457" y="822"/>
                    <a:pt x="936" y="822"/>
                  </a:cubicBezTo>
                  <a:cubicBezTo>
                    <a:pt x="1393" y="822"/>
                    <a:pt x="1781" y="457"/>
                    <a:pt x="1849" y="1"/>
                  </a:cubicBezTo>
                  <a:lnTo>
                    <a:pt x="1849" y="1"/>
                  </a:lnTo>
                  <a:cubicBezTo>
                    <a:pt x="1461" y="23"/>
                    <a:pt x="1142" y="23"/>
                    <a:pt x="936" y="23"/>
                  </a:cubicBezTo>
                  <a:cubicBezTo>
                    <a:pt x="708" y="23"/>
                    <a:pt x="389" y="23"/>
                    <a:pt x="1" y="1"/>
                  </a:cubicBezTo>
                  <a:close/>
                </a:path>
              </a:pathLst>
            </a:custGeom>
            <a:solidFill>
              <a:schemeClr val="dk2"/>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115"/>
            <p:cNvSpPr/>
            <p:nvPr/>
          </p:nvSpPr>
          <p:spPr>
            <a:xfrm>
              <a:off x="2067300" y="2154325"/>
              <a:ext cx="118150" cy="117000"/>
            </a:xfrm>
            <a:custGeom>
              <a:avLst/>
              <a:gdLst/>
              <a:ahLst/>
              <a:cxnLst/>
              <a:rect l="l" t="t" r="r" b="b"/>
              <a:pathLst>
                <a:path w="4726" h="4680" extrusionOk="0">
                  <a:moveTo>
                    <a:pt x="2374" y="1"/>
                  </a:moveTo>
                  <a:cubicBezTo>
                    <a:pt x="1279" y="1"/>
                    <a:pt x="389" y="891"/>
                    <a:pt x="389" y="1964"/>
                  </a:cubicBezTo>
                  <a:cubicBezTo>
                    <a:pt x="389" y="2808"/>
                    <a:pt x="252" y="3630"/>
                    <a:pt x="1" y="4406"/>
                  </a:cubicBezTo>
                  <a:cubicBezTo>
                    <a:pt x="594" y="4566"/>
                    <a:pt x="1393" y="4680"/>
                    <a:pt x="2374" y="4680"/>
                  </a:cubicBezTo>
                  <a:cubicBezTo>
                    <a:pt x="3333" y="4680"/>
                    <a:pt x="4132" y="4566"/>
                    <a:pt x="4725" y="4406"/>
                  </a:cubicBezTo>
                  <a:cubicBezTo>
                    <a:pt x="4474" y="3607"/>
                    <a:pt x="4337" y="2785"/>
                    <a:pt x="4337" y="1964"/>
                  </a:cubicBezTo>
                  <a:cubicBezTo>
                    <a:pt x="4337" y="891"/>
                    <a:pt x="3447" y="1"/>
                    <a:pt x="2374" y="1"/>
                  </a:cubicBezTo>
                  <a:close/>
                </a:path>
              </a:pathLst>
            </a:custGeom>
            <a:solidFill>
              <a:schemeClr val="accent2"/>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1" name="Google Shape;3851;p115"/>
            <p:cNvSpPr/>
            <p:nvPr/>
          </p:nvSpPr>
          <p:spPr>
            <a:xfrm>
              <a:off x="2052475" y="2277000"/>
              <a:ext cx="147800" cy="41125"/>
            </a:xfrm>
            <a:custGeom>
              <a:avLst/>
              <a:gdLst/>
              <a:ahLst/>
              <a:cxnLst/>
              <a:rect l="l" t="t" r="r" b="b"/>
              <a:pathLst>
                <a:path w="5912" h="1645" extrusionOk="0">
                  <a:moveTo>
                    <a:pt x="411" y="1"/>
                  </a:moveTo>
                  <a:cubicBezTo>
                    <a:pt x="320" y="252"/>
                    <a:pt x="206" y="503"/>
                    <a:pt x="69" y="754"/>
                  </a:cubicBezTo>
                  <a:cubicBezTo>
                    <a:pt x="23" y="845"/>
                    <a:pt x="0" y="891"/>
                    <a:pt x="0" y="891"/>
                  </a:cubicBezTo>
                  <a:cubicBezTo>
                    <a:pt x="0" y="1302"/>
                    <a:pt x="1324" y="1644"/>
                    <a:pt x="2967" y="1644"/>
                  </a:cubicBezTo>
                  <a:cubicBezTo>
                    <a:pt x="4588" y="1644"/>
                    <a:pt x="5912" y="1302"/>
                    <a:pt x="5912" y="891"/>
                  </a:cubicBezTo>
                  <a:cubicBezTo>
                    <a:pt x="5912" y="891"/>
                    <a:pt x="5889" y="845"/>
                    <a:pt x="5843" y="754"/>
                  </a:cubicBezTo>
                  <a:cubicBezTo>
                    <a:pt x="5706" y="503"/>
                    <a:pt x="5592" y="252"/>
                    <a:pt x="5501" y="1"/>
                  </a:cubicBezTo>
                  <a:cubicBezTo>
                    <a:pt x="4771" y="206"/>
                    <a:pt x="3858" y="298"/>
                    <a:pt x="2967" y="298"/>
                  </a:cubicBezTo>
                  <a:cubicBezTo>
                    <a:pt x="2054" y="298"/>
                    <a:pt x="1141" y="206"/>
                    <a:pt x="411" y="1"/>
                  </a:cubicBezTo>
                  <a:close/>
                </a:path>
              </a:pathLst>
            </a:custGeom>
            <a:solidFill>
              <a:schemeClr val="accent2"/>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52" name="Google Shape;3852;p115"/>
          <p:cNvGrpSpPr/>
          <p:nvPr/>
        </p:nvGrpSpPr>
        <p:grpSpPr>
          <a:xfrm>
            <a:off x="7167853" y="3570022"/>
            <a:ext cx="942039" cy="294615"/>
            <a:chOff x="3132100" y="1876425"/>
            <a:chExt cx="985500" cy="308175"/>
          </a:xfrm>
        </p:grpSpPr>
        <p:sp>
          <p:nvSpPr>
            <p:cNvPr id="3853" name="Google Shape;3853;p115"/>
            <p:cNvSpPr/>
            <p:nvPr/>
          </p:nvSpPr>
          <p:spPr>
            <a:xfrm>
              <a:off x="3132100" y="1876425"/>
              <a:ext cx="985500" cy="308175"/>
            </a:xfrm>
            <a:custGeom>
              <a:avLst/>
              <a:gdLst/>
              <a:ahLst/>
              <a:cxnLst/>
              <a:rect l="l" t="t" r="r" b="b"/>
              <a:pathLst>
                <a:path w="39420" h="12327" extrusionOk="0">
                  <a:moveTo>
                    <a:pt x="2785" y="1"/>
                  </a:moveTo>
                  <a:cubicBezTo>
                    <a:pt x="1256" y="1"/>
                    <a:pt x="1" y="1256"/>
                    <a:pt x="1" y="2808"/>
                  </a:cubicBezTo>
                  <a:lnTo>
                    <a:pt x="1" y="9542"/>
                  </a:lnTo>
                  <a:cubicBezTo>
                    <a:pt x="1" y="11071"/>
                    <a:pt x="1256" y="12326"/>
                    <a:pt x="2785" y="12326"/>
                  </a:cubicBezTo>
                  <a:lnTo>
                    <a:pt x="36635" y="12326"/>
                  </a:lnTo>
                  <a:cubicBezTo>
                    <a:pt x="38187" y="12326"/>
                    <a:pt x="39420" y="11071"/>
                    <a:pt x="39420" y="9542"/>
                  </a:cubicBezTo>
                  <a:lnTo>
                    <a:pt x="39420" y="2808"/>
                  </a:lnTo>
                  <a:cubicBezTo>
                    <a:pt x="39420" y="1256"/>
                    <a:pt x="38187" y="1"/>
                    <a:pt x="36635" y="1"/>
                  </a:cubicBezTo>
                  <a:close/>
                </a:path>
              </a:pathLst>
            </a:custGeom>
            <a:solidFill>
              <a:schemeClr val="accent3"/>
            </a:solidFill>
            <a:ln>
              <a:noFill/>
            </a:ln>
            <a:effectLst>
              <a:outerShdw blurRad="57150" dist="19050" dir="5400000" algn="bl" rotWithShape="0">
                <a:schemeClr val="dk1">
                  <a:alpha val="16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4" name="Google Shape;3854;p115"/>
            <p:cNvSpPr/>
            <p:nvPr/>
          </p:nvSpPr>
          <p:spPr>
            <a:xfrm>
              <a:off x="3339250" y="1947750"/>
              <a:ext cx="571225" cy="53675"/>
            </a:xfrm>
            <a:custGeom>
              <a:avLst/>
              <a:gdLst/>
              <a:ahLst/>
              <a:cxnLst/>
              <a:rect l="l" t="t" r="r" b="b"/>
              <a:pathLst>
                <a:path w="22849" h="2147" extrusionOk="0">
                  <a:moveTo>
                    <a:pt x="1073" y="1"/>
                  </a:moveTo>
                  <a:cubicBezTo>
                    <a:pt x="480" y="1"/>
                    <a:pt x="0" y="480"/>
                    <a:pt x="0" y="1074"/>
                  </a:cubicBezTo>
                  <a:cubicBezTo>
                    <a:pt x="0" y="1667"/>
                    <a:pt x="480" y="2146"/>
                    <a:pt x="1073" y="2146"/>
                  </a:cubicBezTo>
                  <a:lnTo>
                    <a:pt x="21776" y="2146"/>
                  </a:lnTo>
                  <a:cubicBezTo>
                    <a:pt x="22369" y="2146"/>
                    <a:pt x="22848" y="1667"/>
                    <a:pt x="22848" y="1074"/>
                  </a:cubicBezTo>
                  <a:cubicBezTo>
                    <a:pt x="22848" y="480"/>
                    <a:pt x="22369" y="1"/>
                    <a:pt x="21776" y="1"/>
                  </a:cubicBezTo>
                  <a:close/>
                </a:path>
              </a:pathLst>
            </a:custGeom>
            <a:solidFill>
              <a:schemeClr val="accent6"/>
            </a:solidFill>
            <a:ln>
              <a:noFill/>
            </a:ln>
            <a:effectLst>
              <a:outerShdw blurRad="57150" dist="19050" dir="5400000" algn="bl" rotWithShape="0">
                <a:schemeClr val="dk1">
                  <a:alpha val="19000"/>
                </a:schemeClr>
              </a:outerShdw>
              <a:reflection stA="9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5" name="Google Shape;3855;p115"/>
            <p:cNvSpPr/>
            <p:nvPr/>
          </p:nvSpPr>
          <p:spPr>
            <a:xfrm>
              <a:off x="3476775" y="2063025"/>
              <a:ext cx="296175" cy="53100"/>
            </a:xfrm>
            <a:custGeom>
              <a:avLst/>
              <a:gdLst/>
              <a:ahLst/>
              <a:cxnLst/>
              <a:rect l="l" t="t" r="r" b="b"/>
              <a:pathLst>
                <a:path w="11847" h="2124" extrusionOk="0">
                  <a:moveTo>
                    <a:pt x="1073" y="0"/>
                  </a:moveTo>
                  <a:cubicBezTo>
                    <a:pt x="479" y="0"/>
                    <a:pt x="0" y="480"/>
                    <a:pt x="0" y="1050"/>
                  </a:cubicBezTo>
                  <a:cubicBezTo>
                    <a:pt x="0" y="1644"/>
                    <a:pt x="479" y="2123"/>
                    <a:pt x="1073" y="2123"/>
                  </a:cubicBezTo>
                  <a:lnTo>
                    <a:pt x="10774" y="2123"/>
                  </a:lnTo>
                  <a:cubicBezTo>
                    <a:pt x="11367" y="2123"/>
                    <a:pt x="11846" y="1644"/>
                    <a:pt x="11846" y="1050"/>
                  </a:cubicBezTo>
                  <a:cubicBezTo>
                    <a:pt x="11846" y="480"/>
                    <a:pt x="11367" y="0"/>
                    <a:pt x="10774" y="0"/>
                  </a:cubicBezTo>
                  <a:close/>
                </a:path>
              </a:pathLst>
            </a:custGeom>
            <a:solidFill>
              <a:schemeClr val="accent6"/>
            </a:solidFill>
            <a:ln>
              <a:noFill/>
            </a:ln>
            <a:effectLst>
              <a:outerShdw blurRad="57150" dist="19050" dir="5400000" algn="bl" rotWithShape="0">
                <a:schemeClr val="dk1">
                  <a:alpha val="19000"/>
                </a:schemeClr>
              </a:outerShdw>
              <a:reflection stA="9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798"/>
                                        </p:tgtEl>
                                        <p:attrNameLst>
                                          <p:attrName>style.visibility</p:attrName>
                                        </p:attrNameLst>
                                      </p:cBhvr>
                                      <p:to>
                                        <p:strVal val="visible"/>
                                      </p:to>
                                    </p:set>
                                    <p:animEffect transition="in" filter="fade">
                                      <p:cBhvr>
                                        <p:cTn id="7" dur="1000"/>
                                        <p:tgtEl>
                                          <p:spTgt spid="3798"/>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3797"/>
                                        </p:tgtEl>
                                        <p:attrNameLst>
                                          <p:attrName>style.visibility</p:attrName>
                                        </p:attrNameLst>
                                      </p:cBhvr>
                                      <p:to>
                                        <p:strVal val="visible"/>
                                      </p:to>
                                    </p:set>
                                    <p:animEffect transition="in" filter="fade">
                                      <p:cBhvr>
                                        <p:cTn id="11" dur="1000"/>
                                        <p:tgtEl>
                                          <p:spTgt spid="3797"/>
                                        </p:tgtEl>
                                      </p:cBhvr>
                                    </p:animEffect>
                                  </p:childTnLst>
                                </p:cTn>
                              </p:par>
                              <p:par>
                                <p:cTn id="12" presetID="10" presetClass="entr" presetSubtype="0" fill="hold" nodeType="withEffect">
                                  <p:stCondLst>
                                    <p:cond delay="0"/>
                                  </p:stCondLst>
                                  <p:childTnLst>
                                    <p:set>
                                      <p:cBhvr>
                                        <p:cTn id="13" dur="1" fill="hold">
                                          <p:stCondLst>
                                            <p:cond delay="0"/>
                                          </p:stCondLst>
                                        </p:cTn>
                                        <p:tgtEl>
                                          <p:spTgt spid="3799"/>
                                        </p:tgtEl>
                                        <p:attrNameLst>
                                          <p:attrName>style.visibility</p:attrName>
                                        </p:attrNameLst>
                                      </p:cBhvr>
                                      <p:to>
                                        <p:strVal val="visible"/>
                                      </p:to>
                                    </p:set>
                                    <p:animEffect transition="in" filter="fade">
                                      <p:cBhvr>
                                        <p:cTn id="14" dur="1000"/>
                                        <p:tgtEl>
                                          <p:spTgt spid="37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859"/>
        <p:cNvGrpSpPr/>
        <p:nvPr/>
      </p:nvGrpSpPr>
      <p:grpSpPr>
        <a:xfrm>
          <a:off x="0" y="0"/>
          <a:ext cx="0" cy="0"/>
          <a:chOff x="0" y="0"/>
          <a:chExt cx="0" cy="0"/>
        </a:xfrm>
      </p:grpSpPr>
      <p:sp>
        <p:nvSpPr>
          <p:cNvPr id="3860" name="Google Shape;3860;p116"/>
          <p:cNvSpPr txBox="1">
            <a:spLocks noGrp="1"/>
          </p:cNvSpPr>
          <p:nvPr>
            <p:ph type="title"/>
          </p:nvPr>
        </p:nvSpPr>
        <p:spPr>
          <a:xfrm>
            <a:off x="1502800" y="1370700"/>
            <a:ext cx="6130500" cy="2529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Awesome words</a:t>
            </a:r>
            <a:endParaRPr/>
          </a:p>
        </p:txBody>
      </p:sp>
      <p:grpSp>
        <p:nvGrpSpPr>
          <p:cNvPr id="3861" name="Google Shape;3861;p116"/>
          <p:cNvGrpSpPr/>
          <p:nvPr/>
        </p:nvGrpSpPr>
        <p:grpSpPr>
          <a:xfrm>
            <a:off x="707600" y="850763"/>
            <a:ext cx="1074309" cy="356822"/>
            <a:chOff x="1725115" y="1291147"/>
            <a:chExt cx="519090" cy="172403"/>
          </a:xfrm>
        </p:grpSpPr>
        <p:sp>
          <p:nvSpPr>
            <p:cNvPr id="3862" name="Google Shape;3862;p116"/>
            <p:cNvSpPr/>
            <p:nvPr/>
          </p:nvSpPr>
          <p:spPr>
            <a:xfrm>
              <a:off x="1725115" y="1291147"/>
              <a:ext cx="519090" cy="172403"/>
            </a:xfrm>
            <a:custGeom>
              <a:avLst/>
              <a:gdLst/>
              <a:ahLst/>
              <a:cxnLst/>
              <a:rect l="l" t="t" r="r" b="b"/>
              <a:pathLst>
                <a:path w="28959" h="9618" extrusionOk="0">
                  <a:moveTo>
                    <a:pt x="18640" y="1"/>
                  </a:moveTo>
                  <a:cubicBezTo>
                    <a:pt x="16417" y="1"/>
                    <a:pt x="14193" y="709"/>
                    <a:pt x="12640" y="1957"/>
                  </a:cubicBezTo>
                  <a:cubicBezTo>
                    <a:pt x="11219" y="3097"/>
                    <a:pt x="9782" y="4972"/>
                    <a:pt x="9291" y="6953"/>
                  </a:cubicBezTo>
                  <a:cubicBezTo>
                    <a:pt x="8237" y="6100"/>
                    <a:pt x="6888" y="5651"/>
                    <a:pt x="5543" y="5651"/>
                  </a:cubicBezTo>
                  <a:cubicBezTo>
                    <a:pt x="5009" y="5651"/>
                    <a:pt x="4476" y="5722"/>
                    <a:pt x="3962" y="5867"/>
                  </a:cubicBezTo>
                  <a:cubicBezTo>
                    <a:pt x="2139" y="6392"/>
                    <a:pt x="632" y="7830"/>
                    <a:pt x="1" y="9618"/>
                  </a:cubicBezTo>
                  <a:lnTo>
                    <a:pt x="28959" y="9529"/>
                  </a:lnTo>
                  <a:cubicBezTo>
                    <a:pt x="28451" y="5937"/>
                    <a:pt x="26348" y="3027"/>
                    <a:pt x="23227" y="1186"/>
                  </a:cubicBezTo>
                  <a:cubicBezTo>
                    <a:pt x="21870" y="374"/>
                    <a:pt x="20255" y="1"/>
                    <a:pt x="18640" y="1"/>
                  </a:cubicBezTo>
                  <a:close/>
                </a:path>
              </a:pathLst>
            </a:custGeom>
            <a:solidFill>
              <a:schemeClr val="dk2"/>
            </a:solidFill>
            <a:ln>
              <a:noFill/>
            </a:ln>
            <a:effectLst>
              <a:outerShdw blurRad="57150" dist="19050" dir="5400000" algn="bl" rotWithShape="0">
                <a:schemeClr val="dk1">
                  <a:alpha val="3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3" name="Google Shape;3863;p116"/>
            <p:cNvSpPr/>
            <p:nvPr/>
          </p:nvSpPr>
          <p:spPr>
            <a:xfrm>
              <a:off x="1953865" y="1296811"/>
              <a:ext cx="269951" cy="147971"/>
            </a:xfrm>
            <a:custGeom>
              <a:avLst/>
              <a:gdLst/>
              <a:ahLst/>
              <a:cxnLst/>
              <a:rect l="l" t="t" r="r" b="b"/>
              <a:pathLst>
                <a:path w="15060" h="8255" extrusionOk="0">
                  <a:moveTo>
                    <a:pt x="5623" y="1"/>
                  </a:moveTo>
                  <a:cubicBezTo>
                    <a:pt x="5130" y="1"/>
                    <a:pt x="4634" y="39"/>
                    <a:pt x="4138" y="117"/>
                  </a:cubicBezTo>
                  <a:cubicBezTo>
                    <a:pt x="2964" y="292"/>
                    <a:pt x="1789" y="783"/>
                    <a:pt x="1036" y="1694"/>
                  </a:cubicBezTo>
                  <a:cubicBezTo>
                    <a:pt x="265" y="2606"/>
                    <a:pt x="1" y="3973"/>
                    <a:pt x="580" y="5025"/>
                  </a:cubicBezTo>
                  <a:cubicBezTo>
                    <a:pt x="1036" y="5848"/>
                    <a:pt x="1929" y="6339"/>
                    <a:pt x="2789" y="6724"/>
                  </a:cubicBezTo>
                  <a:cubicBezTo>
                    <a:pt x="5102" y="7736"/>
                    <a:pt x="7623" y="8255"/>
                    <a:pt x="10136" y="8255"/>
                  </a:cubicBezTo>
                  <a:cubicBezTo>
                    <a:pt x="10803" y="8255"/>
                    <a:pt x="11469" y="8218"/>
                    <a:pt x="12131" y="8145"/>
                  </a:cubicBezTo>
                  <a:cubicBezTo>
                    <a:pt x="12692" y="8075"/>
                    <a:pt x="13253" y="7986"/>
                    <a:pt x="13744" y="7759"/>
                  </a:cubicBezTo>
                  <a:cubicBezTo>
                    <a:pt x="14235" y="7514"/>
                    <a:pt x="14673" y="7093"/>
                    <a:pt x="14831" y="6567"/>
                  </a:cubicBezTo>
                  <a:cubicBezTo>
                    <a:pt x="15059" y="5761"/>
                    <a:pt x="14603" y="4920"/>
                    <a:pt x="14077" y="4253"/>
                  </a:cubicBezTo>
                  <a:cubicBezTo>
                    <a:pt x="12036" y="1664"/>
                    <a:pt x="8896" y="1"/>
                    <a:pt x="5623" y="1"/>
                  </a:cubicBezTo>
                  <a:close/>
                </a:path>
              </a:pathLst>
            </a:custGeom>
            <a:solidFill>
              <a:schemeClr val="accent1"/>
            </a:solidFill>
            <a:ln>
              <a:noFill/>
            </a:ln>
            <a:effectLst>
              <a:outerShdw blurRad="57150" dist="19050" dir="5400000" algn="bl" rotWithShape="0">
                <a:schemeClr val="dk1">
                  <a:alpha val="3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116"/>
            <p:cNvSpPr/>
            <p:nvPr/>
          </p:nvSpPr>
          <p:spPr>
            <a:xfrm>
              <a:off x="1773837" y="1396227"/>
              <a:ext cx="83907" cy="48523"/>
            </a:xfrm>
            <a:custGeom>
              <a:avLst/>
              <a:gdLst/>
              <a:ahLst/>
              <a:cxnLst/>
              <a:rect l="l" t="t" r="r" b="b"/>
              <a:pathLst>
                <a:path w="4681" h="2707" extrusionOk="0">
                  <a:moveTo>
                    <a:pt x="2283" y="0"/>
                  </a:moveTo>
                  <a:cubicBezTo>
                    <a:pt x="1541" y="0"/>
                    <a:pt x="523" y="100"/>
                    <a:pt x="228" y="530"/>
                  </a:cubicBezTo>
                  <a:cubicBezTo>
                    <a:pt x="1" y="881"/>
                    <a:pt x="17" y="1372"/>
                    <a:pt x="228" y="1722"/>
                  </a:cubicBezTo>
                  <a:cubicBezTo>
                    <a:pt x="438" y="2090"/>
                    <a:pt x="807" y="2353"/>
                    <a:pt x="1193" y="2494"/>
                  </a:cubicBezTo>
                  <a:cubicBezTo>
                    <a:pt x="1595" y="2634"/>
                    <a:pt x="2016" y="2669"/>
                    <a:pt x="2436" y="2686"/>
                  </a:cubicBezTo>
                  <a:cubicBezTo>
                    <a:pt x="2577" y="2698"/>
                    <a:pt x="2718" y="2706"/>
                    <a:pt x="2858" y="2706"/>
                  </a:cubicBezTo>
                  <a:cubicBezTo>
                    <a:pt x="3119" y="2706"/>
                    <a:pt x="3377" y="2678"/>
                    <a:pt x="3628" y="2599"/>
                  </a:cubicBezTo>
                  <a:cubicBezTo>
                    <a:pt x="4014" y="2475"/>
                    <a:pt x="4383" y="2195"/>
                    <a:pt x="4523" y="1828"/>
                  </a:cubicBezTo>
                  <a:cubicBezTo>
                    <a:pt x="4680" y="1372"/>
                    <a:pt x="4505" y="846"/>
                    <a:pt x="4154" y="512"/>
                  </a:cubicBezTo>
                  <a:cubicBezTo>
                    <a:pt x="3804" y="197"/>
                    <a:pt x="3331" y="40"/>
                    <a:pt x="2857" y="21"/>
                  </a:cubicBezTo>
                  <a:cubicBezTo>
                    <a:pt x="2710" y="9"/>
                    <a:pt x="2509" y="0"/>
                    <a:pt x="2283" y="0"/>
                  </a:cubicBezTo>
                  <a:close/>
                </a:path>
              </a:pathLst>
            </a:custGeom>
            <a:solidFill>
              <a:schemeClr val="accent1"/>
            </a:solidFill>
            <a:ln>
              <a:noFill/>
            </a:ln>
            <a:effectLst>
              <a:outerShdw blurRad="57150" dist="19050" dir="5400000" algn="bl" rotWithShape="0">
                <a:schemeClr val="dk1">
                  <a:alpha val="3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68" name="Google Shape;3868;p116"/>
          <p:cNvGrpSpPr/>
          <p:nvPr/>
        </p:nvGrpSpPr>
        <p:grpSpPr>
          <a:xfrm>
            <a:off x="7360408" y="3015703"/>
            <a:ext cx="761142" cy="252794"/>
            <a:chOff x="1725115" y="1291147"/>
            <a:chExt cx="519090" cy="172403"/>
          </a:xfrm>
        </p:grpSpPr>
        <p:sp>
          <p:nvSpPr>
            <p:cNvPr id="3869" name="Google Shape;3869;p116"/>
            <p:cNvSpPr/>
            <p:nvPr/>
          </p:nvSpPr>
          <p:spPr>
            <a:xfrm>
              <a:off x="1725115" y="1291147"/>
              <a:ext cx="519090" cy="172403"/>
            </a:xfrm>
            <a:custGeom>
              <a:avLst/>
              <a:gdLst/>
              <a:ahLst/>
              <a:cxnLst/>
              <a:rect l="l" t="t" r="r" b="b"/>
              <a:pathLst>
                <a:path w="28959" h="9618" extrusionOk="0">
                  <a:moveTo>
                    <a:pt x="18640" y="1"/>
                  </a:moveTo>
                  <a:cubicBezTo>
                    <a:pt x="16417" y="1"/>
                    <a:pt x="14193" y="709"/>
                    <a:pt x="12640" y="1957"/>
                  </a:cubicBezTo>
                  <a:cubicBezTo>
                    <a:pt x="11219" y="3097"/>
                    <a:pt x="9782" y="4972"/>
                    <a:pt x="9291" y="6953"/>
                  </a:cubicBezTo>
                  <a:cubicBezTo>
                    <a:pt x="8237" y="6100"/>
                    <a:pt x="6888" y="5651"/>
                    <a:pt x="5543" y="5651"/>
                  </a:cubicBezTo>
                  <a:cubicBezTo>
                    <a:pt x="5009" y="5651"/>
                    <a:pt x="4476" y="5722"/>
                    <a:pt x="3962" y="5867"/>
                  </a:cubicBezTo>
                  <a:cubicBezTo>
                    <a:pt x="2139" y="6392"/>
                    <a:pt x="632" y="7830"/>
                    <a:pt x="1" y="9618"/>
                  </a:cubicBezTo>
                  <a:lnTo>
                    <a:pt x="28959" y="9529"/>
                  </a:lnTo>
                  <a:cubicBezTo>
                    <a:pt x="28451" y="5937"/>
                    <a:pt x="26348" y="3027"/>
                    <a:pt x="23227" y="1186"/>
                  </a:cubicBezTo>
                  <a:cubicBezTo>
                    <a:pt x="21870" y="374"/>
                    <a:pt x="20255" y="1"/>
                    <a:pt x="18640" y="1"/>
                  </a:cubicBezTo>
                  <a:close/>
                </a:path>
              </a:pathLst>
            </a:custGeom>
            <a:solidFill>
              <a:schemeClr val="lt2"/>
            </a:solidFill>
            <a:ln>
              <a:noFill/>
            </a:ln>
            <a:effectLst>
              <a:outerShdw blurRad="57150" dist="19050" dir="5400000" algn="bl" rotWithShape="0">
                <a:schemeClr val="dk1">
                  <a:alpha val="3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0" name="Google Shape;3870;p116"/>
            <p:cNvSpPr/>
            <p:nvPr/>
          </p:nvSpPr>
          <p:spPr>
            <a:xfrm>
              <a:off x="1953865" y="1296811"/>
              <a:ext cx="269951" cy="147971"/>
            </a:xfrm>
            <a:custGeom>
              <a:avLst/>
              <a:gdLst/>
              <a:ahLst/>
              <a:cxnLst/>
              <a:rect l="l" t="t" r="r" b="b"/>
              <a:pathLst>
                <a:path w="15060" h="8255" extrusionOk="0">
                  <a:moveTo>
                    <a:pt x="5623" y="1"/>
                  </a:moveTo>
                  <a:cubicBezTo>
                    <a:pt x="5130" y="1"/>
                    <a:pt x="4634" y="39"/>
                    <a:pt x="4138" y="117"/>
                  </a:cubicBezTo>
                  <a:cubicBezTo>
                    <a:pt x="2964" y="292"/>
                    <a:pt x="1789" y="783"/>
                    <a:pt x="1036" y="1694"/>
                  </a:cubicBezTo>
                  <a:cubicBezTo>
                    <a:pt x="265" y="2606"/>
                    <a:pt x="1" y="3973"/>
                    <a:pt x="580" y="5025"/>
                  </a:cubicBezTo>
                  <a:cubicBezTo>
                    <a:pt x="1036" y="5848"/>
                    <a:pt x="1929" y="6339"/>
                    <a:pt x="2789" y="6724"/>
                  </a:cubicBezTo>
                  <a:cubicBezTo>
                    <a:pt x="5102" y="7736"/>
                    <a:pt x="7623" y="8255"/>
                    <a:pt x="10136" y="8255"/>
                  </a:cubicBezTo>
                  <a:cubicBezTo>
                    <a:pt x="10803" y="8255"/>
                    <a:pt x="11469" y="8218"/>
                    <a:pt x="12131" y="8145"/>
                  </a:cubicBezTo>
                  <a:cubicBezTo>
                    <a:pt x="12692" y="8075"/>
                    <a:pt x="13253" y="7986"/>
                    <a:pt x="13744" y="7759"/>
                  </a:cubicBezTo>
                  <a:cubicBezTo>
                    <a:pt x="14235" y="7514"/>
                    <a:pt x="14673" y="7093"/>
                    <a:pt x="14831" y="6567"/>
                  </a:cubicBezTo>
                  <a:cubicBezTo>
                    <a:pt x="15059" y="5761"/>
                    <a:pt x="14603" y="4920"/>
                    <a:pt x="14077" y="4253"/>
                  </a:cubicBezTo>
                  <a:cubicBezTo>
                    <a:pt x="12036" y="1664"/>
                    <a:pt x="8896" y="1"/>
                    <a:pt x="5623" y="1"/>
                  </a:cubicBezTo>
                  <a:close/>
                </a:path>
              </a:pathLst>
            </a:custGeom>
            <a:solidFill>
              <a:schemeClr val="dk2"/>
            </a:solidFill>
            <a:ln>
              <a:noFill/>
            </a:ln>
            <a:effectLst>
              <a:outerShdw blurRad="57150" dist="19050" dir="5400000" algn="bl" rotWithShape="0">
                <a:schemeClr val="dk1">
                  <a:alpha val="3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1" name="Google Shape;3871;p116"/>
            <p:cNvSpPr/>
            <p:nvPr/>
          </p:nvSpPr>
          <p:spPr>
            <a:xfrm>
              <a:off x="1773837" y="1396227"/>
              <a:ext cx="83907" cy="48523"/>
            </a:xfrm>
            <a:custGeom>
              <a:avLst/>
              <a:gdLst/>
              <a:ahLst/>
              <a:cxnLst/>
              <a:rect l="l" t="t" r="r" b="b"/>
              <a:pathLst>
                <a:path w="4681" h="2707" extrusionOk="0">
                  <a:moveTo>
                    <a:pt x="2283" y="0"/>
                  </a:moveTo>
                  <a:cubicBezTo>
                    <a:pt x="1541" y="0"/>
                    <a:pt x="523" y="100"/>
                    <a:pt x="228" y="530"/>
                  </a:cubicBezTo>
                  <a:cubicBezTo>
                    <a:pt x="1" y="881"/>
                    <a:pt x="17" y="1372"/>
                    <a:pt x="228" y="1722"/>
                  </a:cubicBezTo>
                  <a:cubicBezTo>
                    <a:pt x="438" y="2090"/>
                    <a:pt x="807" y="2353"/>
                    <a:pt x="1193" y="2494"/>
                  </a:cubicBezTo>
                  <a:cubicBezTo>
                    <a:pt x="1595" y="2634"/>
                    <a:pt x="2016" y="2669"/>
                    <a:pt x="2436" y="2686"/>
                  </a:cubicBezTo>
                  <a:cubicBezTo>
                    <a:pt x="2577" y="2698"/>
                    <a:pt x="2718" y="2706"/>
                    <a:pt x="2858" y="2706"/>
                  </a:cubicBezTo>
                  <a:cubicBezTo>
                    <a:pt x="3119" y="2706"/>
                    <a:pt x="3377" y="2678"/>
                    <a:pt x="3628" y="2599"/>
                  </a:cubicBezTo>
                  <a:cubicBezTo>
                    <a:pt x="4014" y="2475"/>
                    <a:pt x="4383" y="2195"/>
                    <a:pt x="4523" y="1828"/>
                  </a:cubicBezTo>
                  <a:cubicBezTo>
                    <a:pt x="4680" y="1372"/>
                    <a:pt x="4505" y="846"/>
                    <a:pt x="4154" y="512"/>
                  </a:cubicBezTo>
                  <a:cubicBezTo>
                    <a:pt x="3804" y="197"/>
                    <a:pt x="3331" y="40"/>
                    <a:pt x="2857" y="21"/>
                  </a:cubicBezTo>
                  <a:cubicBezTo>
                    <a:pt x="2710" y="9"/>
                    <a:pt x="2509" y="0"/>
                    <a:pt x="2283" y="0"/>
                  </a:cubicBezTo>
                  <a:close/>
                </a:path>
              </a:pathLst>
            </a:custGeom>
            <a:solidFill>
              <a:schemeClr val="dk2"/>
            </a:solidFill>
            <a:ln>
              <a:noFill/>
            </a:ln>
            <a:effectLst>
              <a:outerShdw blurRad="57150" dist="19050" dir="5400000" algn="bl" rotWithShape="0">
                <a:schemeClr val="dk1">
                  <a:alpha val="3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72" name="Google Shape;3872;p116"/>
          <p:cNvGrpSpPr/>
          <p:nvPr/>
        </p:nvGrpSpPr>
        <p:grpSpPr>
          <a:xfrm>
            <a:off x="7252065" y="575147"/>
            <a:ext cx="620134" cy="233914"/>
            <a:chOff x="6872640" y="3300197"/>
            <a:chExt cx="620134" cy="233914"/>
          </a:xfrm>
        </p:grpSpPr>
        <p:sp>
          <p:nvSpPr>
            <p:cNvPr id="3873" name="Google Shape;3873;p116"/>
            <p:cNvSpPr/>
            <p:nvPr/>
          </p:nvSpPr>
          <p:spPr>
            <a:xfrm>
              <a:off x="7282174" y="3300197"/>
              <a:ext cx="210600" cy="210600"/>
            </a:xfrm>
            <a:prstGeom prst="ellipse">
              <a:avLst/>
            </a:prstGeom>
            <a:gradFill>
              <a:gsLst>
                <a:gs pos="0">
                  <a:srgbClr val="81EEEB"/>
                </a:gs>
                <a:gs pos="100000">
                  <a:srgbClr val="3AE4DF"/>
                </a:gs>
              </a:gsLst>
              <a:lin ang="8100019" scaled="0"/>
            </a:gradFill>
            <a:ln>
              <a:noFill/>
            </a:ln>
            <a:effectLst>
              <a:outerShdw blurRad="157163" dist="85725" dir="5400000" algn="bl" rotWithShape="0">
                <a:schemeClr val="dk1">
                  <a:alpha val="3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116"/>
            <p:cNvSpPr/>
            <p:nvPr/>
          </p:nvSpPr>
          <p:spPr>
            <a:xfrm>
              <a:off x="6872640" y="3488811"/>
              <a:ext cx="45300" cy="45300"/>
            </a:xfrm>
            <a:prstGeom prst="ellipse">
              <a:avLst/>
            </a:prstGeom>
            <a:solidFill>
              <a:schemeClr val="lt1"/>
            </a:solidFill>
            <a:ln>
              <a:noFill/>
            </a:ln>
            <a:effectLst>
              <a:outerShdw blurRad="157163" dist="85725" dir="5400000" algn="bl" rotWithShape="0">
                <a:schemeClr val="dk1">
                  <a:alpha val="3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75" name="Google Shape;3875;p116"/>
          <p:cNvGrpSpPr/>
          <p:nvPr/>
        </p:nvGrpSpPr>
        <p:grpSpPr>
          <a:xfrm rot="1719536">
            <a:off x="2327205" y="4026362"/>
            <a:ext cx="575168" cy="188877"/>
            <a:chOff x="6872640" y="3345236"/>
            <a:chExt cx="575161" cy="188875"/>
          </a:xfrm>
        </p:grpSpPr>
        <p:sp>
          <p:nvSpPr>
            <p:cNvPr id="3876" name="Google Shape;3876;p116"/>
            <p:cNvSpPr/>
            <p:nvPr/>
          </p:nvSpPr>
          <p:spPr>
            <a:xfrm>
              <a:off x="7327202" y="3345236"/>
              <a:ext cx="120600" cy="120600"/>
            </a:xfrm>
            <a:prstGeom prst="ellipse">
              <a:avLst/>
            </a:prstGeom>
            <a:gradFill>
              <a:gsLst>
                <a:gs pos="0">
                  <a:srgbClr val="81EEEB"/>
                </a:gs>
                <a:gs pos="100000">
                  <a:srgbClr val="3AE4DF"/>
                </a:gs>
              </a:gsLst>
              <a:lin ang="8100019" scaled="0"/>
            </a:gradFill>
            <a:ln>
              <a:noFill/>
            </a:ln>
            <a:effectLst>
              <a:outerShdw blurRad="157163" dist="85725" dir="5400000" algn="bl" rotWithShape="0">
                <a:schemeClr val="dk1">
                  <a:alpha val="3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116"/>
            <p:cNvSpPr/>
            <p:nvPr/>
          </p:nvSpPr>
          <p:spPr>
            <a:xfrm>
              <a:off x="6872640" y="3488811"/>
              <a:ext cx="45300" cy="45300"/>
            </a:xfrm>
            <a:prstGeom prst="ellipse">
              <a:avLst/>
            </a:prstGeom>
            <a:solidFill>
              <a:schemeClr val="lt1"/>
            </a:solidFill>
            <a:ln>
              <a:noFill/>
            </a:ln>
            <a:effectLst>
              <a:outerShdw blurRad="157163" dist="85725" dir="5400000" algn="bl" rotWithShape="0">
                <a:schemeClr val="dk1">
                  <a:alpha val="3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78" name="Google Shape;3878;p116"/>
          <p:cNvGrpSpPr/>
          <p:nvPr/>
        </p:nvGrpSpPr>
        <p:grpSpPr>
          <a:xfrm>
            <a:off x="7830541" y="804193"/>
            <a:ext cx="924185" cy="1323604"/>
            <a:chOff x="5116556" y="2401406"/>
            <a:chExt cx="693937" cy="993846"/>
          </a:xfrm>
        </p:grpSpPr>
        <p:sp>
          <p:nvSpPr>
            <p:cNvPr id="3879" name="Google Shape;3879;p116"/>
            <p:cNvSpPr/>
            <p:nvPr/>
          </p:nvSpPr>
          <p:spPr>
            <a:xfrm>
              <a:off x="5116556" y="2401406"/>
              <a:ext cx="693937" cy="993846"/>
            </a:xfrm>
            <a:custGeom>
              <a:avLst/>
              <a:gdLst/>
              <a:ahLst/>
              <a:cxnLst/>
              <a:rect l="l" t="t" r="r" b="b"/>
              <a:pathLst>
                <a:path w="59655" h="85437" extrusionOk="0">
                  <a:moveTo>
                    <a:pt x="1194" y="1"/>
                  </a:moveTo>
                  <a:cubicBezTo>
                    <a:pt x="529" y="1"/>
                    <a:pt x="1" y="548"/>
                    <a:pt x="1" y="1194"/>
                  </a:cubicBezTo>
                  <a:lnTo>
                    <a:pt x="1" y="84224"/>
                  </a:lnTo>
                  <a:cubicBezTo>
                    <a:pt x="1" y="84889"/>
                    <a:pt x="529" y="85436"/>
                    <a:pt x="1194" y="85436"/>
                  </a:cubicBezTo>
                  <a:lnTo>
                    <a:pt x="58463" y="85436"/>
                  </a:lnTo>
                  <a:cubicBezTo>
                    <a:pt x="59128" y="85436"/>
                    <a:pt x="59655" y="84889"/>
                    <a:pt x="59655" y="84224"/>
                  </a:cubicBezTo>
                  <a:lnTo>
                    <a:pt x="59655" y="1194"/>
                  </a:lnTo>
                  <a:cubicBezTo>
                    <a:pt x="59655" y="548"/>
                    <a:pt x="59128" y="1"/>
                    <a:pt x="58463" y="1"/>
                  </a:cubicBezTo>
                  <a:close/>
                </a:path>
              </a:pathLst>
            </a:custGeom>
            <a:solidFill>
              <a:schemeClr val="accent6"/>
            </a:solidFill>
            <a:ln>
              <a:noFill/>
            </a:ln>
            <a:effectLst>
              <a:outerShdw blurRad="57150" dist="19050" dir="5400000" algn="bl" rotWithShape="0">
                <a:schemeClr val="dk1">
                  <a:alpha val="14000"/>
                </a:schemeClr>
              </a:outerShdw>
              <a:reflection stA="5000" endPos="21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0" name="Google Shape;3880;p116"/>
            <p:cNvSpPr/>
            <p:nvPr/>
          </p:nvSpPr>
          <p:spPr>
            <a:xfrm>
              <a:off x="5208650" y="2996199"/>
              <a:ext cx="509992" cy="35712"/>
            </a:xfrm>
            <a:custGeom>
              <a:avLst/>
              <a:gdLst/>
              <a:ahLst/>
              <a:cxnLst/>
              <a:rect l="l" t="t" r="r" b="b"/>
              <a:pathLst>
                <a:path w="43842" h="3070" extrusionOk="0">
                  <a:moveTo>
                    <a:pt x="1525" y="1"/>
                  </a:moveTo>
                  <a:cubicBezTo>
                    <a:pt x="684" y="1"/>
                    <a:pt x="1" y="685"/>
                    <a:pt x="1" y="1525"/>
                  </a:cubicBezTo>
                  <a:cubicBezTo>
                    <a:pt x="1" y="2385"/>
                    <a:pt x="684" y="3070"/>
                    <a:pt x="1525" y="3070"/>
                  </a:cubicBezTo>
                  <a:lnTo>
                    <a:pt x="42298" y="3070"/>
                  </a:lnTo>
                  <a:cubicBezTo>
                    <a:pt x="43138" y="3070"/>
                    <a:pt x="43841" y="2385"/>
                    <a:pt x="43841" y="1525"/>
                  </a:cubicBezTo>
                  <a:cubicBezTo>
                    <a:pt x="43841" y="685"/>
                    <a:pt x="43138" y="1"/>
                    <a:pt x="42298" y="1"/>
                  </a:cubicBezTo>
                  <a:close/>
                </a:path>
              </a:pathLst>
            </a:custGeom>
            <a:solidFill>
              <a:schemeClr val="accent6"/>
            </a:solidFill>
            <a:ln>
              <a:noFill/>
            </a:ln>
            <a:effectLst>
              <a:outerShdw blurRad="57150" dist="19050" dir="2340000" algn="bl" rotWithShape="0">
                <a:schemeClr val="dk1">
                  <a:alpha val="18000"/>
                </a:schemeClr>
              </a:outerShdw>
              <a:reflection stA="5000" endPos="21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116"/>
            <p:cNvSpPr/>
            <p:nvPr/>
          </p:nvSpPr>
          <p:spPr>
            <a:xfrm>
              <a:off x="5208650" y="3268818"/>
              <a:ext cx="242386" cy="35933"/>
            </a:xfrm>
            <a:custGeom>
              <a:avLst/>
              <a:gdLst/>
              <a:ahLst/>
              <a:cxnLst/>
              <a:rect l="l" t="t" r="r" b="b"/>
              <a:pathLst>
                <a:path w="20837" h="3089" extrusionOk="0">
                  <a:moveTo>
                    <a:pt x="1525" y="1"/>
                  </a:moveTo>
                  <a:cubicBezTo>
                    <a:pt x="684" y="1"/>
                    <a:pt x="1" y="684"/>
                    <a:pt x="1" y="1544"/>
                  </a:cubicBezTo>
                  <a:cubicBezTo>
                    <a:pt x="1" y="2385"/>
                    <a:pt x="684" y="3089"/>
                    <a:pt x="1525" y="3089"/>
                  </a:cubicBezTo>
                  <a:lnTo>
                    <a:pt x="19292" y="3089"/>
                  </a:lnTo>
                  <a:cubicBezTo>
                    <a:pt x="20152" y="3089"/>
                    <a:pt x="20837" y="2385"/>
                    <a:pt x="20837" y="1544"/>
                  </a:cubicBezTo>
                  <a:cubicBezTo>
                    <a:pt x="20837" y="684"/>
                    <a:pt x="20152" y="1"/>
                    <a:pt x="19292" y="1"/>
                  </a:cubicBezTo>
                  <a:close/>
                </a:path>
              </a:pathLst>
            </a:custGeom>
            <a:solidFill>
              <a:schemeClr val="accent6"/>
            </a:solidFill>
            <a:ln>
              <a:noFill/>
            </a:ln>
            <a:effectLst>
              <a:outerShdw blurRad="57150" dist="19050" dir="2340000" algn="bl" rotWithShape="0">
                <a:schemeClr val="dk1">
                  <a:alpha val="18000"/>
                </a:schemeClr>
              </a:outerShdw>
              <a:reflection stA="5000" endPos="21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116"/>
            <p:cNvSpPr/>
            <p:nvPr/>
          </p:nvSpPr>
          <p:spPr>
            <a:xfrm>
              <a:off x="5208650" y="3086932"/>
              <a:ext cx="509992" cy="35933"/>
            </a:xfrm>
            <a:custGeom>
              <a:avLst/>
              <a:gdLst/>
              <a:ahLst/>
              <a:cxnLst/>
              <a:rect l="l" t="t" r="r" b="b"/>
              <a:pathLst>
                <a:path w="43842" h="3089" extrusionOk="0">
                  <a:moveTo>
                    <a:pt x="1525" y="0"/>
                  </a:moveTo>
                  <a:cubicBezTo>
                    <a:pt x="684" y="0"/>
                    <a:pt x="1" y="704"/>
                    <a:pt x="1" y="1543"/>
                  </a:cubicBezTo>
                  <a:cubicBezTo>
                    <a:pt x="1" y="2403"/>
                    <a:pt x="684" y="3088"/>
                    <a:pt x="1525" y="3088"/>
                  </a:cubicBezTo>
                  <a:lnTo>
                    <a:pt x="42298" y="3088"/>
                  </a:lnTo>
                  <a:cubicBezTo>
                    <a:pt x="43138" y="3088"/>
                    <a:pt x="43841" y="2403"/>
                    <a:pt x="43841" y="1543"/>
                  </a:cubicBezTo>
                  <a:cubicBezTo>
                    <a:pt x="43841" y="704"/>
                    <a:pt x="43138" y="0"/>
                    <a:pt x="42298" y="0"/>
                  </a:cubicBezTo>
                  <a:close/>
                </a:path>
              </a:pathLst>
            </a:custGeom>
            <a:solidFill>
              <a:schemeClr val="accent6"/>
            </a:solidFill>
            <a:ln>
              <a:noFill/>
            </a:ln>
            <a:effectLst>
              <a:outerShdw blurRad="57150" dist="19050" dir="2340000" algn="bl" rotWithShape="0">
                <a:schemeClr val="dk1">
                  <a:alpha val="18000"/>
                </a:schemeClr>
              </a:outerShdw>
              <a:reflection stA="5000" endPos="21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3" name="Google Shape;3883;p116"/>
            <p:cNvSpPr/>
            <p:nvPr/>
          </p:nvSpPr>
          <p:spPr>
            <a:xfrm>
              <a:off x="5208650" y="3177875"/>
              <a:ext cx="509992" cy="35933"/>
            </a:xfrm>
            <a:custGeom>
              <a:avLst/>
              <a:gdLst/>
              <a:ahLst/>
              <a:cxnLst/>
              <a:rect l="l" t="t" r="r" b="b"/>
              <a:pathLst>
                <a:path w="43842" h="3089" extrusionOk="0">
                  <a:moveTo>
                    <a:pt x="1525" y="0"/>
                  </a:moveTo>
                  <a:cubicBezTo>
                    <a:pt x="684" y="0"/>
                    <a:pt x="1" y="704"/>
                    <a:pt x="1" y="1544"/>
                  </a:cubicBezTo>
                  <a:cubicBezTo>
                    <a:pt x="1" y="2404"/>
                    <a:pt x="684" y="3089"/>
                    <a:pt x="1525" y="3089"/>
                  </a:cubicBezTo>
                  <a:lnTo>
                    <a:pt x="42298" y="3089"/>
                  </a:lnTo>
                  <a:cubicBezTo>
                    <a:pt x="43138" y="3089"/>
                    <a:pt x="43841" y="2404"/>
                    <a:pt x="43841" y="1544"/>
                  </a:cubicBezTo>
                  <a:cubicBezTo>
                    <a:pt x="43841" y="704"/>
                    <a:pt x="43138" y="0"/>
                    <a:pt x="42298" y="0"/>
                  </a:cubicBezTo>
                  <a:close/>
                </a:path>
              </a:pathLst>
            </a:custGeom>
            <a:solidFill>
              <a:schemeClr val="accent6"/>
            </a:solidFill>
            <a:ln>
              <a:noFill/>
            </a:ln>
            <a:effectLst>
              <a:outerShdw blurRad="57150" dist="19050" dir="2340000" algn="bl" rotWithShape="0">
                <a:schemeClr val="dk1">
                  <a:alpha val="18000"/>
                </a:schemeClr>
              </a:outerShdw>
              <a:reflection stA="5000" endPos="21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4" name="Google Shape;3884;p116"/>
            <p:cNvSpPr/>
            <p:nvPr/>
          </p:nvSpPr>
          <p:spPr>
            <a:xfrm>
              <a:off x="5147719" y="2426206"/>
              <a:ext cx="33664" cy="33653"/>
            </a:xfrm>
            <a:custGeom>
              <a:avLst/>
              <a:gdLst/>
              <a:ahLst/>
              <a:cxnLst/>
              <a:rect l="l" t="t" r="r" b="b"/>
              <a:pathLst>
                <a:path w="2894" h="2893" extrusionOk="0">
                  <a:moveTo>
                    <a:pt x="1447" y="0"/>
                  </a:moveTo>
                  <a:cubicBezTo>
                    <a:pt x="645" y="0"/>
                    <a:pt x="0" y="644"/>
                    <a:pt x="0" y="1447"/>
                  </a:cubicBezTo>
                  <a:cubicBezTo>
                    <a:pt x="0" y="2247"/>
                    <a:pt x="645" y="2893"/>
                    <a:pt x="1447" y="2893"/>
                  </a:cubicBezTo>
                  <a:cubicBezTo>
                    <a:pt x="2247" y="2893"/>
                    <a:pt x="2893" y="2247"/>
                    <a:pt x="2893" y="1447"/>
                  </a:cubicBezTo>
                  <a:cubicBezTo>
                    <a:pt x="2893" y="644"/>
                    <a:pt x="2247" y="0"/>
                    <a:pt x="1447" y="0"/>
                  </a:cubicBezTo>
                  <a:close/>
                </a:path>
              </a:pathLst>
            </a:custGeom>
            <a:solidFill>
              <a:schemeClr val="accent3"/>
            </a:solidFill>
            <a:ln>
              <a:noFill/>
            </a:ln>
            <a:effectLst>
              <a:outerShdw blurRad="57150" dist="19050" dir="5400000" algn="bl" rotWithShape="0">
                <a:schemeClr val="dk1">
                  <a:alpha val="14000"/>
                </a:schemeClr>
              </a:outerShdw>
              <a:reflection stA="5000" endPos="21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116"/>
            <p:cNvSpPr/>
            <p:nvPr/>
          </p:nvSpPr>
          <p:spPr>
            <a:xfrm>
              <a:off x="5214781" y="2426206"/>
              <a:ext cx="33664" cy="33653"/>
            </a:xfrm>
            <a:custGeom>
              <a:avLst/>
              <a:gdLst/>
              <a:ahLst/>
              <a:cxnLst/>
              <a:rect l="l" t="t" r="r" b="b"/>
              <a:pathLst>
                <a:path w="2894" h="2893" extrusionOk="0">
                  <a:moveTo>
                    <a:pt x="1447" y="0"/>
                  </a:moveTo>
                  <a:cubicBezTo>
                    <a:pt x="647" y="0"/>
                    <a:pt x="1" y="644"/>
                    <a:pt x="1" y="1447"/>
                  </a:cubicBezTo>
                  <a:cubicBezTo>
                    <a:pt x="1" y="2247"/>
                    <a:pt x="647" y="2893"/>
                    <a:pt x="1447" y="2893"/>
                  </a:cubicBezTo>
                  <a:cubicBezTo>
                    <a:pt x="2249" y="2893"/>
                    <a:pt x="2893" y="2247"/>
                    <a:pt x="2893" y="1447"/>
                  </a:cubicBezTo>
                  <a:cubicBezTo>
                    <a:pt x="2893" y="644"/>
                    <a:pt x="2249" y="0"/>
                    <a:pt x="1447" y="0"/>
                  </a:cubicBezTo>
                  <a:close/>
                </a:path>
              </a:pathLst>
            </a:custGeom>
            <a:solidFill>
              <a:schemeClr val="accent2"/>
            </a:solidFill>
            <a:ln>
              <a:noFill/>
            </a:ln>
            <a:effectLst>
              <a:outerShdw blurRad="57150" dist="19050" dir="5400000" algn="bl" rotWithShape="0">
                <a:schemeClr val="dk1">
                  <a:alpha val="14000"/>
                </a:schemeClr>
              </a:outerShdw>
              <a:reflection stA="5000" endPos="21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116"/>
            <p:cNvSpPr/>
            <p:nvPr/>
          </p:nvSpPr>
          <p:spPr>
            <a:xfrm>
              <a:off x="5281865" y="2426206"/>
              <a:ext cx="33664" cy="33653"/>
            </a:xfrm>
            <a:custGeom>
              <a:avLst/>
              <a:gdLst/>
              <a:ahLst/>
              <a:cxnLst/>
              <a:rect l="l" t="t" r="r" b="b"/>
              <a:pathLst>
                <a:path w="2894" h="2893" extrusionOk="0">
                  <a:moveTo>
                    <a:pt x="1447" y="0"/>
                  </a:moveTo>
                  <a:cubicBezTo>
                    <a:pt x="645" y="0"/>
                    <a:pt x="1" y="644"/>
                    <a:pt x="1" y="1447"/>
                  </a:cubicBezTo>
                  <a:cubicBezTo>
                    <a:pt x="1" y="2247"/>
                    <a:pt x="645" y="2893"/>
                    <a:pt x="1447" y="2893"/>
                  </a:cubicBezTo>
                  <a:cubicBezTo>
                    <a:pt x="2247" y="2893"/>
                    <a:pt x="2893" y="2247"/>
                    <a:pt x="2893" y="1447"/>
                  </a:cubicBezTo>
                  <a:cubicBezTo>
                    <a:pt x="2893" y="644"/>
                    <a:pt x="2247" y="0"/>
                    <a:pt x="1447" y="0"/>
                  </a:cubicBezTo>
                  <a:close/>
                </a:path>
              </a:pathLst>
            </a:custGeom>
            <a:solidFill>
              <a:schemeClr val="accent4"/>
            </a:solidFill>
            <a:ln>
              <a:noFill/>
            </a:ln>
            <a:effectLst>
              <a:outerShdw blurRad="57150" dist="19050" dir="5400000" algn="bl" rotWithShape="0">
                <a:schemeClr val="dk1">
                  <a:alpha val="14000"/>
                </a:schemeClr>
              </a:outerShdw>
              <a:reflection stA="5000" endPos="21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3887;p116"/>
            <p:cNvSpPr/>
            <p:nvPr/>
          </p:nvSpPr>
          <p:spPr>
            <a:xfrm>
              <a:off x="5147719" y="2486904"/>
              <a:ext cx="631633" cy="435881"/>
            </a:xfrm>
            <a:custGeom>
              <a:avLst/>
              <a:gdLst/>
              <a:ahLst/>
              <a:cxnLst/>
              <a:rect l="l" t="t" r="r" b="b"/>
              <a:pathLst>
                <a:path w="54299" h="37471" extrusionOk="0">
                  <a:moveTo>
                    <a:pt x="54260" y="0"/>
                  </a:moveTo>
                  <a:lnTo>
                    <a:pt x="0" y="39"/>
                  </a:lnTo>
                  <a:lnTo>
                    <a:pt x="40" y="37470"/>
                  </a:lnTo>
                  <a:lnTo>
                    <a:pt x="54299" y="37450"/>
                  </a:lnTo>
                  <a:lnTo>
                    <a:pt x="54260" y="0"/>
                  </a:lnTo>
                  <a:close/>
                </a:path>
              </a:pathLst>
            </a:custGeom>
            <a:gradFill>
              <a:gsLst>
                <a:gs pos="0">
                  <a:srgbClr val="81EEEB"/>
                </a:gs>
                <a:gs pos="100000">
                  <a:srgbClr val="3AE4DF"/>
                </a:gs>
              </a:gsLst>
              <a:lin ang="5400700" scaled="0"/>
            </a:gradFill>
            <a:ln>
              <a:noFill/>
            </a:ln>
            <a:effectLst>
              <a:outerShdw blurRad="57150" dist="19050" dir="5400000" algn="bl" rotWithShape="0">
                <a:schemeClr val="dk1">
                  <a:alpha val="14000"/>
                </a:schemeClr>
              </a:outerShdw>
              <a:reflection stA="5000" endPos="21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116"/>
            <p:cNvSpPr/>
            <p:nvPr/>
          </p:nvSpPr>
          <p:spPr>
            <a:xfrm>
              <a:off x="5147940" y="2539425"/>
              <a:ext cx="631412" cy="383361"/>
            </a:xfrm>
            <a:custGeom>
              <a:avLst/>
              <a:gdLst/>
              <a:ahLst/>
              <a:cxnLst/>
              <a:rect l="l" t="t" r="r" b="b"/>
              <a:pathLst>
                <a:path w="54280" h="32956" extrusionOk="0">
                  <a:moveTo>
                    <a:pt x="11592" y="1"/>
                  </a:moveTo>
                  <a:lnTo>
                    <a:pt x="0" y="12197"/>
                  </a:lnTo>
                  <a:lnTo>
                    <a:pt x="21" y="32955"/>
                  </a:lnTo>
                  <a:lnTo>
                    <a:pt x="54280" y="32935"/>
                  </a:lnTo>
                  <a:lnTo>
                    <a:pt x="54280" y="22927"/>
                  </a:lnTo>
                  <a:lnTo>
                    <a:pt x="46285" y="14523"/>
                  </a:lnTo>
                  <a:lnTo>
                    <a:pt x="35847" y="25507"/>
                  </a:lnTo>
                  <a:lnTo>
                    <a:pt x="34968" y="24569"/>
                  </a:lnTo>
                  <a:lnTo>
                    <a:pt x="11592" y="1"/>
                  </a:lnTo>
                  <a:close/>
                </a:path>
              </a:pathLst>
            </a:custGeom>
            <a:solidFill>
              <a:schemeClr val="lt2"/>
            </a:solidFill>
            <a:ln>
              <a:noFill/>
            </a:ln>
            <a:effectLst>
              <a:outerShdw blurRad="57150" dist="19050" dir="5400000" algn="bl" rotWithShape="0">
                <a:schemeClr val="dk1">
                  <a:alpha val="34000"/>
                </a:schemeClr>
              </a:outerShdw>
              <a:reflection stA="5000" endPos="21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116"/>
            <p:cNvSpPr/>
            <p:nvPr/>
          </p:nvSpPr>
          <p:spPr>
            <a:xfrm>
              <a:off x="5494903" y="2571717"/>
              <a:ext cx="132785" cy="132797"/>
            </a:xfrm>
            <a:custGeom>
              <a:avLst/>
              <a:gdLst/>
              <a:ahLst/>
              <a:cxnLst/>
              <a:rect l="l" t="t" r="r" b="b"/>
              <a:pathLst>
                <a:path w="11415" h="11416" extrusionOk="0">
                  <a:moveTo>
                    <a:pt x="5707" y="0"/>
                  </a:moveTo>
                  <a:cubicBezTo>
                    <a:pt x="2561" y="0"/>
                    <a:pt x="0" y="2560"/>
                    <a:pt x="0" y="5708"/>
                  </a:cubicBezTo>
                  <a:cubicBezTo>
                    <a:pt x="0" y="8854"/>
                    <a:pt x="2561" y="11415"/>
                    <a:pt x="5707" y="11415"/>
                  </a:cubicBezTo>
                  <a:cubicBezTo>
                    <a:pt x="8855" y="11415"/>
                    <a:pt x="11415" y="8854"/>
                    <a:pt x="11415" y="5708"/>
                  </a:cubicBezTo>
                  <a:cubicBezTo>
                    <a:pt x="11415" y="2560"/>
                    <a:pt x="8855" y="0"/>
                    <a:pt x="5707" y="0"/>
                  </a:cubicBezTo>
                  <a:close/>
                </a:path>
              </a:pathLst>
            </a:custGeom>
            <a:solidFill>
              <a:schemeClr val="lt1"/>
            </a:solidFill>
            <a:ln>
              <a:noFill/>
            </a:ln>
            <a:effectLst>
              <a:outerShdw blurRad="57150" dist="19050" dir="5400000" algn="bl" rotWithShape="0">
                <a:schemeClr val="dk1">
                  <a:alpha val="34000"/>
                </a:schemeClr>
              </a:outerShdw>
              <a:reflection stA="5000" endPos="21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90" name="Google Shape;3890;p116"/>
          <p:cNvGrpSpPr/>
          <p:nvPr/>
        </p:nvGrpSpPr>
        <p:grpSpPr>
          <a:xfrm>
            <a:off x="801762" y="3909841"/>
            <a:ext cx="994974" cy="421912"/>
            <a:chOff x="3011608" y="3219926"/>
            <a:chExt cx="566840" cy="240351"/>
          </a:xfrm>
        </p:grpSpPr>
        <p:sp>
          <p:nvSpPr>
            <p:cNvPr id="3891" name="Google Shape;3891;p116"/>
            <p:cNvSpPr/>
            <p:nvPr/>
          </p:nvSpPr>
          <p:spPr>
            <a:xfrm>
              <a:off x="3386082" y="3235619"/>
              <a:ext cx="60710" cy="60710"/>
            </a:xfrm>
            <a:custGeom>
              <a:avLst/>
              <a:gdLst/>
              <a:ahLst/>
              <a:cxnLst/>
              <a:rect l="l" t="t" r="r" b="b"/>
              <a:pathLst>
                <a:path w="5219" h="5219" extrusionOk="0">
                  <a:moveTo>
                    <a:pt x="2600" y="1"/>
                  </a:moveTo>
                  <a:cubicBezTo>
                    <a:pt x="1173" y="1"/>
                    <a:pt x="1" y="1153"/>
                    <a:pt x="1" y="2600"/>
                  </a:cubicBezTo>
                  <a:cubicBezTo>
                    <a:pt x="1" y="4046"/>
                    <a:pt x="1173" y="5219"/>
                    <a:pt x="2600" y="5219"/>
                  </a:cubicBezTo>
                  <a:cubicBezTo>
                    <a:pt x="4046" y="5219"/>
                    <a:pt x="5219" y="4046"/>
                    <a:pt x="5219" y="2600"/>
                  </a:cubicBezTo>
                  <a:cubicBezTo>
                    <a:pt x="5219" y="1153"/>
                    <a:pt x="4046" y="1"/>
                    <a:pt x="2600" y="1"/>
                  </a:cubicBezTo>
                  <a:close/>
                </a:path>
              </a:pathLst>
            </a:custGeom>
            <a:solidFill>
              <a:srgbClr val="C7A2FF"/>
            </a:solidFill>
            <a:ln>
              <a:noFill/>
            </a:ln>
            <a:effectLst>
              <a:outerShdw blurRad="57150" dist="19050" dir="5400000" algn="bl" rotWithShape="0">
                <a:schemeClr val="dk1">
                  <a:alpha val="14000"/>
                </a:schemeClr>
              </a:outerShdw>
              <a:reflection stA="5000" endPos="21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2" name="Google Shape;3892;p116"/>
            <p:cNvSpPr/>
            <p:nvPr/>
          </p:nvSpPr>
          <p:spPr>
            <a:xfrm>
              <a:off x="3011608" y="3291106"/>
              <a:ext cx="566840" cy="169171"/>
            </a:xfrm>
            <a:custGeom>
              <a:avLst/>
              <a:gdLst/>
              <a:ahLst/>
              <a:cxnLst/>
              <a:rect l="l" t="t" r="r" b="b"/>
              <a:pathLst>
                <a:path w="48729" h="14543" extrusionOk="0">
                  <a:moveTo>
                    <a:pt x="0" y="0"/>
                  </a:moveTo>
                  <a:lnTo>
                    <a:pt x="0" y="11688"/>
                  </a:lnTo>
                  <a:cubicBezTo>
                    <a:pt x="0" y="13271"/>
                    <a:pt x="1271" y="14542"/>
                    <a:pt x="2854" y="14542"/>
                  </a:cubicBezTo>
                  <a:lnTo>
                    <a:pt x="45875" y="14542"/>
                  </a:lnTo>
                  <a:cubicBezTo>
                    <a:pt x="47438" y="14542"/>
                    <a:pt x="48728" y="13271"/>
                    <a:pt x="48728" y="11688"/>
                  </a:cubicBezTo>
                  <a:lnTo>
                    <a:pt x="48728" y="0"/>
                  </a:lnTo>
                  <a:close/>
                </a:path>
              </a:pathLst>
            </a:custGeom>
            <a:solidFill>
              <a:schemeClr val="lt1"/>
            </a:solidFill>
            <a:ln>
              <a:noFill/>
            </a:ln>
            <a:effectLst>
              <a:outerShdw blurRad="57150" dist="19050" dir="5400000" algn="bl" rotWithShape="0">
                <a:schemeClr val="dk1">
                  <a:alpha val="34000"/>
                </a:schemeClr>
              </a:outerShdw>
              <a:reflection stA="5000" endPos="21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3" name="Google Shape;3893;p116"/>
            <p:cNvSpPr/>
            <p:nvPr/>
          </p:nvSpPr>
          <p:spPr>
            <a:xfrm>
              <a:off x="3011608" y="3219926"/>
              <a:ext cx="566840" cy="71191"/>
            </a:xfrm>
            <a:custGeom>
              <a:avLst/>
              <a:gdLst/>
              <a:ahLst/>
              <a:cxnLst/>
              <a:rect l="l" t="t" r="r" b="b"/>
              <a:pathLst>
                <a:path w="48729" h="6120" extrusionOk="0">
                  <a:moveTo>
                    <a:pt x="2854" y="1"/>
                  </a:moveTo>
                  <a:cubicBezTo>
                    <a:pt x="1271" y="1"/>
                    <a:pt x="0" y="1291"/>
                    <a:pt x="0" y="2854"/>
                  </a:cubicBezTo>
                  <a:lnTo>
                    <a:pt x="0" y="6119"/>
                  </a:lnTo>
                  <a:lnTo>
                    <a:pt x="48728" y="6119"/>
                  </a:lnTo>
                  <a:lnTo>
                    <a:pt x="48728" y="2854"/>
                  </a:lnTo>
                  <a:cubicBezTo>
                    <a:pt x="48728" y="1291"/>
                    <a:pt x="47438" y="1"/>
                    <a:pt x="45875" y="1"/>
                  </a:cubicBezTo>
                  <a:close/>
                </a:path>
              </a:pathLst>
            </a:custGeom>
            <a:solidFill>
              <a:schemeClr val="accent6"/>
            </a:solidFill>
            <a:ln>
              <a:noFill/>
            </a:ln>
            <a:effectLst>
              <a:outerShdw blurRad="57150" dist="19050" dir="5400000" algn="bl" rotWithShape="0">
                <a:schemeClr val="dk1">
                  <a:alpha val="24000"/>
                </a:schemeClr>
              </a:outerShdw>
              <a:reflection stA="5000" endPos="21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4" name="Google Shape;3894;p116"/>
            <p:cNvSpPr/>
            <p:nvPr/>
          </p:nvSpPr>
          <p:spPr>
            <a:xfrm>
              <a:off x="3055044" y="3242901"/>
              <a:ext cx="22509" cy="22509"/>
            </a:xfrm>
            <a:custGeom>
              <a:avLst/>
              <a:gdLst/>
              <a:ahLst/>
              <a:cxnLst/>
              <a:rect l="l" t="t" r="r" b="b"/>
              <a:pathLst>
                <a:path w="1935" h="1935" extrusionOk="0">
                  <a:moveTo>
                    <a:pt x="977" y="0"/>
                  </a:moveTo>
                  <a:cubicBezTo>
                    <a:pt x="430" y="0"/>
                    <a:pt x="0" y="430"/>
                    <a:pt x="0" y="978"/>
                  </a:cubicBezTo>
                  <a:cubicBezTo>
                    <a:pt x="0" y="1505"/>
                    <a:pt x="430" y="1935"/>
                    <a:pt x="977" y="1935"/>
                  </a:cubicBezTo>
                  <a:cubicBezTo>
                    <a:pt x="1504" y="1935"/>
                    <a:pt x="1934" y="1505"/>
                    <a:pt x="1934" y="978"/>
                  </a:cubicBezTo>
                  <a:cubicBezTo>
                    <a:pt x="1934" y="430"/>
                    <a:pt x="1504" y="0"/>
                    <a:pt x="977" y="0"/>
                  </a:cubicBezTo>
                  <a:close/>
                </a:path>
              </a:pathLst>
            </a:custGeom>
            <a:solidFill>
              <a:schemeClr val="accent3"/>
            </a:solidFill>
            <a:ln>
              <a:noFill/>
            </a:ln>
            <a:effectLst>
              <a:outerShdw blurRad="57150" dist="19050" dir="5400000" algn="bl" rotWithShape="0">
                <a:schemeClr val="dk1">
                  <a:alpha val="14000"/>
                </a:schemeClr>
              </a:outerShdw>
              <a:reflection stA="5000" endPos="21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5" name="Google Shape;3895;p116"/>
            <p:cNvSpPr/>
            <p:nvPr/>
          </p:nvSpPr>
          <p:spPr>
            <a:xfrm>
              <a:off x="3104145" y="3242901"/>
              <a:ext cx="22521" cy="22509"/>
            </a:xfrm>
            <a:custGeom>
              <a:avLst/>
              <a:gdLst/>
              <a:ahLst/>
              <a:cxnLst/>
              <a:rect l="l" t="t" r="r" b="b"/>
              <a:pathLst>
                <a:path w="1936" h="1935" extrusionOk="0">
                  <a:moveTo>
                    <a:pt x="978" y="0"/>
                  </a:moveTo>
                  <a:cubicBezTo>
                    <a:pt x="431" y="0"/>
                    <a:pt x="1" y="430"/>
                    <a:pt x="1" y="978"/>
                  </a:cubicBezTo>
                  <a:cubicBezTo>
                    <a:pt x="1" y="1505"/>
                    <a:pt x="431" y="1935"/>
                    <a:pt x="978" y="1935"/>
                  </a:cubicBezTo>
                  <a:cubicBezTo>
                    <a:pt x="1505" y="1935"/>
                    <a:pt x="1935" y="1505"/>
                    <a:pt x="1935" y="978"/>
                  </a:cubicBezTo>
                  <a:cubicBezTo>
                    <a:pt x="1935" y="430"/>
                    <a:pt x="1505" y="0"/>
                    <a:pt x="978" y="0"/>
                  </a:cubicBezTo>
                  <a:close/>
                </a:path>
              </a:pathLst>
            </a:custGeom>
            <a:solidFill>
              <a:schemeClr val="accent2"/>
            </a:solidFill>
            <a:ln>
              <a:noFill/>
            </a:ln>
            <a:effectLst>
              <a:outerShdw blurRad="57150" dist="19050" dir="5400000" algn="bl" rotWithShape="0">
                <a:schemeClr val="dk1">
                  <a:alpha val="14000"/>
                </a:schemeClr>
              </a:outerShdw>
              <a:reflection stA="5000" endPos="21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6" name="Google Shape;3896;p116"/>
            <p:cNvSpPr/>
            <p:nvPr/>
          </p:nvSpPr>
          <p:spPr>
            <a:xfrm>
              <a:off x="3153257" y="3242901"/>
              <a:ext cx="22521" cy="22509"/>
            </a:xfrm>
            <a:custGeom>
              <a:avLst/>
              <a:gdLst/>
              <a:ahLst/>
              <a:cxnLst/>
              <a:rect l="l" t="t" r="r" b="b"/>
              <a:pathLst>
                <a:path w="1936" h="1935" extrusionOk="0">
                  <a:moveTo>
                    <a:pt x="958" y="0"/>
                  </a:moveTo>
                  <a:cubicBezTo>
                    <a:pt x="431" y="0"/>
                    <a:pt x="1" y="430"/>
                    <a:pt x="1" y="978"/>
                  </a:cubicBezTo>
                  <a:cubicBezTo>
                    <a:pt x="1" y="1505"/>
                    <a:pt x="431" y="1935"/>
                    <a:pt x="958" y="1935"/>
                  </a:cubicBezTo>
                  <a:cubicBezTo>
                    <a:pt x="1505" y="1935"/>
                    <a:pt x="1935" y="1505"/>
                    <a:pt x="1935" y="978"/>
                  </a:cubicBezTo>
                  <a:cubicBezTo>
                    <a:pt x="1935" y="430"/>
                    <a:pt x="1505" y="0"/>
                    <a:pt x="958" y="0"/>
                  </a:cubicBezTo>
                  <a:close/>
                </a:path>
              </a:pathLst>
            </a:custGeom>
            <a:solidFill>
              <a:schemeClr val="accent4"/>
            </a:solidFill>
            <a:ln>
              <a:noFill/>
            </a:ln>
            <a:effectLst>
              <a:outerShdw blurRad="57150" dist="19050" dir="5400000" algn="bl" rotWithShape="0">
                <a:schemeClr val="dk1">
                  <a:alpha val="14000"/>
                </a:schemeClr>
              </a:outerShdw>
              <a:reflection stA="5000" endPos="21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7" name="Google Shape;3897;p116"/>
            <p:cNvSpPr/>
            <p:nvPr/>
          </p:nvSpPr>
          <p:spPr>
            <a:xfrm>
              <a:off x="3072318" y="3331575"/>
              <a:ext cx="86872" cy="86627"/>
            </a:xfrm>
            <a:custGeom>
              <a:avLst/>
              <a:gdLst/>
              <a:ahLst/>
              <a:cxnLst/>
              <a:rect l="l" t="t" r="r" b="b"/>
              <a:pathLst>
                <a:path w="7468" h="7447" extrusionOk="0">
                  <a:moveTo>
                    <a:pt x="3733" y="0"/>
                  </a:moveTo>
                  <a:cubicBezTo>
                    <a:pt x="1681" y="0"/>
                    <a:pt x="1" y="1661"/>
                    <a:pt x="1" y="3714"/>
                  </a:cubicBezTo>
                  <a:cubicBezTo>
                    <a:pt x="1" y="5786"/>
                    <a:pt x="1681" y="7446"/>
                    <a:pt x="3733" y="7446"/>
                  </a:cubicBezTo>
                  <a:cubicBezTo>
                    <a:pt x="5805" y="7446"/>
                    <a:pt x="7467" y="5786"/>
                    <a:pt x="7467" y="3714"/>
                  </a:cubicBezTo>
                  <a:cubicBezTo>
                    <a:pt x="7467" y="1661"/>
                    <a:pt x="5805" y="0"/>
                    <a:pt x="3733" y="0"/>
                  </a:cubicBezTo>
                  <a:close/>
                </a:path>
              </a:pathLst>
            </a:custGeom>
            <a:solidFill>
              <a:schemeClr val="dk2"/>
            </a:solidFill>
            <a:ln>
              <a:noFill/>
            </a:ln>
            <a:effectLst>
              <a:outerShdw blurRad="57150" dist="19050" dir="5400000" algn="bl" rotWithShape="0">
                <a:schemeClr val="dk1">
                  <a:alpha val="14000"/>
                </a:schemeClr>
              </a:outerShdw>
              <a:reflection stA="5000" endPos="21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8" name="Google Shape;3898;p116"/>
            <p:cNvSpPr/>
            <p:nvPr/>
          </p:nvSpPr>
          <p:spPr>
            <a:xfrm>
              <a:off x="3197135" y="3342940"/>
              <a:ext cx="304923" cy="20020"/>
            </a:xfrm>
            <a:custGeom>
              <a:avLst/>
              <a:gdLst/>
              <a:ahLst/>
              <a:cxnLst/>
              <a:rect l="l" t="t" r="r" b="b"/>
              <a:pathLst>
                <a:path w="26213" h="1721" extrusionOk="0">
                  <a:moveTo>
                    <a:pt x="803" y="1"/>
                  </a:moveTo>
                  <a:cubicBezTo>
                    <a:pt x="352" y="1"/>
                    <a:pt x="0" y="352"/>
                    <a:pt x="0" y="801"/>
                  </a:cubicBezTo>
                  <a:lnTo>
                    <a:pt x="0" y="918"/>
                  </a:lnTo>
                  <a:cubicBezTo>
                    <a:pt x="0" y="1369"/>
                    <a:pt x="352" y="1721"/>
                    <a:pt x="803" y="1721"/>
                  </a:cubicBezTo>
                  <a:lnTo>
                    <a:pt x="25410" y="1721"/>
                  </a:lnTo>
                  <a:cubicBezTo>
                    <a:pt x="25840" y="1721"/>
                    <a:pt x="26212" y="1369"/>
                    <a:pt x="26212" y="918"/>
                  </a:cubicBezTo>
                  <a:lnTo>
                    <a:pt x="26212" y="801"/>
                  </a:lnTo>
                  <a:cubicBezTo>
                    <a:pt x="26212" y="352"/>
                    <a:pt x="25840" y="1"/>
                    <a:pt x="25410" y="1"/>
                  </a:cubicBezTo>
                  <a:close/>
                </a:path>
              </a:pathLst>
            </a:custGeom>
            <a:solidFill>
              <a:schemeClr val="lt2"/>
            </a:solidFill>
            <a:ln>
              <a:noFill/>
            </a:ln>
            <a:effectLst>
              <a:outerShdw blurRad="57150" dist="19050" dir="5400000" algn="bl" rotWithShape="0">
                <a:schemeClr val="dk1">
                  <a:alpha val="14000"/>
                </a:schemeClr>
              </a:outerShdw>
              <a:reflection stA="5000" endPos="21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9" name="Google Shape;3899;p116"/>
            <p:cNvSpPr/>
            <p:nvPr/>
          </p:nvSpPr>
          <p:spPr>
            <a:xfrm>
              <a:off x="3197135" y="3392960"/>
              <a:ext cx="169858" cy="20020"/>
            </a:xfrm>
            <a:custGeom>
              <a:avLst/>
              <a:gdLst/>
              <a:ahLst/>
              <a:cxnLst/>
              <a:rect l="l" t="t" r="r" b="b"/>
              <a:pathLst>
                <a:path w="14602" h="1721" extrusionOk="0">
                  <a:moveTo>
                    <a:pt x="803" y="1"/>
                  </a:moveTo>
                  <a:cubicBezTo>
                    <a:pt x="352" y="1"/>
                    <a:pt x="0" y="352"/>
                    <a:pt x="0" y="801"/>
                  </a:cubicBezTo>
                  <a:lnTo>
                    <a:pt x="0" y="919"/>
                  </a:lnTo>
                  <a:cubicBezTo>
                    <a:pt x="0" y="1369"/>
                    <a:pt x="352" y="1721"/>
                    <a:pt x="803" y="1721"/>
                  </a:cubicBezTo>
                  <a:lnTo>
                    <a:pt x="13820" y="1721"/>
                  </a:lnTo>
                  <a:cubicBezTo>
                    <a:pt x="14250" y="1721"/>
                    <a:pt x="14602" y="1369"/>
                    <a:pt x="14602" y="919"/>
                  </a:cubicBezTo>
                  <a:lnTo>
                    <a:pt x="14602" y="801"/>
                  </a:lnTo>
                  <a:cubicBezTo>
                    <a:pt x="14602" y="352"/>
                    <a:pt x="14250" y="1"/>
                    <a:pt x="13820" y="1"/>
                  </a:cubicBezTo>
                  <a:close/>
                </a:path>
              </a:pathLst>
            </a:custGeom>
            <a:solidFill>
              <a:schemeClr val="lt2"/>
            </a:solidFill>
            <a:ln>
              <a:noFill/>
            </a:ln>
            <a:effectLst>
              <a:outerShdw blurRad="57150" dist="19050" dir="5400000" algn="bl" rotWithShape="0">
                <a:schemeClr val="dk1">
                  <a:alpha val="14000"/>
                </a:schemeClr>
              </a:outerShdw>
              <a:reflection stA="5000" endPos="21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0" name="Google Shape;3900;p116"/>
            <p:cNvSpPr/>
            <p:nvPr/>
          </p:nvSpPr>
          <p:spPr>
            <a:xfrm>
              <a:off x="3387454" y="3392960"/>
              <a:ext cx="48659" cy="20020"/>
            </a:xfrm>
            <a:custGeom>
              <a:avLst/>
              <a:gdLst/>
              <a:ahLst/>
              <a:cxnLst/>
              <a:rect l="l" t="t" r="r" b="b"/>
              <a:pathLst>
                <a:path w="4183" h="1721" extrusionOk="0">
                  <a:moveTo>
                    <a:pt x="860" y="1"/>
                  </a:moveTo>
                  <a:cubicBezTo>
                    <a:pt x="371" y="1"/>
                    <a:pt x="0" y="392"/>
                    <a:pt x="0" y="861"/>
                  </a:cubicBezTo>
                  <a:cubicBezTo>
                    <a:pt x="0" y="1330"/>
                    <a:pt x="371" y="1721"/>
                    <a:pt x="860" y="1721"/>
                  </a:cubicBezTo>
                  <a:lnTo>
                    <a:pt x="3323" y="1721"/>
                  </a:lnTo>
                  <a:cubicBezTo>
                    <a:pt x="3792" y="1721"/>
                    <a:pt x="4183" y="1330"/>
                    <a:pt x="4183" y="861"/>
                  </a:cubicBezTo>
                  <a:cubicBezTo>
                    <a:pt x="4183" y="392"/>
                    <a:pt x="3792" y="1"/>
                    <a:pt x="3323" y="1"/>
                  </a:cubicBezTo>
                  <a:close/>
                </a:path>
              </a:pathLst>
            </a:custGeom>
            <a:solidFill>
              <a:schemeClr val="lt2"/>
            </a:solidFill>
            <a:ln>
              <a:noFill/>
            </a:ln>
            <a:effectLst>
              <a:outerShdw blurRad="57150" dist="19050" dir="5400000" algn="bl" rotWithShape="0">
                <a:schemeClr val="dk1">
                  <a:alpha val="14000"/>
                </a:schemeClr>
              </a:outerShdw>
              <a:reflection stA="5000" endPos="21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01" name="Google Shape;3901;p116"/>
          <p:cNvGrpSpPr/>
          <p:nvPr/>
        </p:nvGrpSpPr>
        <p:grpSpPr>
          <a:xfrm>
            <a:off x="844075" y="1297075"/>
            <a:ext cx="1889100" cy="146100"/>
            <a:chOff x="2432300" y="1490925"/>
            <a:chExt cx="1889100" cy="146100"/>
          </a:xfrm>
        </p:grpSpPr>
        <p:sp>
          <p:nvSpPr>
            <p:cNvPr id="3902" name="Google Shape;3902;p116"/>
            <p:cNvSpPr/>
            <p:nvPr/>
          </p:nvSpPr>
          <p:spPr>
            <a:xfrm>
              <a:off x="2432300" y="1490925"/>
              <a:ext cx="1889100" cy="146100"/>
            </a:xfrm>
            <a:prstGeom prst="roundRect">
              <a:avLst>
                <a:gd name="adj" fmla="val 50000"/>
              </a:avLst>
            </a:prstGeom>
            <a:solidFill>
              <a:schemeClr val="accent6"/>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03" name="Google Shape;3903;p116"/>
            <p:cNvGrpSpPr/>
            <p:nvPr/>
          </p:nvGrpSpPr>
          <p:grpSpPr>
            <a:xfrm rot="10800000" flipH="1">
              <a:off x="2497649" y="1516972"/>
              <a:ext cx="429322" cy="93999"/>
              <a:chOff x="5795037" y="809024"/>
              <a:chExt cx="431653" cy="94500"/>
            </a:xfrm>
          </p:grpSpPr>
          <p:sp>
            <p:nvSpPr>
              <p:cNvPr id="3904" name="Google Shape;3904;p116"/>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5" name="Google Shape;3905;p116"/>
              <p:cNvSpPr/>
              <p:nvPr/>
            </p:nvSpPr>
            <p:spPr>
              <a:xfrm>
                <a:off x="5963614" y="809024"/>
                <a:ext cx="94500" cy="94500"/>
              </a:xfrm>
              <a:prstGeom prst="ellipse">
                <a:avLst/>
              </a:pr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6" name="Google Shape;3906;p116"/>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907" name="Google Shape;3907;p116"/>
          <p:cNvSpPr/>
          <p:nvPr/>
        </p:nvSpPr>
        <p:spPr>
          <a:xfrm rot="5400000">
            <a:off x="62125" y="2453700"/>
            <a:ext cx="963600" cy="23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8" name="Google Shape;3908;p116">
            <a:hlinkClick r:id="" action="ppaction://hlinkshowjump?jump=previousslide"/>
          </p:cNvPr>
          <p:cNvSpPr/>
          <p:nvPr/>
        </p:nvSpPr>
        <p:spPr>
          <a:xfrm>
            <a:off x="465662" y="2271250"/>
            <a:ext cx="156300" cy="135300"/>
          </a:xfrm>
          <a:prstGeom prst="triangle">
            <a:avLst>
              <a:gd name="adj" fmla="val 50000"/>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9" name="Google Shape;3909;p116">
            <a:hlinkClick r:id="" action="ppaction://hlinkshowjump?jump=nextslide"/>
          </p:cNvPr>
          <p:cNvSpPr/>
          <p:nvPr/>
        </p:nvSpPr>
        <p:spPr>
          <a:xfrm rot="10800000" flipH="1">
            <a:off x="465315" y="2737050"/>
            <a:ext cx="157200" cy="135600"/>
          </a:xfrm>
          <a:prstGeom prst="triangle">
            <a:avLst>
              <a:gd name="adj" fmla="val 50000"/>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0" name="Google Shape;3910;p116">
            <a:hlinkClick r:id="rId3" action="ppaction://hlinksldjump"/>
          </p:cNvPr>
          <p:cNvSpPr/>
          <p:nvPr/>
        </p:nvSpPr>
        <p:spPr>
          <a:xfrm rot="5400000">
            <a:off x="465301" y="2493168"/>
            <a:ext cx="157103" cy="157157"/>
          </a:xfrm>
          <a:custGeom>
            <a:avLst/>
            <a:gdLst/>
            <a:ahLst/>
            <a:cxnLst/>
            <a:rect l="l" t="t" r="r" b="b"/>
            <a:pathLst>
              <a:path w="21411" h="21411" extrusionOk="0">
                <a:moveTo>
                  <a:pt x="10568" y="6574"/>
                </a:moveTo>
                <a:cubicBezTo>
                  <a:pt x="12851" y="6574"/>
                  <a:pt x="14563" y="8560"/>
                  <a:pt x="14563" y="10842"/>
                </a:cubicBezTo>
                <a:cubicBezTo>
                  <a:pt x="14563" y="12851"/>
                  <a:pt x="12851" y="14837"/>
                  <a:pt x="10568" y="14837"/>
                </a:cubicBezTo>
                <a:cubicBezTo>
                  <a:pt x="8286" y="14837"/>
                  <a:pt x="6574" y="12851"/>
                  <a:pt x="6574" y="10842"/>
                </a:cubicBezTo>
                <a:cubicBezTo>
                  <a:pt x="6574" y="8560"/>
                  <a:pt x="8286" y="6574"/>
                  <a:pt x="10568" y="6574"/>
                </a:cubicBezTo>
                <a:close/>
                <a:moveTo>
                  <a:pt x="8560" y="0"/>
                </a:moveTo>
                <a:lnTo>
                  <a:pt x="8560" y="2009"/>
                </a:lnTo>
                <a:cubicBezTo>
                  <a:pt x="7715" y="2283"/>
                  <a:pt x="6848" y="2580"/>
                  <a:pt x="6003" y="3150"/>
                </a:cubicBezTo>
                <a:lnTo>
                  <a:pt x="4565" y="1712"/>
                </a:lnTo>
                <a:lnTo>
                  <a:pt x="1712" y="4565"/>
                </a:lnTo>
                <a:lnTo>
                  <a:pt x="3150" y="6277"/>
                </a:lnTo>
                <a:cubicBezTo>
                  <a:pt x="2580" y="6848"/>
                  <a:pt x="2283" y="7715"/>
                  <a:pt x="2009" y="8560"/>
                </a:cubicBezTo>
                <a:lnTo>
                  <a:pt x="0" y="8560"/>
                </a:lnTo>
                <a:lnTo>
                  <a:pt x="0" y="12851"/>
                </a:lnTo>
                <a:lnTo>
                  <a:pt x="2009" y="12851"/>
                </a:lnTo>
                <a:cubicBezTo>
                  <a:pt x="2283" y="13695"/>
                  <a:pt x="2580" y="14563"/>
                  <a:pt x="3150" y="15407"/>
                </a:cubicBezTo>
                <a:lnTo>
                  <a:pt x="1712" y="16845"/>
                </a:lnTo>
                <a:lnTo>
                  <a:pt x="4565" y="19698"/>
                </a:lnTo>
                <a:lnTo>
                  <a:pt x="6003" y="18260"/>
                </a:lnTo>
                <a:cubicBezTo>
                  <a:pt x="6848" y="18831"/>
                  <a:pt x="7715" y="19128"/>
                  <a:pt x="8560" y="19402"/>
                </a:cubicBezTo>
                <a:lnTo>
                  <a:pt x="8560" y="21410"/>
                </a:lnTo>
                <a:lnTo>
                  <a:pt x="12554" y="21410"/>
                </a:lnTo>
                <a:lnTo>
                  <a:pt x="12851" y="19402"/>
                </a:lnTo>
                <a:cubicBezTo>
                  <a:pt x="13696" y="19128"/>
                  <a:pt x="14563" y="18831"/>
                  <a:pt x="15134" y="18260"/>
                </a:cubicBezTo>
                <a:lnTo>
                  <a:pt x="16845" y="19698"/>
                </a:lnTo>
                <a:lnTo>
                  <a:pt x="19699" y="16845"/>
                </a:lnTo>
                <a:lnTo>
                  <a:pt x="18261" y="15407"/>
                </a:lnTo>
                <a:cubicBezTo>
                  <a:pt x="18831" y="14563"/>
                  <a:pt x="19128" y="13695"/>
                  <a:pt x="19128" y="12851"/>
                </a:cubicBezTo>
                <a:lnTo>
                  <a:pt x="21410" y="12851"/>
                </a:lnTo>
                <a:lnTo>
                  <a:pt x="21410" y="8560"/>
                </a:lnTo>
                <a:lnTo>
                  <a:pt x="19128" y="8560"/>
                </a:lnTo>
                <a:cubicBezTo>
                  <a:pt x="19128" y="7715"/>
                  <a:pt x="18831" y="6848"/>
                  <a:pt x="18261" y="6277"/>
                </a:cubicBezTo>
                <a:lnTo>
                  <a:pt x="19699" y="4565"/>
                </a:lnTo>
                <a:lnTo>
                  <a:pt x="16845" y="1712"/>
                </a:lnTo>
                <a:lnTo>
                  <a:pt x="15134" y="3150"/>
                </a:lnTo>
                <a:cubicBezTo>
                  <a:pt x="14563" y="2580"/>
                  <a:pt x="13696" y="2283"/>
                  <a:pt x="12851" y="2009"/>
                </a:cubicBezTo>
                <a:lnTo>
                  <a:pt x="12554" y="0"/>
                </a:lnTo>
                <a:close/>
              </a:path>
            </a:pathLst>
          </a:custGeom>
          <a:solidFill>
            <a:schemeClr val="lt1"/>
          </a:solidFill>
          <a:ln>
            <a:noFill/>
          </a:ln>
          <a:effectLst>
            <a:outerShdw blurRad="57150" dist="19050" dir="5400000" algn="bl" rotWithShape="0">
              <a:schemeClr val="dk1">
                <a:alpha val="52000"/>
              </a:schemeClr>
            </a:outerShdw>
            <a:reflection stA="4000" endPos="54000" dist="47625"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96"/>
        <p:cNvGrpSpPr/>
        <p:nvPr/>
      </p:nvGrpSpPr>
      <p:grpSpPr>
        <a:xfrm>
          <a:off x="0" y="0"/>
          <a:ext cx="0" cy="0"/>
          <a:chOff x="0" y="0"/>
          <a:chExt cx="0" cy="0"/>
        </a:xfrm>
      </p:grpSpPr>
      <p:sp>
        <p:nvSpPr>
          <p:cNvPr id="1197" name="Google Shape;1197;p70"/>
          <p:cNvSpPr txBox="1">
            <a:spLocks noGrp="1"/>
          </p:cNvSpPr>
          <p:nvPr>
            <p:ph type="title"/>
          </p:nvPr>
        </p:nvSpPr>
        <p:spPr>
          <a:xfrm>
            <a:off x="459387" y="1578350"/>
            <a:ext cx="5099903" cy="113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Tableau</a:t>
            </a:r>
            <a:endParaRPr dirty="0"/>
          </a:p>
        </p:txBody>
      </p:sp>
      <p:sp>
        <p:nvSpPr>
          <p:cNvPr id="1198" name="Google Shape;1198;p70"/>
          <p:cNvSpPr txBox="1">
            <a:spLocks noGrp="1"/>
          </p:cNvSpPr>
          <p:nvPr>
            <p:ph type="subTitle" idx="1"/>
          </p:nvPr>
        </p:nvSpPr>
        <p:spPr>
          <a:xfrm>
            <a:off x="793033" y="2711403"/>
            <a:ext cx="4061196" cy="1874484"/>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FR" dirty="0"/>
              <a:t>En raison de l'utilisation généralisée des tableaux dans des widgets tiers tels que les calendriers et les sélecteurs de dates, l'équipe Bootstrap a conçu des tableaux pour être opt-in. Ajoutez simplement la classe de base .table à n'importe quel &lt;table&gt;, puis étendez-la avec des styles personnalisés ou diverses classes de modificateurs incluses.</a:t>
            </a:r>
            <a:endParaRPr lang="en-US" dirty="0"/>
          </a:p>
        </p:txBody>
      </p:sp>
      <p:grpSp>
        <p:nvGrpSpPr>
          <p:cNvPr id="1199" name="Google Shape;1199;p70"/>
          <p:cNvGrpSpPr/>
          <p:nvPr/>
        </p:nvGrpSpPr>
        <p:grpSpPr>
          <a:xfrm>
            <a:off x="4489040" y="1414615"/>
            <a:ext cx="4256539" cy="2259874"/>
            <a:chOff x="4374739" y="1425006"/>
            <a:chExt cx="4256539" cy="2259874"/>
          </a:xfrm>
        </p:grpSpPr>
        <p:sp>
          <p:nvSpPr>
            <p:cNvPr id="1200" name="Google Shape;1200;p70"/>
            <p:cNvSpPr/>
            <p:nvPr/>
          </p:nvSpPr>
          <p:spPr>
            <a:xfrm>
              <a:off x="6905597" y="3112174"/>
              <a:ext cx="419225" cy="572706"/>
            </a:xfrm>
            <a:custGeom>
              <a:avLst/>
              <a:gdLst/>
              <a:ahLst/>
              <a:cxnLst/>
              <a:rect l="l" t="t" r="r" b="b"/>
              <a:pathLst>
                <a:path w="21685" h="29624" extrusionOk="0">
                  <a:moveTo>
                    <a:pt x="2926" y="0"/>
                  </a:moveTo>
                  <a:cubicBezTo>
                    <a:pt x="2543" y="0"/>
                    <a:pt x="2202" y="204"/>
                    <a:pt x="2009" y="397"/>
                  </a:cubicBezTo>
                  <a:cubicBezTo>
                    <a:pt x="0" y="2406"/>
                    <a:pt x="3424" y="4392"/>
                    <a:pt x="4292" y="5830"/>
                  </a:cubicBezTo>
                  <a:cubicBezTo>
                    <a:pt x="4862" y="7245"/>
                    <a:pt x="4292" y="8957"/>
                    <a:pt x="3995" y="10395"/>
                  </a:cubicBezTo>
                  <a:cubicBezTo>
                    <a:pt x="3995" y="11810"/>
                    <a:pt x="4292" y="13248"/>
                    <a:pt x="5707" y="14093"/>
                  </a:cubicBezTo>
                  <a:cubicBezTo>
                    <a:pt x="6574" y="14663"/>
                    <a:pt x="7419" y="15234"/>
                    <a:pt x="7989" y="16101"/>
                  </a:cubicBezTo>
                  <a:cubicBezTo>
                    <a:pt x="8857" y="17243"/>
                    <a:pt x="9131" y="18658"/>
                    <a:pt x="9131" y="20096"/>
                  </a:cubicBezTo>
                  <a:cubicBezTo>
                    <a:pt x="8857" y="21237"/>
                    <a:pt x="8560" y="22652"/>
                    <a:pt x="8560" y="24090"/>
                  </a:cubicBezTo>
                  <a:cubicBezTo>
                    <a:pt x="8560" y="24935"/>
                    <a:pt x="8560" y="26373"/>
                    <a:pt x="9427" y="27217"/>
                  </a:cubicBezTo>
                  <a:lnTo>
                    <a:pt x="9427" y="27514"/>
                  </a:lnTo>
                  <a:cubicBezTo>
                    <a:pt x="10272" y="28358"/>
                    <a:pt x="11413" y="28929"/>
                    <a:pt x="12280" y="29500"/>
                  </a:cubicBezTo>
                  <a:cubicBezTo>
                    <a:pt x="12530" y="29587"/>
                    <a:pt x="12831" y="29623"/>
                    <a:pt x="13153" y="29623"/>
                  </a:cubicBezTo>
                  <a:cubicBezTo>
                    <a:pt x="13922" y="29623"/>
                    <a:pt x="14812" y="29419"/>
                    <a:pt x="15408" y="29226"/>
                  </a:cubicBezTo>
                  <a:cubicBezTo>
                    <a:pt x="17416" y="28655"/>
                    <a:pt x="19402" y="27217"/>
                    <a:pt x="20269" y="25231"/>
                  </a:cubicBezTo>
                  <a:cubicBezTo>
                    <a:pt x="21684" y="22081"/>
                    <a:pt x="20543" y="18087"/>
                    <a:pt x="17690" y="16101"/>
                  </a:cubicBezTo>
                  <a:cubicBezTo>
                    <a:pt x="16846" y="15531"/>
                    <a:pt x="15978" y="15234"/>
                    <a:pt x="15408" y="14389"/>
                  </a:cubicBezTo>
                  <a:cubicBezTo>
                    <a:pt x="14266" y="13248"/>
                    <a:pt x="13992" y="10966"/>
                    <a:pt x="13422" y="9528"/>
                  </a:cubicBezTo>
                  <a:cubicBezTo>
                    <a:pt x="11413" y="5259"/>
                    <a:pt x="7715" y="7245"/>
                    <a:pt x="6277" y="4689"/>
                  </a:cubicBezTo>
                  <a:cubicBezTo>
                    <a:pt x="5707" y="3547"/>
                    <a:pt x="5433" y="2680"/>
                    <a:pt x="5136" y="1539"/>
                  </a:cubicBezTo>
                  <a:cubicBezTo>
                    <a:pt x="4862" y="968"/>
                    <a:pt x="4292" y="124"/>
                    <a:pt x="3424" y="124"/>
                  </a:cubicBezTo>
                  <a:cubicBezTo>
                    <a:pt x="3256" y="36"/>
                    <a:pt x="3087" y="0"/>
                    <a:pt x="2926" y="0"/>
                  </a:cubicBezTo>
                  <a:close/>
                </a:path>
              </a:pathLst>
            </a:custGeom>
            <a:solidFill>
              <a:schemeClr val="accent3"/>
            </a:solidFill>
            <a:ln>
              <a:noFill/>
            </a:ln>
            <a:effectLst>
              <a:outerShdw blurRad="57150" dist="19050" dir="5400000" algn="bl" rotWithShape="0">
                <a:schemeClr val="dk1">
                  <a:alpha val="22000"/>
                </a:schemeClr>
              </a:outerShdw>
              <a:reflection stA="2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70"/>
            <p:cNvSpPr/>
            <p:nvPr/>
          </p:nvSpPr>
          <p:spPr>
            <a:xfrm flipH="1">
              <a:off x="7687763" y="1908249"/>
              <a:ext cx="943514" cy="1288940"/>
            </a:xfrm>
            <a:custGeom>
              <a:avLst/>
              <a:gdLst/>
              <a:ahLst/>
              <a:cxnLst/>
              <a:rect l="l" t="t" r="r" b="b"/>
              <a:pathLst>
                <a:path w="21685" h="29624" extrusionOk="0">
                  <a:moveTo>
                    <a:pt x="2926" y="0"/>
                  </a:moveTo>
                  <a:cubicBezTo>
                    <a:pt x="2543" y="0"/>
                    <a:pt x="2202" y="204"/>
                    <a:pt x="2009" y="397"/>
                  </a:cubicBezTo>
                  <a:cubicBezTo>
                    <a:pt x="0" y="2406"/>
                    <a:pt x="3424" y="4392"/>
                    <a:pt x="4292" y="5830"/>
                  </a:cubicBezTo>
                  <a:cubicBezTo>
                    <a:pt x="4862" y="7245"/>
                    <a:pt x="4292" y="8957"/>
                    <a:pt x="3995" y="10395"/>
                  </a:cubicBezTo>
                  <a:cubicBezTo>
                    <a:pt x="3995" y="11810"/>
                    <a:pt x="4292" y="13248"/>
                    <a:pt x="5707" y="14093"/>
                  </a:cubicBezTo>
                  <a:cubicBezTo>
                    <a:pt x="6574" y="14663"/>
                    <a:pt x="7419" y="15234"/>
                    <a:pt x="7989" y="16101"/>
                  </a:cubicBezTo>
                  <a:cubicBezTo>
                    <a:pt x="8857" y="17243"/>
                    <a:pt x="9131" y="18658"/>
                    <a:pt x="9131" y="20096"/>
                  </a:cubicBezTo>
                  <a:cubicBezTo>
                    <a:pt x="8857" y="21237"/>
                    <a:pt x="8560" y="22652"/>
                    <a:pt x="8560" y="24090"/>
                  </a:cubicBezTo>
                  <a:cubicBezTo>
                    <a:pt x="8560" y="24935"/>
                    <a:pt x="8560" y="26373"/>
                    <a:pt x="9427" y="27217"/>
                  </a:cubicBezTo>
                  <a:lnTo>
                    <a:pt x="9427" y="27514"/>
                  </a:lnTo>
                  <a:cubicBezTo>
                    <a:pt x="10272" y="28358"/>
                    <a:pt x="11413" y="28929"/>
                    <a:pt x="12280" y="29500"/>
                  </a:cubicBezTo>
                  <a:cubicBezTo>
                    <a:pt x="12530" y="29587"/>
                    <a:pt x="12831" y="29623"/>
                    <a:pt x="13153" y="29623"/>
                  </a:cubicBezTo>
                  <a:cubicBezTo>
                    <a:pt x="13922" y="29623"/>
                    <a:pt x="14812" y="29419"/>
                    <a:pt x="15408" y="29226"/>
                  </a:cubicBezTo>
                  <a:cubicBezTo>
                    <a:pt x="17416" y="28655"/>
                    <a:pt x="19402" y="27217"/>
                    <a:pt x="20269" y="25231"/>
                  </a:cubicBezTo>
                  <a:cubicBezTo>
                    <a:pt x="21684" y="22081"/>
                    <a:pt x="20543" y="18087"/>
                    <a:pt x="17690" y="16101"/>
                  </a:cubicBezTo>
                  <a:cubicBezTo>
                    <a:pt x="16846" y="15531"/>
                    <a:pt x="15978" y="15234"/>
                    <a:pt x="15408" y="14389"/>
                  </a:cubicBezTo>
                  <a:cubicBezTo>
                    <a:pt x="14266" y="13248"/>
                    <a:pt x="13992" y="10966"/>
                    <a:pt x="13422" y="9528"/>
                  </a:cubicBezTo>
                  <a:cubicBezTo>
                    <a:pt x="11413" y="5259"/>
                    <a:pt x="7715" y="7245"/>
                    <a:pt x="6277" y="4689"/>
                  </a:cubicBezTo>
                  <a:cubicBezTo>
                    <a:pt x="5707" y="3547"/>
                    <a:pt x="5433" y="2680"/>
                    <a:pt x="5136" y="1539"/>
                  </a:cubicBezTo>
                  <a:cubicBezTo>
                    <a:pt x="4862" y="968"/>
                    <a:pt x="4292" y="124"/>
                    <a:pt x="3424" y="124"/>
                  </a:cubicBezTo>
                  <a:cubicBezTo>
                    <a:pt x="3256" y="36"/>
                    <a:pt x="3087" y="0"/>
                    <a:pt x="2926" y="0"/>
                  </a:cubicBezTo>
                  <a:close/>
                </a:path>
              </a:pathLst>
            </a:custGeom>
            <a:solidFill>
              <a:schemeClr val="accent4"/>
            </a:solidFill>
            <a:ln>
              <a:noFill/>
            </a:ln>
            <a:effectLst>
              <a:outerShdw blurRad="57150" dist="19050" dir="5400000" algn="bl" rotWithShape="0">
                <a:schemeClr val="dk1">
                  <a:alpha val="22000"/>
                </a:schemeClr>
              </a:outerShdw>
              <a:reflection stA="2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02" name="Google Shape;1202;p70"/>
            <p:cNvGrpSpPr/>
            <p:nvPr/>
          </p:nvGrpSpPr>
          <p:grpSpPr>
            <a:xfrm>
              <a:off x="4851597" y="1425006"/>
              <a:ext cx="1542900" cy="316800"/>
              <a:chOff x="4801222" y="1142831"/>
              <a:chExt cx="1542900" cy="316800"/>
            </a:xfrm>
          </p:grpSpPr>
          <p:sp>
            <p:nvSpPr>
              <p:cNvPr id="1203" name="Google Shape;1203;p70"/>
              <p:cNvSpPr/>
              <p:nvPr/>
            </p:nvSpPr>
            <p:spPr>
              <a:xfrm>
                <a:off x="4801222" y="1142831"/>
                <a:ext cx="1542900" cy="316800"/>
              </a:xfrm>
              <a:prstGeom prst="roundRect">
                <a:avLst>
                  <a:gd name="adj" fmla="val 16667"/>
                </a:avLst>
              </a:prstGeom>
              <a:solidFill>
                <a:schemeClr val="accent2"/>
              </a:solidFill>
              <a:ln>
                <a:noFill/>
              </a:ln>
              <a:effectLst>
                <a:outerShdw blurRad="185738"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70"/>
              <p:cNvSpPr/>
              <p:nvPr/>
            </p:nvSpPr>
            <p:spPr>
              <a:xfrm>
                <a:off x="5161905" y="1239184"/>
                <a:ext cx="604800" cy="35100"/>
              </a:xfrm>
              <a:prstGeom prst="roundRect">
                <a:avLst>
                  <a:gd name="adj" fmla="val 50000"/>
                </a:avLst>
              </a:prstGeom>
              <a:solidFill>
                <a:schemeClr val="accent6"/>
              </a:solidFill>
              <a:ln>
                <a:noFill/>
              </a:ln>
              <a:effectLst>
                <a:outerShdw blurRad="57150" dist="19050" dir="5400000" algn="bl" rotWithShape="0">
                  <a:schemeClr val="dk1">
                    <a:alpha val="14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70"/>
              <p:cNvSpPr/>
              <p:nvPr/>
            </p:nvSpPr>
            <p:spPr>
              <a:xfrm>
                <a:off x="5810078" y="1239184"/>
                <a:ext cx="442500" cy="35100"/>
              </a:xfrm>
              <a:prstGeom prst="roundRect">
                <a:avLst>
                  <a:gd name="adj" fmla="val 50000"/>
                </a:avLst>
              </a:prstGeom>
              <a:solidFill>
                <a:schemeClr val="accent6"/>
              </a:solidFill>
              <a:ln>
                <a:noFill/>
              </a:ln>
              <a:effectLst>
                <a:outerShdw blurRad="57150" dist="19050" dir="5400000" algn="bl" rotWithShape="0">
                  <a:schemeClr val="dk1">
                    <a:alpha val="14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70"/>
              <p:cNvSpPr/>
              <p:nvPr/>
            </p:nvSpPr>
            <p:spPr>
              <a:xfrm>
                <a:off x="5161905" y="1344867"/>
                <a:ext cx="274800" cy="35100"/>
              </a:xfrm>
              <a:prstGeom prst="roundRect">
                <a:avLst>
                  <a:gd name="adj" fmla="val 50000"/>
                </a:avLst>
              </a:prstGeom>
              <a:solidFill>
                <a:schemeClr val="accent6"/>
              </a:solidFill>
              <a:ln>
                <a:noFill/>
              </a:ln>
              <a:effectLst>
                <a:outerShdw blurRad="57150" dist="19050" dir="5400000" algn="bl" rotWithShape="0">
                  <a:schemeClr val="dk1">
                    <a:alpha val="14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70"/>
              <p:cNvSpPr/>
              <p:nvPr/>
            </p:nvSpPr>
            <p:spPr>
              <a:xfrm>
                <a:off x="4858914" y="1184993"/>
                <a:ext cx="232500" cy="232500"/>
              </a:xfrm>
              <a:prstGeom prst="ellipse">
                <a:avLst/>
              </a:prstGeom>
              <a:solidFill>
                <a:schemeClr val="accent4"/>
              </a:solidFill>
              <a:ln>
                <a:noFill/>
              </a:ln>
              <a:effectLst>
                <a:outerShdw blurRad="57150" dist="1905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08" name="Google Shape;1208;p70"/>
            <p:cNvSpPr/>
            <p:nvPr/>
          </p:nvSpPr>
          <p:spPr>
            <a:xfrm>
              <a:off x="6517358" y="1636165"/>
              <a:ext cx="521400" cy="105600"/>
            </a:xfrm>
            <a:prstGeom prst="roundRect">
              <a:avLst>
                <a:gd name="adj" fmla="val 42298"/>
              </a:avLst>
            </a:prstGeom>
            <a:solidFill>
              <a:schemeClr val="accent3"/>
            </a:solidFill>
            <a:ln>
              <a:noFill/>
            </a:ln>
            <a:effectLst>
              <a:outerShdw blurRad="57150" dist="19050" dir="5400000" algn="bl" rotWithShape="0">
                <a:schemeClr val="dk1">
                  <a:alpha val="24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70"/>
            <p:cNvSpPr/>
            <p:nvPr/>
          </p:nvSpPr>
          <p:spPr>
            <a:xfrm>
              <a:off x="4374739" y="2773665"/>
              <a:ext cx="394500" cy="274800"/>
            </a:xfrm>
            <a:prstGeom prst="wedgeRoundRectCallout">
              <a:avLst>
                <a:gd name="adj1" fmla="val -17374"/>
                <a:gd name="adj2" fmla="val 73101"/>
                <a:gd name="adj3" fmla="val 0"/>
              </a:avLst>
            </a:prstGeom>
            <a:gradFill>
              <a:gsLst>
                <a:gs pos="0">
                  <a:srgbClr val="81EEEB"/>
                </a:gs>
                <a:gs pos="100000">
                  <a:srgbClr val="3AE4DF"/>
                </a:gs>
              </a:gsLst>
              <a:lin ang="5400012" scaled="0"/>
            </a:gradFill>
            <a:ln>
              <a:noFill/>
            </a:ln>
            <a:effectLst>
              <a:outerShdw blurRad="57150" dist="19050" dir="5400000" algn="bl" rotWithShape="0">
                <a:schemeClr val="dk1">
                  <a:alpha val="3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10" name="Google Shape;1210;p70"/>
            <p:cNvGrpSpPr/>
            <p:nvPr/>
          </p:nvGrpSpPr>
          <p:grpSpPr>
            <a:xfrm>
              <a:off x="5386483" y="2396195"/>
              <a:ext cx="801000" cy="801000"/>
              <a:chOff x="5372267" y="434783"/>
              <a:chExt cx="801000" cy="801000"/>
            </a:xfrm>
          </p:grpSpPr>
          <p:sp>
            <p:nvSpPr>
              <p:cNvPr id="1211" name="Google Shape;1211;p70"/>
              <p:cNvSpPr/>
              <p:nvPr/>
            </p:nvSpPr>
            <p:spPr>
              <a:xfrm>
                <a:off x="5372267" y="434783"/>
                <a:ext cx="801000" cy="801000"/>
              </a:xfrm>
              <a:prstGeom prst="blockArc">
                <a:avLst>
                  <a:gd name="adj1" fmla="val 10800000"/>
                  <a:gd name="adj2" fmla="val 0"/>
                  <a:gd name="adj3" fmla="val 25000"/>
                </a:avLst>
              </a:prstGeom>
              <a:solidFill>
                <a:schemeClr val="accent2"/>
              </a:solidFill>
              <a:ln>
                <a:noFill/>
              </a:ln>
              <a:effectLst>
                <a:outerShdw blurRad="485775" dist="114300" dir="2940000" algn="bl" rotWithShape="0">
                  <a:schemeClr val="dk1">
                    <a:alpha val="6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70"/>
              <p:cNvSpPr/>
              <p:nvPr/>
            </p:nvSpPr>
            <p:spPr>
              <a:xfrm rot="10800000" flipH="1">
                <a:off x="5372267" y="434783"/>
                <a:ext cx="801000" cy="801000"/>
              </a:xfrm>
              <a:prstGeom prst="blockArc">
                <a:avLst>
                  <a:gd name="adj1" fmla="val 10800000"/>
                  <a:gd name="adj2" fmla="val 0"/>
                  <a:gd name="adj3" fmla="val 25000"/>
                </a:avLst>
              </a:prstGeom>
              <a:solidFill>
                <a:schemeClr val="accent4"/>
              </a:solidFill>
              <a:ln>
                <a:noFill/>
              </a:ln>
              <a:effectLst>
                <a:outerShdw blurRad="485775" dist="114300" dir="2940000" algn="bl" rotWithShape="0">
                  <a:schemeClr val="dk1">
                    <a:alpha val="6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3" name="Google Shape;1213;p70"/>
            <p:cNvGrpSpPr/>
            <p:nvPr/>
          </p:nvGrpSpPr>
          <p:grpSpPr>
            <a:xfrm>
              <a:off x="4785772" y="2647318"/>
              <a:ext cx="739744" cy="1028624"/>
              <a:chOff x="8161500" y="2897475"/>
              <a:chExt cx="1020900" cy="1419575"/>
            </a:xfrm>
          </p:grpSpPr>
          <p:sp>
            <p:nvSpPr>
              <p:cNvPr id="1214" name="Google Shape;1214;p70"/>
              <p:cNvSpPr/>
              <p:nvPr/>
            </p:nvSpPr>
            <p:spPr>
              <a:xfrm>
                <a:off x="8424000" y="2897475"/>
                <a:ext cx="758400" cy="758400"/>
              </a:xfrm>
              <a:prstGeom prst="ellipse">
                <a:avLst/>
              </a:prstGeom>
              <a:solidFill>
                <a:schemeClr val="dk1"/>
              </a:solidFill>
              <a:ln>
                <a:noFill/>
              </a:ln>
              <a:effectLst>
                <a:outerShdw blurRad="214313" dist="19050" dir="5400000" algn="bl" rotWithShape="0">
                  <a:schemeClr val="dk1">
                    <a:alpha val="3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70"/>
              <p:cNvSpPr/>
              <p:nvPr/>
            </p:nvSpPr>
            <p:spPr>
              <a:xfrm>
                <a:off x="8877600" y="3669350"/>
                <a:ext cx="138900" cy="138900"/>
              </a:xfrm>
              <a:prstGeom prst="ellipse">
                <a:avLst/>
              </a:prstGeom>
              <a:solidFill>
                <a:schemeClr val="dk1"/>
              </a:solidFill>
              <a:ln>
                <a:noFill/>
              </a:ln>
              <a:effectLst>
                <a:outerShdw blurRad="57150" dist="19050" dir="5400000" algn="bl" rotWithShape="0">
                  <a:schemeClr val="dk1">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16" name="Google Shape;1216;p70"/>
              <p:cNvGrpSpPr/>
              <p:nvPr/>
            </p:nvGrpSpPr>
            <p:grpSpPr>
              <a:xfrm>
                <a:off x="8662225" y="3048175"/>
                <a:ext cx="281950" cy="894600"/>
                <a:chOff x="9961275" y="3048175"/>
                <a:chExt cx="281950" cy="894600"/>
              </a:xfrm>
            </p:grpSpPr>
            <p:cxnSp>
              <p:nvCxnSpPr>
                <p:cNvPr id="1217" name="Google Shape;1217;p70"/>
                <p:cNvCxnSpPr/>
                <p:nvPr/>
              </p:nvCxnSpPr>
              <p:spPr>
                <a:xfrm>
                  <a:off x="10097400" y="3048175"/>
                  <a:ext cx="0" cy="894600"/>
                </a:xfrm>
                <a:prstGeom prst="straightConnector1">
                  <a:avLst/>
                </a:prstGeom>
                <a:noFill/>
                <a:ln w="19050" cap="flat" cmpd="sng">
                  <a:solidFill>
                    <a:schemeClr val="accent1"/>
                  </a:solidFill>
                  <a:prstDash val="solid"/>
                  <a:round/>
                  <a:headEnd type="none" w="med" len="med"/>
                  <a:tailEnd type="none" w="med" len="med"/>
                </a:ln>
                <a:effectLst>
                  <a:outerShdw blurRad="57150" dist="19050" dir="5400000" algn="bl" rotWithShape="0">
                    <a:schemeClr val="dk1">
                      <a:alpha val="28000"/>
                    </a:schemeClr>
                  </a:outerShdw>
                </a:effectLst>
              </p:spPr>
            </p:cxnSp>
            <p:cxnSp>
              <p:nvCxnSpPr>
                <p:cNvPr id="1218" name="Google Shape;1218;p70"/>
                <p:cNvCxnSpPr/>
                <p:nvPr/>
              </p:nvCxnSpPr>
              <p:spPr>
                <a:xfrm>
                  <a:off x="9961275" y="3354450"/>
                  <a:ext cx="131400" cy="131400"/>
                </a:xfrm>
                <a:prstGeom prst="straightConnector1">
                  <a:avLst/>
                </a:prstGeom>
                <a:noFill/>
                <a:ln w="19050" cap="flat" cmpd="sng">
                  <a:solidFill>
                    <a:schemeClr val="accent1"/>
                  </a:solidFill>
                  <a:prstDash val="solid"/>
                  <a:round/>
                  <a:headEnd type="none" w="med" len="med"/>
                  <a:tailEnd type="none" w="med" len="med"/>
                </a:ln>
                <a:effectLst>
                  <a:outerShdw blurRad="57150" dist="19050" dir="5400000" algn="bl" rotWithShape="0">
                    <a:schemeClr val="dk1">
                      <a:alpha val="28000"/>
                    </a:schemeClr>
                  </a:outerShdw>
                </a:effectLst>
              </p:spPr>
            </p:cxnSp>
            <p:cxnSp>
              <p:nvCxnSpPr>
                <p:cNvPr id="1219" name="Google Shape;1219;p70"/>
                <p:cNvCxnSpPr/>
                <p:nvPr/>
              </p:nvCxnSpPr>
              <p:spPr>
                <a:xfrm flipH="1">
                  <a:off x="10102175" y="3150275"/>
                  <a:ext cx="111900" cy="111900"/>
                </a:xfrm>
                <a:prstGeom prst="straightConnector1">
                  <a:avLst/>
                </a:prstGeom>
                <a:noFill/>
                <a:ln w="19050" cap="flat" cmpd="sng">
                  <a:solidFill>
                    <a:schemeClr val="accent1"/>
                  </a:solidFill>
                  <a:prstDash val="solid"/>
                  <a:round/>
                  <a:headEnd type="none" w="med" len="med"/>
                  <a:tailEnd type="none" w="med" len="med"/>
                </a:ln>
                <a:effectLst>
                  <a:outerShdw blurRad="57150" dist="19050" dir="5400000" algn="bl" rotWithShape="0">
                    <a:schemeClr val="dk1">
                      <a:alpha val="28000"/>
                    </a:schemeClr>
                  </a:outerShdw>
                </a:effectLst>
              </p:spPr>
            </p:cxnSp>
            <p:cxnSp>
              <p:nvCxnSpPr>
                <p:cNvPr id="1220" name="Google Shape;1220;p70"/>
                <p:cNvCxnSpPr/>
                <p:nvPr/>
              </p:nvCxnSpPr>
              <p:spPr>
                <a:xfrm flipH="1">
                  <a:off x="10092625" y="3753100"/>
                  <a:ext cx="150600" cy="150600"/>
                </a:xfrm>
                <a:prstGeom prst="straightConnector1">
                  <a:avLst/>
                </a:prstGeom>
                <a:noFill/>
                <a:ln w="19050" cap="flat" cmpd="sng">
                  <a:solidFill>
                    <a:schemeClr val="accent1"/>
                  </a:solidFill>
                  <a:prstDash val="solid"/>
                  <a:round/>
                  <a:headEnd type="none" w="med" len="med"/>
                  <a:tailEnd type="none" w="med" len="med"/>
                </a:ln>
                <a:effectLst>
                  <a:outerShdw blurRad="57150" dist="19050" dir="5400000" algn="bl" rotWithShape="0">
                    <a:schemeClr val="dk1">
                      <a:alpha val="28000"/>
                    </a:schemeClr>
                  </a:outerShdw>
                </a:effectLst>
              </p:spPr>
            </p:cxnSp>
          </p:grpSp>
          <p:sp>
            <p:nvSpPr>
              <p:cNvPr id="1221" name="Google Shape;1221;p70"/>
              <p:cNvSpPr/>
              <p:nvPr/>
            </p:nvSpPr>
            <p:spPr>
              <a:xfrm>
                <a:off x="8586863" y="3937850"/>
                <a:ext cx="432675" cy="379200"/>
              </a:xfrm>
              <a:custGeom>
                <a:avLst/>
                <a:gdLst/>
                <a:ahLst/>
                <a:cxnLst/>
                <a:rect l="l" t="t" r="r" b="b"/>
                <a:pathLst>
                  <a:path w="17307" h="15168" extrusionOk="0">
                    <a:moveTo>
                      <a:pt x="0" y="0"/>
                    </a:moveTo>
                    <a:lnTo>
                      <a:pt x="17307" y="0"/>
                    </a:lnTo>
                    <a:lnTo>
                      <a:pt x="15362" y="15168"/>
                    </a:lnTo>
                    <a:lnTo>
                      <a:pt x="1556" y="15168"/>
                    </a:lnTo>
                    <a:close/>
                  </a:path>
                </a:pathLst>
              </a:custGeom>
              <a:gradFill>
                <a:gsLst>
                  <a:gs pos="0">
                    <a:schemeClr val="accent6"/>
                  </a:gs>
                  <a:gs pos="100000">
                    <a:schemeClr val="accent2"/>
                  </a:gs>
                </a:gsLst>
                <a:lin ang="0" scaled="0"/>
              </a:gradFill>
              <a:ln>
                <a:noFill/>
              </a:ln>
              <a:effectLst>
                <a:outerShdw blurRad="328613" dist="19050" dir="5400000" algn="bl" rotWithShape="0">
                  <a:schemeClr val="dk1">
                    <a:alpha val="24000"/>
                  </a:schemeClr>
                </a:outerShdw>
              </a:effectLst>
            </p:spPr>
          </p:sp>
          <p:grpSp>
            <p:nvGrpSpPr>
              <p:cNvPr id="1222" name="Google Shape;1222;p70"/>
              <p:cNvGrpSpPr/>
              <p:nvPr/>
            </p:nvGrpSpPr>
            <p:grpSpPr>
              <a:xfrm>
                <a:off x="8161500" y="3500302"/>
                <a:ext cx="525000" cy="298200"/>
                <a:chOff x="10048800" y="3500302"/>
                <a:chExt cx="525000" cy="298200"/>
              </a:xfrm>
            </p:grpSpPr>
            <p:sp>
              <p:nvSpPr>
                <p:cNvPr id="1223" name="Google Shape;1223;p70"/>
                <p:cNvSpPr/>
                <p:nvPr/>
              </p:nvSpPr>
              <p:spPr>
                <a:xfrm>
                  <a:off x="10048800" y="3500302"/>
                  <a:ext cx="525000" cy="298200"/>
                </a:xfrm>
                <a:prstGeom prst="wedgeRoundRectCallout">
                  <a:avLst>
                    <a:gd name="adj1" fmla="val 31681"/>
                    <a:gd name="adj2" fmla="val 70641"/>
                    <a:gd name="adj3" fmla="val 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70"/>
                <p:cNvSpPr/>
                <p:nvPr/>
              </p:nvSpPr>
              <p:spPr>
                <a:xfrm>
                  <a:off x="10111975" y="3601931"/>
                  <a:ext cx="78600" cy="786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70"/>
                <p:cNvSpPr/>
                <p:nvPr/>
              </p:nvSpPr>
              <p:spPr>
                <a:xfrm>
                  <a:off x="10271953" y="3601931"/>
                  <a:ext cx="78600" cy="786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70"/>
                <p:cNvSpPr/>
                <p:nvPr/>
              </p:nvSpPr>
              <p:spPr>
                <a:xfrm>
                  <a:off x="10431932" y="3601931"/>
                  <a:ext cx="78600" cy="786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227" name="Google Shape;1227;p70"/>
            <p:cNvSpPr/>
            <p:nvPr/>
          </p:nvSpPr>
          <p:spPr>
            <a:xfrm>
              <a:off x="8032619" y="3271615"/>
              <a:ext cx="253800" cy="253800"/>
            </a:xfrm>
            <a:prstGeom prst="ellipse">
              <a:avLst/>
            </a:prstGeom>
            <a:gradFill>
              <a:gsLst>
                <a:gs pos="0">
                  <a:srgbClr val="81EEEB"/>
                </a:gs>
                <a:gs pos="100000">
                  <a:srgbClr val="3AE4DF"/>
                </a:gs>
              </a:gsLst>
              <a:lin ang="8100019" scaled="0"/>
            </a:gradFill>
            <a:ln>
              <a:noFill/>
            </a:ln>
            <a:effectLst>
              <a:outerShdw blurRad="157163" dist="85725" dir="5400000" algn="bl" rotWithShape="0">
                <a:schemeClr val="dk1">
                  <a:alpha val="3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70"/>
            <p:cNvSpPr/>
            <p:nvPr/>
          </p:nvSpPr>
          <p:spPr>
            <a:xfrm>
              <a:off x="5386471" y="2095984"/>
              <a:ext cx="197100" cy="197100"/>
            </a:xfrm>
            <a:prstGeom prst="ellipse">
              <a:avLst/>
            </a:prstGeom>
            <a:gradFill>
              <a:gsLst>
                <a:gs pos="0">
                  <a:srgbClr val="81EEEB"/>
                </a:gs>
                <a:gs pos="100000">
                  <a:srgbClr val="3AE4DF"/>
                </a:gs>
              </a:gsLst>
              <a:lin ang="8100019" scaled="0"/>
            </a:gradFill>
            <a:ln>
              <a:noFill/>
            </a:ln>
            <a:effectLst>
              <a:outerShdw blurRad="157163" dist="85725" dir="5400000" algn="bl" rotWithShape="0">
                <a:schemeClr val="dk1">
                  <a:alpha val="3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29" name="Google Shape;1229;p70"/>
            <p:cNvGrpSpPr/>
            <p:nvPr/>
          </p:nvGrpSpPr>
          <p:grpSpPr>
            <a:xfrm>
              <a:off x="4408235" y="1688223"/>
              <a:ext cx="3745392" cy="1987726"/>
              <a:chOff x="2442475" y="1834625"/>
              <a:chExt cx="3131075" cy="1661700"/>
            </a:xfrm>
          </p:grpSpPr>
          <p:sp>
            <p:nvSpPr>
              <p:cNvPr id="1230" name="Google Shape;1230;p70"/>
              <p:cNvSpPr/>
              <p:nvPr/>
            </p:nvSpPr>
            <p:spPr>
              <a:xfrm>
                <a:off x="2442475" y="1941350"/>
                <a:ext cx="2724775" cy="107300"/>
              </a:xfrm>
              <a:custGeom>
                <a:avLst/>
                <a:gdLst/>
                <a:ahLst/>
                <a:cxnLst/>
                <a:rect l="l" t="t" r="r" b="b"/>
                <a:pathLst>
                  <a:path w="108991" h="4292" extrusionOk="0">
                    <a:moveTo>
                      <a:pt x="2283" y="0"/>
                    </a:moveTo>
                    <a:cubicBezTo>
                      <a:pt x="1141" y="0"/>
                      <a:pt x="0" y="867"/>
                      <a:pt x="0" y="2009"/>
                    </a:cubicBezTo>
                    <a:cubicBezTo>
                      <a:pt x="0" y="3424"/>
                      <a:pt x="1141" y="4291"/>
                      <a:pt x="2283" y="4291"/>
                    </a:cubicBezTo>
                    <a:lnTo>
                      <a:pt x="106982" y="4291"/>
                    </a:lnTo>
                    <a:cubicBezTo>
                      <a:pt x="108124" y="4291"/>
                      <a:pt x="108991" y="3424"/>
                      <a:pt x="108991" y="2009"/>
                    </a:cubicBezTo>
                    <a:cubicBezTo>
                      <a:pt x="108991" y="867"/>
                      <a:pt x="108124" y="0"/>
                      <a:pt x="106982" y="0"/>
                    </a:cubicBezTo>
                    <a:close/>
                  </a:path>
                </a:pathLst>
              </a:custGeom>
              <a:solidFill>
                <a:schemeClr val="accent6"/>
              </a:solidFill>
              <a:ln>
                <a:noFill/>
              </a:ln>
              <a:effectLst>
                <a:outerShdw blurRad="57150" dist="19050" dir="5400000" algn="bl" rotWithShape="0">
                  <a:schemeClr val="dk1">
                    <a:alpha val="18000"/>
                  </a:schemeClr>
                </a:outerShdw>
                <a:reflection stA="4000" endPos="54000" dist="47625"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70"/>
              <p:cNvSpPr/>
              <p:nvPr/>
            </p:nvSpPr>
            <p:spPr>
              <a:xfrm>
                <a:off x="2442475" y="1834625"/>
                <a:ext cx="42825" cy="42825"/>
              </a:xfrm>
              <a:custGeom>
                <a:avLst/>
                <a:gdLst/>
                <a:ahLst/>
                <a:cxnLst/>
                <a:rect l="l" t="t" r="r" b="b"/>
                <a:pathLst>
                  <a:path w="1713" h="1713" extrusionOk="0">
                    <a:moveTo>
                      <a:pt x="845" y="1"/>
                    </a:moveTo>
                    <a:cubicBezTo>
                      <a:pt x="274" y="1"/>
                      <a:pt x="0" y="275"/>
                      <a:pt x="0" y="845"/>
                    </a:cubicBezTo>
                    <a:cubicBezTo>
                      <a:pt x="0" y="1416"/>
                      <a:pt x="274" y="1713"/>
                      <a:pt x="845" y="1713"/>
                    </a:cubicBezTo>
                    <a:cubicBezTo>
                      <a:pt x="1415" y="1713"/>
                      <a:pt x="1712" y="1416"/>
                      <a:pt x="1712" y="845"/>
                    </a:cubicBezTo>
                    <a:cubicBezTo>
                      <a:pt x="1712" y="275"/>
                      <a:pt x="1415" y="1"/>
                      <a:pt x="845" y="1"/>
                    </a:cubicBezTo>
                    <a:close/>
                  </a:path>
                </a:pathLst>
              </a:custGeom>
              <a:solidFill>
                <a:schemeClr val="accent3"/>
              </a:solidFill>
              <a:ln>
                <a:noFill/>
              </a:ln>
              <a:effectLst>
                <a:outerShdw blurRad="57150" dist="19050" dir="5400000" algn="bl" rotWithShape="0">
                  <a:schemeClr val="dk1">
                    <a:alpha val="18000"/>
                  </a:schemeClr>
                </a:outerShdw>
                <a:reflection stA="4000" endPos="54000" dist="47625"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70"/>
              <p:cNvSpPr/>
              <p:nvPr/>
            </p:nvSpPr>
            <p:spPr>
              <a:xfrm>
                <a:off x="2534900" y="1834625"/>
                <a:ext cx="50250" cy="42825"/>
              </a:xfrm>
              <a:custGeom>
                <a:avLst/>
                <a:gdLst/>
                <a:ahLst/>
                <a:cxnLst/>
                <a:rect l="l" t="t" r="r" b="b"/>
                <a:pathLst>
                  <a:path w="2010" h="1713" extrusionOk="0">
                    <a:moveTo>
                      <a:pt x="868" y="1"/>
                    </a:moveTo>
                    <a:cubicBezTo>
                      <a:pt x="571" y="1"/>
                      <a:pt x="1" y="275"/>
                      <a:pt x="1" y="845"/>
                    </a:cubicBezTo>
                    <a:cubicBezTo>
                      <a:pt x="1" y="1416"/>
                      <a:pt x="571" y="1713"/>
                      <a:pt x="868" y="1713"/>
                    </a:cubicBezTo>
                    <a:cubicBezTo>
                      <a:pt x="1439" y="1713"/>
                      <a:pt x="2009" y="1416"/>
                      <a:pt x="2009" y="845"/>
                    </a:cubicBezTo>
                    <a:cubicBezTo>
                      <a:pt x="2009" y="275"/>
                      <a:pt x="1439" y="1"/>
                      <a:pt x="868" y="1"/>
                    </a:cubicBezTo>
                    <a:close/>
                  </a:path>
                </a:pathLst>
              </a:custGeom>
              <a:solidFill>
                <a:schemeClr val="accent2"/>
              </a:solidFill>
              <a:ln>
                <a:noFill/>
              </a:ln>
              <a:effectLst>
                <a:outerShdw blurRad="57150" dist="19050" dir="5400000" algn="bl" rotWithShape="0">
                  <a:schemeClr val="dk1">
                    <a:alpha val="18000"/>
                  </a:schemeClr>
                </a:outerShdw>
                <a:reflection stA="4000" endPos="54000" dist="47625"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70"/>
              <p:cNvSpPr/>
              <p:nvPr/>
            </p:nvSpPr>
            <p:spPr>
              <a:xfrm>
                <a:off x="2627925" y="1834625"/>
                <a:ext cx="49675" cy="42825"/>
              </a:xfrm>
              <a:custGeom>
                <a:avLst/>
                <a:gdLst/>
                <a:ahLst/>
                <a:cxnLst/>
                <a:rect l="l" t="t" r="r" b="b"/>
                <a:pathLst>
                  <a:path w="1987" h="1713" extrusionOk="0">
                    <a:moveTo>
                      <a:pt x="1142" y="1"/>
                    </a:moveTo>
                    <a:cubicBezTo>
                      <a:pt x="571" y="1"/>
                      <a:pt x="0" y="275"/>
                      <a:pt x="0" y="845"/>
                    </a:cubicBezTo>
                    <a:cubicBezTo>
                      <a:pt x="0" y="1416"/>
                      <a:pt x="571" y="1713"/>
                      <a:pt x="1142" y="1713"/>
                    </a:cubicBezTo>
                    <a:cubicBezTo>
                      <a:pt x="1712" y="1713"/>
                      <a:pt x="1986" y="1416"/>
                      <a:pt x="1986" y="845"/>
                    </a:cubicBezTo>
                    <a:cubicBezTo>
                      <a:pt x="1986" y="275"/>
                      <a:pt x="1712" y="1"/>
                      <a:pt x="1142" y="1"/>
                    </a:cubicBezTo>
                    <a:close/>
                  </a:path>
                </a:pathLst>
              </a:custGeom>
              <a:solidFill>
                <a:schemeClr val="accent4"/>
              </a:solidFill>
              <a:ln>
                <a:noFill/>
              </a:ln>
              <a:effectLst>
                <a:outerShdw blurRad="57150" dist="19050" dir="5400000" algn="bl" rotWithShape="0">
                  <a:schemeClr val="dk1">
                    <a:alpha val="18000"/>
                  </a:schemeClr>
                </a:outerShdw>
                <a:reflection stA="4000" endPos="54000" dist="47625"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70"/>
              <p:cNvSpPr/>
              <p:nvPr/>
            </p:nvSpPr>
            <p:spPr>
              <a:xfrm>
                <a:off x="4646250" y="2191275"/>
                <a:ext cx="927300" cy="1305050"/>
              </a:xfrm>
              <a:custGeom>
                <a:avLst/>
                <a:gdLst/>
                <a:ahLst/>
                <a:cxnLst/>
                <a:rect l="l" t="t" r="r" b="b"/>
                <a:pathLst>
                  <a:path w="37092" h="52202" extrusionOk="0">
                    <a:moveTo>
                      <a:pt x="1142" y="1"/>
                    </a:moveTo>
                    <a:cubicBezTo>
                      <a:pt x="571" y="1"/>
                      <a:pt x="0" y="571"/>
                      <a:pt x="0" y="1142"/>
                    </a:cubicBezTo>
                    <a:lnTo>
                      <a:pt x="0" y="51061"/>
                    </a:lnTo>
                    <a:cubicBezTo>
                      <a:pt x="0" y="51631"/>
                      <a:pt x="571" y="52202"/>
                      <a:pt x="1142" y="52202"/>
                    </a:cubicBezTo>
                    <a:lnTo>
                      <a:pt x="35950" y="52202"/>
                    </a:lnTo>
                    <a:cubicBezTo>
                      <a:pt x="36818" y="52202"/>
                      <a:pt x="37092" y="51631"/>
                      <a:pt x="37092" y="51061"/>
                    </a:cubicBezTo>
                    <a:lnTo>
                      <a:pt x="37092" y="1142"/>
                    </a:lnTo>
                    <a:cubicBezTo>
                      <a:pt x="37092" y="571"/>
                      <a:pt x="36818" y="1"/>
                      <a:pt x="35950" y="1"/>
                    </a:cubicBezTo>
                    <a:close/>
                  </a:path>
                </a:pathLst>
              </a:custGeom>
              <a:solidFill>
                <a:schemeClr val="accent6"/>
              </a:solidFill>
              <a:ln>
                <a:noFill/>
              </a:ln>
              <a:effectLst>
                <a:outerShdw blurRad="57150" dist="19050" dir="5400000" algn="bl" rotWithShape="0">
                  <a:schemeClr val="dk1">
                    <a:alpha val="18000"/>
                  </a:schemeClr>
                </a:outerShdw>
                <a:reflection stA="4000" endPos="54000" dist="47625"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70"/>
              <p:cNvSpPr/>
              <p:nvPr/>
            </p:nvSpPr>
            <p:spPr>
              <a:xfrm>
                <a:off x="4703325" y="2297975"/>
                <a:ext cx="50225" cy="42825"/>
              </a:xfrm>
              <a:custGeom>
                <a:avLst/>
                <a:gdLst/>
                <a:ahLst/>
                <a:cxnLst/>
                <a:rect l="l" t="t" r="r" b="b"/>
                <a:pathLst>
                  <a:path w="2009" h="1713" extrusionOk="0">
                    <a:moveTo>
                      <a:pt x="1141" y="1"/>
                    </a:moveTo>
                    <a:cubicBezTo>
                      <a:pt x="571" y="1"/>
                      <a:pt x="0" y="298"/>
                      <a:pt x="0" y="868"/>
                    </a:cubicBezTo>
                    <a:cubicBezTo>
                      <a:pt x="0" y="1439"/>
                      <a:pt x="571" y="1713"/>
                      <a:pt x="1141" y="1713"/>
                    </a:cubicBezTo>
                    <a:cubicBezTo>
                      <a:pt x="1712" y="1713"/>
                      <a:pt x="2009" y="1439"/>
                      <a:pt x="2009" y="868"/>
                    </a:cubicBezTo>
                    <a:cubicBezTo>
                      <a:pt x="2009" y="298"/>
                      <a:pt x="1712" y="1"/>
                      <a:pt x="1141" y="1"/>
                    </a:cubicBezTo>
                    <a:close/>
                  </a:path>
                </a:pathLst>
              </a:custGeom>
              <a:solidFill>
                <a:schemeClr val="accent3"/>
              </a:solidFill>
              <a:ln>
                <a:noFill/>
              </a:ln>
              <a:effectLst>
                <a:outerShdw blurRad="57150" dist="19050" dir="5400000" algn="bl" rotWithShape="0">
                  <a:schemeClr val="dk1">
                    <a:alpha val="18000"/>
                  </a:schemeClr>
                </a:outerShdw>
                <a:reflection stA="4000" endPos="54000" dist="47625"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70"/>
              <p:cNvSpPr/>
              <p:nvPr/>
            </p:nvSpPr>
            <p:spPr>
              <a:xfrm>
                <a:off x="4803175" y="2297975"/>
                <a:ext cx="42825" cy="42825"/>
              </a:xfrm>
              <a:custGeom>
                <a:avLst/>
                <a:gdLst/>
                <a:ahLst/>
                <a:cxnLst/>
                <a:rect l="l" t="t" r="r" b="b"/>
                <a:pathLst>
                  <a:path w="1713" h="1713" extrusionOk="0">
                    <a:moveTo>
                      <a:pt x="868" y="1"/>
                    </a:moveTo>
                    <a:cubicBezTo>
                      <a:pt x="297" y="1"/>
                      <a:pt x="0" y="298"/>
                      <a:pt x="0" y="868"/>
                    </a:cubicBezTo>
                    <a:cubicBezTo>
                      <a:pt x="0" y="1439"/>
                      <a:pt x="297" y="1713"/>
                      <a:pt x="868" y="1713"/>
                    </a:cubicBezTo>
                    <a:cubicBezTo>
                      <a:pt x="1438" y="1713"/>
                      <a:pt x="1712" y="1439"/>
                      <a:pt x="1712" y="868"/>
                    </a:cubicBezTo>
                    <a:cubicBezTo>
                      <a:pt x="1712" y="298"/>
                      <a:pt x="1438" y="1"/>
                      <a:pt x="868" y="1"/>
                    </a:cubicBezTo>
                    <a:close/>
                  </a:path>
                </a:pathLst>
              </a:custGeom>
              <a:solidFill>
                <a:schemeClr val="accent2"/>
              </a:solidFill>
              <a:ln>
                <a:noFill/>
              </a:ln>
              <a:effectLst>
                <a:outerShdw blurRad="57150" dist="19050" dir="5400000" algn="bl" rotWithShape="0">
                  <a:schemeClr val="dk1">
                    <a:alpha val="18000"/>
                  </a:schemeClr>
                </a:outerShdw>
                <a:reflection stA="4000" endPos="54000" dist="47625"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70"/>
              <p:cNvSpPr/>
              <p:nvPr/>
            </p:nvSpPr>
            <p:spPr>
              <a:xfrm>
                <a:off x="4896175" y="2297975"/>
                <a:ext cx="49675" cy="42825"/>
              </a:xfrm>
              <a:custGeom>
                <a:avLst/>
                <a:gdLst/>
                <a:ahLst/>
                <a:cxnLst/>
                <a:rect l="l" t="t" r="r" b="b"/>
                <a:pathLst>
                  <a:path w="1987" h="1713" extrusionOk="0">
                    <a:moveTo>
                      <a:pt x="1142" y="1"/>
                    </a:moveTo>
                    <a:cubicBezTo>
                      <a:pt x="572" y="1"/>
                      <a:pt x="1" y="298"/>
                      <a:pt x="1" y="868"/>
                    </a:cubicBezTo>
                    <a:cubicBezTo>
                      <a:pt x="1" y="1439"/>
                      <a:pt x="572" y="1713"/>
                      <a:pt x="1142" y="1713"/>
                    </a:cubicBezTo>
                    <a:cubicBezTo>
                      <a:pt x="1416" y="1713"/>
                      <a:pt x="1987" y="1439"/>
                      <a:pt x="1987" y="868"/>
                    </a:cubicBezTo>
                    <a:cubicBezTo>
                      <a:pt x="1987" y="298"/>
                      <a:pt x="1416" y="1"/>
                      <a:pt x="1142" y="1"/>
                    </a:cubicBezTo>
                    <a:close/>
                  </a:path>
                </a:pathLst>
              </a:custGeom>
              <a:solidFill>
                <a:schemeClr val="accent4"/>
              </a:solidFill>
              <a:ln>
                <a:noFill/>
              </a:ln>
              <a:effectLst>
                <a:outerShdw blurRad="57150" dist="19050" dir="5400000" algn="bl" rotWithShape="0">
                  <a:schemeClr val="dk1">
                    <a:alpha val="18000"/>
                  </a:schemeClr>
                </a:outerShdw>
                <a:reflection stA="4000" endPos="54000" dist="47625"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70"/>
              <p:cNvSpPr/>
              <p:nvPr/>
            </p:nvSpPr>
            <p:spPr>
              <a:xfrm>
                <a:off x="4845975" y="2827891"/>
                <a:ext cx="535275" cy="535275"/>
              </a:xfrm>
              <a:custGeom>
                <a:avLst/>
                <a:gdLst/>
                <a:ahLst/>
                <a:cxnLst/>
                <a:rect l="l" t="t" r="r" b="b"/>
                <a:pathLst>
                  <a:path w="21411" h="21411" extrusionOk="0">
                    <a:moveTo>
                      <a:pt x="10568" y="6574"/>
                    </a:moveTo>
                    <a:cubicBezTo>
                      <a:pt x="12851" y="6574"/>
                      <a:pt x="14563" y="8560"/>
                      <a:pt x="14563" y="10842"/>
                    </a:cubicBezTo>
                    <a:cubicBezTo>
                      <a:pt x="14563" y="12851"/>
                      <a:pt x="12851" y="14837"/>
                      <a:pt x="10568" y="14837"/>
                    </a:cubicBezTo>
                    <a:cubicBezTo>
                      <a:pt x="8286" y="14837"/>
                      <a:pt x="6574" y="12851"/>
                      <a:pt x="6574" y="10842"/>
                    </a:cubicBezTo>
                    <a:cubicBezTo>
                      <a:pt x="6574" y="8560"/>
                      <a:pt x="8286" y="6574"/>
                      <a:pt x="10568" y="6574"/>
                    </a:cubicBezTo>
                    <a:close/>
                    <a:moveTo>
                      <a:pt x="8560" y="0"/>
                    </a:moveTo>
                    <a:lnTo>
                      <a:pt x="8560" y="2009"/>
                    </a:lnTo>
                    <a:cubicBezTo>
                      <a:pt x="7715" y="2283"/>
                      <a:pt x="6848" y="2580"/>
                      <a:pt x="6003" y="3150"/>
                    </a:cubicBezTo>
                    <a:lnTo>
                      <a:pt x="4565" y="1712"/>
                    </a:lnTo>
                    <a:lnTo>
                      <a:pt x="1712" y="4565"/>
                    </a:lnTo>
                    <a:lnTo>
                      <a:pt x="3150" y="6277"/>
                    </a:lnTo>
                    <a:cubicBezTo>
                      <a:pt x="2580" y="6848"/>
                      <a:pt x="2283" y="7715"/>
                      <a:pt x="2009" y="8560"/>
                    </a:cubicBezTo>
                    <a:lnTo>
                      <a:pt x="0" y="8560"/>
                    </a:lnTo>
                    <a:lnTo>
                      <a:pt x="0" y="12851"/>
                    </a:lnTo>
                    <a:lnTo>
                      <a:pt x="2009" y="12851"/>
                    </a:lnTo>
                    <a:cubicBezTo>
                      <a:pt x="2283" y="13695"/>
                      <a:pt x="2580" y="14563"/>
                      <a:pt x="3150" y="15407"/>
                    </a:cubicBezTo>
                    <a:lnTo>
                      <a:pt x="1712" y="16845"/>
                    </a:lnTo>
                    <a:lnTo>
                      <a:pt x="4565" y="19698"/>
                    </a:lnTo>
                    <a:lnTo>
                      <a:pt x="6003" y="18260"/>
                    </a:lnTo>
                    <a:cubicBezTo>
                      <a:pt x="6848" y="18831"/>
                      <a:pt x="7715" y="19128"/>
                      <a:pt x="8560" y="19402"/>
                    </a:cubicBezTo>
                    <a:lnTo>
                      <a:pt x="8560" y="21410"/>
                    </a:lnTo>
                    <a:lnTo>
                      <a:pt x="12554" y="21410"/>
                    </a:lnTo>
                    <a:lnTo>
                      <a:pt x="12851" y="19402"/>
                    </a:lnTo>
                    <a:cubicBezTo>
                      <a:pt x="13696" y="19128"/>
                      <a:pt x="14563" y="18831"/>
                      <a:pt x="15134" y="18260"/>
                    </a:cubicBezTo>
                    <a:lnTo>
                      <a:pt x="16845" y="19698"/>
                    </a:lnTo>
                    <a:lnTo>
                      <a:pt x="19699" y="16845"/>
                    </a:lnTo>
                    <a:lnTo>
                      <a:pt x="18261" y="15407"/>
                    </a:lnTo>
                    <a:cubicBezTo>
                      <a:pt x="18831" y="14563"/>
                      <a:pt x="19128" y="13695"/>
                      <a:pt x="19128" y="12851"/>
                    </a:cubicBezTo>
                    <a:lnTo>
                      <a:pt x="21410" y="12851"/>
                    </a:lnTo>
                    <a:lnTo>
                      <a:pt x="21410" y="8560"/>
                    </a:lnTo>
                    <a:lnTo>
                      <a:pt x="19128" y="8560"/>
                    </a:lnTo>
                    <a:cubicBezTo>
                      <a:pt x="19128" y="7715"/>
                      <a:pt x="18831" y="6848"/>
                      <a:pt x="18261" y="6277"/>
                    </a:cubicBezTo>
                    <a:lnTo>
                      <a:pt x="19699" y="4565"/>
                    </a:lnTo>
                    <a:lnTo>
                      <a:pt x="16845" y="1712"/>
                    </a:lnTo>
                    <a:lnTo>
                      <a:pt x="15134" y="3150"/>
                    </a:lnTo>
                    <a:cubicBezTo>
                      <a:pt x="14563" y="2580"/>
                      <a:pt x="13696" y="2283"/>
                      <a:pt x="12851" y="2009"/>
                    </a:cubicBezTo>
                    <a:lnTo>
                      <a:pt x="12554" y="0"/>
                    </a:lnTo>
                    <a:close/>
                  </a:path>
                </a:pathLst>
              </a:custGeom>
              <a:solidFill>
                <a:schemeClr val="dk1"/>
              </a:solidFill>
              <a:ln>
                <a:noFill/>
              </a:ln>
              <a:effectLst>
                <a:outerShdw blurRad="57150" dist="19050" dir="5400000" algn="bl" rotWithShape="0">
                  <a:schemeClr val="dk1">
                    <a:alpha val="18000"/>
                  </a:schemeClr>
                </a:outerShdw>
                <a:reflection stA="4000" endPos="54000" dist="47625"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70"/>
              <p:cNvSpPr/>
              <p:nvPr/>
            </p:nvSpPr>
            <p:spPr>
              <a:xfrm>
                <a:off x="3598000" y="2191275"/>
                <a:ext cx="927300" cy="1305050"/>
              </a:xfrm>
              <a:custGeom>
                <a:avLst/>
                <a:gdLst/>
                <a:ahLst/>
                <a:cxnLst/>
                <a:rect l="l" t="t" r="r" b="b"/>
                <a:pathLst>
                  <a:path w="37092" h="52202" extrusionOk="0">
                    <a:moveTo>
                      <a:pt x="1142" y="1"/>
                    </a:moveTo>
                    <a:cubicBezTo>
                      <a:pt x="274" y="1"/>
                      <a:pt x="0" y="571"/>
                      <a:pt x="0" y="1142"/>
                    </a:cubicBezTo>
                    <a:lnTo>
                      <a:pt x="0" y="51061"/>
                    </a:lnTo>
                    <a:cubicBezTo>
                      <a:pt x="0" y="51631"/>
                      <a:pt x="274" y="52202"/>
                      <a:pt x="1142" y="52202"/>
                    </a:cubicBezTo>
                    <a:lnTo>
                      <a:pt x="35950" y="52202"/>
                    </a:lnTo>
                    <a:cubicBezTo>
                      <a:pt x="36521" y="52202"/>
                      <a:pt x="37092" y="51631"/>
                      <a:pt x="37092" y="51061"/>
                    </a:cubicBezTo>
                    <a:lnTo>
                      <a:pt x="37092" y="1142"/>
                    </a:lnTo>
                    <a:cubicBezTo>
                      <a:pt x="37092" y="571"/>
                      <a:pt x="36521" y="1"/>
                      <a:pt x="35950" y="1"/>
                    </a:cubicBezTo>
                    <a:close/>
                  </a:path>
                </a:pathLst>
              </a:custGeom>
              <a:solidFill>
                <a:schemeClr val="accent1"/>
              </a:solidFill>
              <a:ln>
                <a:noFill/>
              </a:ln>
              <a:effectLst>
                <a:outerShdw blurRad="57150" dist="19050" dir="5400000" algn="bl" rotWithShape="0">
                  <a:schemeClr val="dk1">
                    <a:alpha val="18000"/>
                  </a:schemeClr>
                </a:outerShdw>
                <a:reflection stA="4000" endPos="54000" dist="47625"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70"/>
              <p:cNvSpPr/>
              <p:nvPr/>
            </p:nvSpPr>
            <p:spPr>
              <a:xfrm>
                <a:off x="3655050" y="2433800"/>
                <a:ext cx="813175" cy="1005475"/>
              </a:xfrm>
              <a:custGeom>
                <a:avLst/>
                <a:gdLst/>
                <a:ahLst/>
                <a:cxnLst/>
                <a:rect l="l" t="t" r="r" b="b"/>
                <a:pathLst>
                  <a:path w="32527" h="40219" extrusionOk="0">
                    <a:moveTo>
                      <a:pt x="1" y="0"/>
                    </a:moveTo>
                    <a:lnTo>
                      <a:pt x="1" y="40218"/>
                    </a:lnTo>
                    <a:lnTo>
                      <a:pt x="32527" y="40218"/>
                    </a:lnTo>
                    <a:lnTo>
                      <a:pt x="32527" y="0"/>
                    </a:lnTo>
                    <a:close/>
                  </a:path>
                </a:pathLst>
              </a:custGeom>
              <a:solidFill>
                <a:schemeClr val="dk2"/>
              </a:solidFill>
              <a:ln>
                <a:noFill/>
              </a:ln>
              <a:effectLst>
                <a:outerShdw blurRad="57150" dist="19050" dir="5400000" algn="bl" rotWithShape="0">
                  <a:schemeClr val="dk1">
                    <a:alpha val="18000"/>
                  </a:schemeClr>
                </a:outerShdw>
                <a:reflection stA="4000" endPos="54000" dist="47625"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70"/>
              <p:cNvSpPr/>
              <p:nvPr/>
            </p:nvSpPr>
            <p:spPr>
              <a:xfrm>
                <a:off x="3647650" y="2297975"/>
                <a:ext cx="50225" cy="42825"/>
              </a:xfrm>
              <a:custGeom>
                <a:avLst/>
                <a:gdLst/>
                <a:ahLst/>
                <a:cxnLst/>
                <a:rect l="l" t="t" r="r" b="b"/>
                <a:pathLst>
                  <a:path w="2009" h="1713" extrusionOk="0">
                    <a:moveTo>
                      <a:pt x="868" y="1"/>
                    </a:moveTo>
                    <a:cubicBezTo>
                      <a:pt x="297" y="1"/>
                      <a:pt x="0" y="298"/>
                      <a:pt x="0" y="868"/>
                    </a:cubicBezTo>
                    <a:cubicBezTo>
                      <a:pt x="0" y="1439"/>
                      <a:pt x="297" y="1713"/>
                      <a:pt x="868" y="1713"/>
                    </a:cubicBezTo>
                    <a:cubicBezTo>
                      <a:pt x="1438" y="1713"/>
                      <a:pt x="2009" y="1439"/>
                      <a:pt x="2009" y="868"/>
                    </a:cubicBezTo>
                    <a:cubicBezTo>
                      <a:pt x="2009" y="298"/>
                      <a:pt x="1438" y="1"/>
                      <a:pt x="868" y="1"/>
                    </a:cubicBezTo>
                    <a:close/>
                  </a:path>
                </a:pathLst>
              </a:custGeom>
              <a:solidFill>
                <a:schemeClr val="accent3"/>
              </a:solidFill>
              <a:ln>
                <a:noFill/>
              </a:ln>
              <a:effectLst>
                <a:outerShdw blurRad="57150" dist="19050" dir="5400000" algn="bl" rotWithShape="0">
                  <a:schemeClr val="dk1">
                    <a:alpha val="18000"/>
                  </a:schemeClr>
                </a:outerShdw>
                <a:reflection stA="4000" endPos="54000" dist="47625"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70"/>
              <p:cNvSpPr/>
              <p:nvPr/>
            </p:nvSpPr>
            <p:spPr>
              <a:xfrm>
                <a:off x="3740650" y="2297975"/>
                <a:ext cx="49675" cy="42825"/>
              </a:xfrm>
              <a:custGeom>
                <a:avLst/>
                <a:gdLst/>
                <a:ahLst/>
                <a:cxnLst/>
                <a:rect l="l" t="t" r="r" b="b"/>
                <a:pathLst>
                  <a:path w="1987" h="1713" extrusionOk="0">
                    <a:moveTo>
                      <a:pt x="1142" y="1"/>
                    </a:moveTo>
                    <a:cubicBezTo>
                      <a:pt x="571" y="1"/>
                      <a:pt x="1" y="298"/>
                      <a:pt x="1" y="868"/>
                    </a:cubicBezTo>
                    <a:cubicBezTo>
                      <a:pt x="1" y="1439"/>
                      <a:pt x="571" y="1713"/>
                      <a:pt x="1142" y="1713"/>
                    </a:cubicBezTo>
                    <a:cubicBezTo>
                      <a:pt x="1416" y="1713"/>
                      <a:pt x="1987" y="1439"/>
                      <a:pt x="1987" y="868"/>
                    </a:cubicBezTo>
                    <a:cubicBezTo>
                      <a:pt x="1987" y="298"/>
                      <a:pt x="1416" y="1"/>
                      <a:pt x="1142" y="1"/>
                    </a:cubicBezTo>
                    <a:close/>
                  </a:path>
                </a:pathLst>
              </a:custGeom>
              <a:solidFill>
                <a:schemeClr val="accent2"/>
              </a:solidFill>
              <a:ln>
                <a:noFill/>
              </a:ln>
              <a:effectLst>
                <a:outerShdw blurRad="57150" dist="19050" dir="5400000" algn="bl" rotWithShape="0">
                  <a:schemeClr val="dk1">
                    <a:alpha val="18000"/>
                  </a:schemeClr>
                </a:outerShdw>
                <a:reflection stA="4000" endPos="54000" dist="47625"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70"/>
              <p:cNvSpPr/>
              <p:nvPr/>
            </p:nvSpPr>
            <p:spPr>
              <a:xfrm>
                <a:off x="3840525" y="2297975"/>
                <a:ext cx="42825" cy="42825"/>
              </a:xfrm>
              <a:custGeom>
                <a:avLst/>
                <a:gdLst/>
                <a:ahLst/>
                <a:cxnLst/>
                <a:rect l="l" t="t" r="r" b="b"/>
                <a:pathLst>
                  <a:path w="1713" h="1713" extrusionOk="0">
                    <a:moveTo>
                      <a:pt x="845" y="1"/>
                    </a:moveTo>
                    <a:cubicBezTo>
                      <a:pt x="274" y="1"/>
                      <a:pt x="0" y="298"/>
                      <a:pt x="0" y="868"/>
                    </a:cubicBezTo>
                    <a:cubicBezTo>
                      <a:pt x="0" y="1439"/>
                      <a:pt x="274" y="1713"/>
                      <a:pt x="845" y="1713"/>
                    </a:cubicBezTo>
                    <a:cubicBezTo>
                      <a:pt x="1415" y="1713"/>
                      <a:pt x="1712" y="1439"/>
                      <a:pt x="1712" y="868"/>
                    </a:cubicBezTo>
                    <a:cubicBezTo>
                      <a:pt x="1712" y="298"/>
                      <a:pt x="1415" y="1"/>
                      <a:pt x="845" y="1"/>
                    </a:cubicBezTo>
                    <a:close/>
                  </a:path>
                </a:pathLst>
              </a:custGeom>
              <a:solidFill>
                <a:schemeClr val="accent5"/>
              </a:solidFill>
              <a:ln>
                <a:noFill/>
              </a:ln>
              <a:effectLst>
                <a:outerShdw blurRad="57150" dist="19050" dir="5400000" algn="bl" rotWithShape="0">
                  <a:schemeClr val="dk1">
                    <a:alpha val="18000"/>
                  </a:schemeClr>
                </a:outerShdw>
                <a:reflection stA="4000" endPos="54000" dist="47625"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70"/>
              <p:cNvSpPr/>
              <p:nvPr/>
            </p:nvSpPr>
            <p:spPr>
              <a:xfrm>
                <a:off x="3790300" y="3061500"/>
                <a:ext cx="542125" cy="35400"/>
              </a:xfrm>
              <a:custGeom>
                <a:avLst/>
                <a:gdLst/>
                <a:ahLst/>
                <a:cxnLst/>
                <a:rect l="l" t="t" r="r" b="b"/>
                <a:pathLst>
                  <a:path w="21685" h="1416" extrusionOk="0">
                    <a:moveTo>
                      <a:pt x="571" y="0"/>
                    </a:moveTo>
                    <a:cubicBezTo>
                      <a:pt x="297" y="0"/>
                      <a:pt x="1" y="274"/>
                      <a:pt x="1" y="571"/>
                    </a:cubicBezTo>
                    <a:cubicBezTo>
                      <a:pt x="1" y="1141"/>
                      <a:pt x="297" y="1415"/>
                      <a:pt x="571" y="1415"/>
                    </a:cubicBezTo>
                    <a:lnTo>
                      <a:pt x="20840" y="1415"/>
                    </a:lnTo>
                    <a:cubicBezTo>
                      <a:pt x="21411" y="1415"/>
                      <a:pt x="21685" y="1141"/>
                      <a:pt x="21685" y="571"/>
                    </a:cubicBezTo>
                    <a:cubicBezTo>
                      <a:pt x="21685" y="274"/>
                      <a:pt x="21411" y="0"/>
                      <a:pt x="20840" y="0"/>
                    </a:cubicBezTo>
                    <a:close/>
                  </a:path>
                </a:pathLst>
              </a:custGeom>
              <a:solidFill>
                <a:schemeClr val="accent6"/>
              </a:solidFill>
              <a:ln>
                <a:noFill/>
              </a:ln>
              <a:effectLst>
                <a:outerShdw blurRad="57150" dist="19050" dir="5400000" algn="bl" rotWithShape="0">
                  <a:schemeClr val="dk1">
                    <a:alpha val="18000"/>
                  </a:schemeClr>
                </a:outerShdw>
                <a:reflection stA="4000" endPos="54000" dist="47625"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70"/>
              <p:cNvSpPr/>
              <p:nvPr/>
            </p:nvSpPr>
            <p:spPr>
              <a:xfrm>
                <a:off x="3790300" y="3175625"/>
                <a:ext cx="542125" cy="35400"/>
              </a:xfrm>
              <a:custGeom>
                <a:avLst/>
                <a:gdLst/>
                <a:ahLst/>
                <a:cxnLst/>
                <a:rect l="l" t="t" r="r" b="b"/>
                <a:pathLst>
                  <a:path w="21685" h="1416" extrusionOk="0">
                    <a:moveTo>
                      <a:pt x="571" y="0"/>
                    </a:moveTo>
                    <a:cubicBezTo>
                      <a:pt x="297" y="0"/>
                      <a:pt x="1" y="274"/>
                      <a:pt x="1" y="571"/>
                    </a:cubicBezTo>
                    <a:cubicBezTo>
                      <a:pt x="1" y="1141"/>
                      <a:pt x="297" y="1415"/>
                      <a:pt x="571" y="1415"/>
                    </a:cubicBezTo>
                    <a:lnTo>
                      <a:pt x="20840" y="1415"/>
                    </a:lnTo>
                    <a:cubicBezTo>
                      <a:pt x="21411" y="1415"/>
                      <a:pt x="21685" y="1141"/>
                      <a:pt x="21685" y="571"/>
                    </a:cubicBezTo>
                    <a:cubicBezTo>
                      <a:pt x="21685" y="274"/>
                      <a:pt x="21411" y="0"/>
                      <a:pt x="20840" y="0"/>
                    </a:cubicBezTo>
                    <a:close/>
                  </a:path>
                </a:pathLst>
              </a:custGeom>
              <a:solidFill>
                <a:schemeClr val="accent6"/>
              </a:solidFill>
              <a:ln>
                <a:noFill/>
              </a:ln>
              <a:effectLst>
                <a:outerShdw blurRad="57150" dist="19050" dir="5400000" algn="bl" rotWithShape="0">
                  <a:schemeClr val="dk1">
                    <a:alpha val="18000"/>
                  </a:schemeClr>
                </a:outerShdw>
                <a:reflection stA="4000" endPos="54000" dist="47625"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70"/>
              <p:cNvSpPr/>
              <p:nvPr/>
            </p:nvSpPr>
            <p:spPr>
              <a:xfrm>
                <a:off x="3932950" y="3282325"/>
                <a:ext cx="256825" cy="42825"/>
              </a:xfrm>
              <a:custGeom>
                <a:avLst/>
                <a:gdLst/>
                <a:ahLst/>
                <a:cxnLst/>
                <a:rect l="l" t="t" r="r" b="b"/>
                <a:pathLst>
                  <a:path w="10273" h="1713" extrusionOk="0">
                    <a:moveTo>
                      <a:pt x="571" y="0"/>
                    </a:moveTo>
                    <a:cubicBezTo>
                      <a:pt x="298" y="0"/>
                      <a:pt x="1" y="571"/>
                      <a:pt x="1" y="868"/>
                    </a:cubicBezTo>
                    <a:cubicBezTo>
                      <a:pt x="1" y="1142"/>
                      <a:pt x="298" y="1712"/>
                      <a:pt x="571" y="1712"/>
                    </a:cubicBezTo>
                    <a:lnTo>
                      <a:pt x="9428" y="1712"/>
                    </a:lnTo>
                    <a:cubicBezTo>
                      <a:pt x="9998" y="1712"/>
                      <a:pt x="10272" y="1142"/>
                      <a:pt x="10272" y="868"/>
                    </a:cubicBezTo>
                    <a:cubicBezTo>
                      <a:pt x="10272" y="571"/>
                      <a:pt x="9998" y="0"/>
                      <a:pt x="9428" y="0"/>
                    </a:cubicBezTo>
                    <a:close/>
                  </a:path>
                </a:pathLst>
              </a:custGeom>
              <a:solidFill>
                <a:schemeClr val="accent6"/>
              </a:solidFill>
              <a:ln>
                <a:noFill/>
              </a:ln>
              <a:effectLst>
                <a:outerShdw blurRad="57150" dist="19050" dir="5400000" algn="bl" rotWithShape="0">
                  <a:schemeClr val="dk1">
                    <a:alpha val="18000"/>
                  </a:schemeClr>
                </a:outerShdw>
                <a:reflection stA="4000" endPos="54000" dist="47625"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70"/>
              <p:cNvSpPr/>
              <p:nvPr/>
            </p:nvSpPr>
            <p:spPr>
              <a:xfrm>
                <a:off x="3911850" y="2533650"/>
                <a:ext cx="306450" cy="306450"/>
              </a:xfrm>
              <a:custGeom>
                <a:avLst/>
                <a:gdLst/>
                <a:ahLst/>
                <a:cxnLst/>
                <a:rect l="l" t="t" r="r" b="b"/>
                <a:pathLst>
                  <a:path w="12258" h="12258" extrusionOk="0">
                    <a:moveTo>
                      <a:pt x="5981" y="1"/>
                    </a:moveTo>
                    <a:cubicBezTo>
                      <a:pt x="2557" y="1"/>
                      <a:pt x="0" y="2557"/>
                      <a:pt x="0" y="5981"/>
                    </a:cubicBezTo>
                    <a:cubicBezTo>
                      <a:pt x="0" y="9405"/>
                      <a:pt x="2557" y="12258"/>
                      <a:pt x="5981" y="12258"/>
                    </a:cubicBezTo>
                    <a:cubicBezTo>
                      <a:pt x="9404" y="12258"/>
                      <a:pt x="12258" y="9405"/>
                      <a:pt x="12258" y="5981"/>
                    </a:cubicBezTo>
                    <a:cubicBezTo>
                      <a:pt x="12258" y="2557"/>
                      <a:pt x="9404" y="1"/>
                      <a:pt x="5981" y="1"/>
                    </a:cubicBezTo>
                    <a:close/>
                  </a:path>
                </a:pathLst>
              </a:custGeom>
              <a:solidFill>
                <a:schemeClr val="accent4"/>
              </a:solidFill>
              <a:ln>
                <a:noFill/>
              </a:ln>
              <a:effectLst>
                <a:outerShdw blurRad="57150" dist="19050" dir="5400000" algn="bl" rotWithShape="0">
                  <a:schemeClr val="dk1">
                    <a:alpha val="18000"/>
                  </a:schemeClr>
                </a:outerShdw>
                <a:reflection stA="4000" endPos="54000" dist="47625"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70"/>
              <p:cNvSpPr/>
              <p:nvPr/>
            </p:nvSpPr>
            <p:spPr>
              <a:xfrm>
                <a:off x="4004300" y="2576450"/>
                <a:ext cx="114150" cy="106725"/>
              </a:xfrm>
              <a:custGeom>
                <a:avLst/>
                <a:gdLst/>
                <a:ahLst/>
                <a:cxnLst/>
                <a:rect l="l" t="t" r="r" b="b"/>
                <a:pathLst>
                  <a:path w="4566" h="4269" extrusionOk="0">
                    <a:moveTo>
                      <a:pt x="2283" y="1"/>
                    </a:moveTo>
                    <a:cubicBezTo>
                      <a:pt x="1141" y="1"/>
                      <a:pt x="0" y="845"/>
                      <a:pt x="0" y="2283"/>
                    </a:cubicBezTo>
                    <a:cubicBezTo>
                      <a:pt x="0" y="3424"/>
                      <a:pt x="1141" y="4269"/>
                      <a:pt x="2283" y="4269"/>
                    </a:cubicBezTo>
                    <a:cubicBezTo>
                      <a:pt x="3424" y="4269"/>
                      <a:pt x="4565" y="3424"/>
                      <a:pt x="4565" y="2283"/>
                    </a:cubicBezTo>
                    <a:cubicBezTo>
                      <a:pt x="4565" y="845"/>
                      <a:pt x="3424" y="1"/>
                      <a:pt x="2283" y="1"/>
                    </a:cubicBezTo>
                    <a:close/>
                  </a:path>
                </a:pathLst>
              </a:custGeom>
              <a:solidFill>
                <a:srgbClr val="FFFFFF"/>
              </a:solidFill>
              <a:ln>
                <a:noFill/>
              </a:ln>
              <a:effectLst>
                <a:outerShdw blurRad="57150" dist="19050" dir="5400000" algn="bl" rotWithShape="0">
                  <a:schemeClr val="dk1">
                    <a:alpha val="18000"/>
                  </a:schemeClr>
                </a:outerShdw>
                <a:reflection stA="4000" endPos="54000" dist="47625"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70"/>
              <p:cNvSpPr/>
              <p:nvPr/>
            </p:nvSpPr>
            <p:spPr>
              <a:xfrm>
                <a:off x="3954650" y="2711700"/>
                <a:ext cx="214000" cy="121550"/>
              </a:xfrm>
              <a:custGeom>
                <a:avLst/>
                <a:gdLst/>
                <a:ahLst/>
                <a:cxnLst/>
                <a:rect l="l" t="t" r="r" b="b"/>
                <a:pathLst>
                  <a:path w="8560" h="4862" extrusionOk="0">
                    <a:moveTo>
                      <a:pt x="4269" y="0"/>
                    </a:moveTo>
                    <a:cubicBezTo>
                      <a:pt x="2283" y="0"/>
                      <a:pt x="571" y="1141"/>
                      <a:pt x="0" y="2853"/>
                    </a:cubicBezTo>
                    <a:cubicBezTo>
                      <a:pt x="1141" y="3995"/>
                      <a:pt x="2557" y="4862"/>
                      <a:pt x="4269" y="4862"/>
                    </a:cubicBezTo>
                    <a:cubicBezTo>
                      <a:pt x="5980" y="4862"/>
                      <a:pt x="7418" y="3995"/>
                      <a:pt x="8560" y="2853"/>
                    </a:cubicBezTo>
                    <a:cubicBezTo>
                      <a:pt x="7989" y="1141"/>
                      <a:pt x="6277" y="0"/>
                      <a:pt x="4269" y="0"/>
                    </a:cubicBezTo>
                    <a:close/>
                  </a:path>
                </a:pathLst>
              </a:custGeom>
              <a:solidFill>
                <a:srgbClr val="FFFFFF"/>
              </a:solidFill>
              <a:ln>
                <a:noFill/>
              </a:ln>
              <a:effectLst>
                <a:outerShdw blurRad="57150" dist="19050" dir="5400000" algn="bl" rotWithShape="0">
                  <a:schemeClr val="dk1">
                    <a:alpha val="18000"/>
                  </a:schemeClr>
                </a:outerShdw>
                <a:reflection stA="4000" endPos="54000" dist="47625"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0" name="Google Shape;1250;p70"/>
            <p:cNvGrpSpPr/>
            <p:nvPr/>
          </p:nvGrpSpPr>
          <p:grpSpPr>
            <a:xfrm>
              <a:off x="7199564" y="2548592"/>
              <a:ext cx="836053" cy="232500"/>
              <a:chOff x="7110769" y="2167592"/>
              <a:chExt cx="836053" cy="232500"/>
            </a:xfrm>
          </p:grpSpPr>
          <p:sp>
            <p:nvSpPr>
              <p:cNvPr id="1251" name="Google Shape;1251;p70"/>
              <p:cNvSpPr/>
              <p:nvPr/>
            </p:nvSpPr>
            <p:spPr>
              <a:xfrm>
                <a:off x="7110769" y="2167592"/>
                <a:ext cx="338100" cy="232500"/>
              </a:xfrm>
              <a:prstGeom prst="roundRect">
                <a:avLst>
                  <a:gd name="adj" fmla="val 16667"/>
                </a:avLst>
              </a:prstGeom>
              <a:solidFill>
                <a:schemeClr val="lt1"/>
              </a:solidFill>
              <a:ln>
                <a:noFill/>
              </a:ln>
              <a:effectLst>
                <a:outerShdw blurRad="57150" dist="19050" dir="5400000" algn="bl" rotWithShape="0">
                  <a:schemeClr val="dk1">
                    <a:alpha val="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70"/>
              <p:cNvSpPr/>
              <p:nvPr/>
            </p:nvSpPr>
            <p:spPr>
              <a:xfrm>
                <a:off x="7552322" y="2167610"/>
                <a:ext cx="394500" cy="35100"/>
              </a:xfrm>
              <a:prstGeom prst="roundRect">
                <a:avLst>
                  <a:gd name="adj" fmla="val 50000"/>
                </a:avLst>
              </a:prstGeom>
              <a:solidFill>
                <a:schemeClr val="lt1"/>
              </a:solidFill>
              <a:ln>
                <a:noFill/>
              </a:ln>
              <a:effectLst>
                <a:outerShdw blurRad="57150" dist="19050" dir="5400000" algn="bl" rotWithShape="0">
                  <a:schemeClr val="dk1">
                    <a:alpha val="14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70"/>
              <p:cNvSpPr/>
              <p:nvPr/>
            </p:nvSpPr>
            <p:spPr>
              <a:xfrm>
                <a:off x="7552322" y="2259290"/>
                <a:ext cx="274800" cy="35100"/>
              </a:xfrm>
              <a:prstGeom prst="roundRect">
                <a:avLst>
                  <a:gd name="adj" fmla="val 50000"/>
                </a:avLst>
              </a:prstGeom>
              <a:solidFill>
                <a:schemeClr val="lt1"/>
              </a:solidFill>
              <a:ln>
                <a:noFill/>
              </a:ln>
              <a:effectLst>
                <a:outerShdw blurRad="57150" dist="19050" dir="5400000" algn="bl" rotWithShape="0">
                  <a:schemeClr val="dk1">
                    <a:alpha val="14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70"/>
              <p:cNvSpPr/>
              <p:nvPr/>
            </p:nvSpPr>
            <p:spPr>
              <a:xfrm>
                <a:off x="7552322" y="2350970"/>
                <a:ext cx="159600" cy="35100"/>
              </a:xfrm>
              <a:prstGeom prst="roundRect">
                <a:avLst>
                  <a:gd name="adj" fmla="val 50000"/>
                </a:avLst>
              </a:prstGeom>
              <a:solidFill>
                <a:schemeClr val="lt1"/>
              </a:solidFill>
              <a:ln>
                <a:noFill/>
              </a:ln>
              <a:effectLst>
                <a:outerShdw blurRad="57150" dist="19050" dir="5400000" algn="bl" rotWithShape="0">
                  <a:schemeClr val="dk1">
                    <a:alpha val="14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255" name="Google Shape;1255;p70"/>
          <p:cNvSpPr/>
          <p:nvPr/>
        </p:nvSpPr>
        <p:spPr>
          <a:xfrm rot="5400000">
            <a:off x="62125" y="2453700"/>
            <a:ext cx="963600" cy="23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70">
            <a:hlinkClick r:id="" action="ppaction://hlinkshowjump?jump=previousslide"/>
          </p:cNvPr>
          <p:cNvSpPr/>
          <p:nvPr/>
        </p:nvSpPr>
        <p:spPr>
          <a:xfrm>
            <a:off x="465662" y="2271250"/>
            <a:ext cx="156300" cy="135300"/>
          </a:xfrm>
          <a:prstGeom prst="triangle">
            <a:avLst>
              <a:gd name="adj" fmla="val 50000"/>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70">
            <a:hlinkClick r:id="" action="ppaction://hlinkshowjump?jump=nextslide"/>
          </p:cNvPr>
          <p:cNvSpPr/>
          <p:nvPr/>
        </p:nvSpPr>
        <p:spPr>
          <a:xfrm rot="10800000" flipH="1">
            <a:off x="465315" y="2737050"/>
            <a:ext cx="157200" cy="135600"/>
          </a:xfrm>
          <a:prstGeom prst="triangle">
            <a:avLst>
              <a:gd name="adj" fmla="val 50000"/>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70">
            <a:hlinkClick r:id="rId3" action="ppaction://hlinksldjump"/>
          </p:cNvPr>
          <p:cNvSpPr/>
          <p:nvPr/>
        </p:nvSpPr>
        <p:spPr>
          <a:xfrm rot="5400000">
            <a:off x="465301" y="2493168"/>
            <a:ext cx="157103" cy="157157"/>
          </a:xfrm>
          <a:custGeom>
            <a:avLst/>
            <a:gdLst/>
            <a:ahLst/>
            <a:cxnLst/>
            <a:rect l="l" t="t" r="r" b="b"/>
            <a:pathLst>
              <a:path w="21411" h="21411" extrusionOk="0">
                <a:moveTo>
                  <a:pt x="10568" y="6574"/>
                </a:moveTo>
                <a:cubicBezTo>
                  <a:pt x="12851" y="6574"/>
                  <a:pt x="14563" y="8560"/>
                  <a:pt x="14563" y="10842"/>
                </a:cubicBezTo>
                <a:cubicBezTo>
                  <a:pt x="14563" y="12851"/>
                  <a:pt x="12851" y="14837"/>
                  <a:pt x="10568" y="14837"/>
                </a:cubicBezTo>
                <a:cubicBezTo>
                  <a:pt x="8286" y="14837"/>
                  <a:pt x="6574" y="12851"/>
                  <a:pt x="6574" y="10842"/>
                </a:cubicBezTo>
                <a:cubicBezTo>
                  <a:pt x="6574" y="8560"/>
                  <a:pt x="8286" y="6574"/>
                  <a:pt x="10568" y="6574"/>
                </a:cubicBezTo>
                <a:close/>
                <a:moveTo>
                  <a:pt x="8560" y="0"/>
                </a:moveTo>
                <a:lnTo>
                  <a:pt x="8560" y="2009"/>
                </a:lnTo>
                <a:cubicBezTo>
                  <a:pt x="7715" y="2283"/>
                  <a:pt x="6848" y="2580"/>
                  <a:pt x="6003" y="3150"/>
                </a:cubicBezTo>
                <a:lnTo>
                  <a:pt x="4565" y="1712"/>
                </a:lnTo>
                <a:lnTo>
                  <a:pt x="1712" y="4565"/>
                </a:lnTo>
                <a:lnTo>
                  <a:pt x="3150" y="6277"/>
                </a:lnTo>
                <a:cubicBezTo>
                  <a:pt x="2580" y="6848"/>
                  <a:pt x="2283" y="7715"/>
                  <a:pt x="2009" y="8560"/>
                </a:cubicBezTo>
                <a:lnTo>
                  <a:pt x="0" y="8560"/>
                </a:lnTo>
                <a:lnTo>
                  <a:pt x="0" y="12851"/>
                </a:lnTo>
                <a:lnTo>
                  <a:pt x="2009" y="12851"/>
                </a:lnTo>
                <a:cubicBezTo>
                  <a:pt x="2283" y="13695"/>
                  <a:pt x="2580" y="14563"/>
                  <a:pt x="3150" y="15407"/>
                </a:cubicBezTo>
                <a:lnTo>
                  <a:pt x="1712" y="16845"/>
                </a:lnTo>
                <a:lnTo>
                  <a:pt x="4565" y="19698"/>
                </a:lnTo>
                <a:lnTo>
                  <a:pt x="6003" y="18260"/>
                </a:lnTo>
                <a:cubicBezTo>
                  <a:pt x="6848" y="18831"/>
                  <a:pt x="7715" y="19128"/>
                  <a:pt x="8560" y="19402"/>
                </a:cubicBezTo>
                <a:lnTo>
                  <a:pt x="8560" y="21410"/>
                </a:lnTo>
                <a:lnTo>
                  <a:pt x="12554" y="21410"/>
                </a:lnTo>
                <a:lnTo>
                  <a:pt x="12851" y="19402"/>
                </a:lnTo>
                <a:cubicBezTo>
                  <a:pt x="13696" y="19128"/>
                  <a:pt x="14563" y="18831"/>
                  <a:pt x="15134" y="18260"/>
                </a:cubicBezTo>
                <a:lnTo>
                  <a:pt x="16845" y="19698"/>
                </a:lnTo>
                <a:lnTo>
                  <a:pt x="19699" y="16845"/>
                </a:lnTo>
                <a:lnTo>
                  <a:pt x="18261" y="15407"/>
                </a:lnTo>
                <a:cubicBezTo>
                  <a:pt x="18831" y="14563"/>
                  <a:pt x="19128" y="13695"/>
                  <a:pt x="19128" y="12851"/>
                </a:cubicBezTo>
                <a:lnTo>
                  <a:pt x="21410" y="12851"/>
                </a:lnTo>
                <a:lnTo>
                  <a:pt x="21410" y="8560"/>
                </a:lnTo>
                <a:lnTo>
                  <a:pt x="19128" y="8560"/>
                </a:lnTo>
                <a:cubicBezTo>
                  <a:pt x="19128" y="7715"/>
                  <a:pt x="18831" y="6848"/>
                  <a:pt x="18261" y="6277"/>
                </a:cubicBezTo>
                <a:lnTo>
                  <a:pt x="19699" y="4565"/>
                </a:lnTo>
                <a:lnTo>
                  <a:pt x="16845" y="1712"/>
                </a:lnTo>
                <a:lnTo>
                  <a:pt x="15134" y="3150"/>
                </a:lnTo>
                <a:cubicBezTo>
                  <a:pt x="14563" y="2580"/>
                  <a:pt x="13696" y="2283"/>
                  <a:pt x="12851" y="2009"/>
                </a:cubicBezTo>
                <a:lnTo>
                  <a:pt x="12554" y="0"/>
                </a:lnTo>
                <a:close/>
              </a:path>
            </a:pathLst>
          </a:custGeom>
          <a:solidFill>
            <a:schemeClr val="lt1"/>
          </a:solidFill>
          <a:ln>
            <a:noFill/>
          </a:ln>
          <a:effectLst>
            <a:outerShdw blurRad="57150" dist="19050" dir="5400000" algn="bl" rotWithShape="0">
              <a:schemeClr val="dk1">
                <a:alpha val="52000"/>
              </a:schemeClr>
            </a:outerShdw>
            <a:reflection stA="4000" endPos="54000" dist="47625"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1198;p70">
            <a:extLst>
              <a:ext uri="{FF2B5EF4-FFF2-40B4-BE49-F238E27FC236}">
                <a16:creationId xmlns:a16="http://schemas.microsoft.com/office/drawing/2014/main" id="{A7682DF7-47D5-B494-4307-C578B7BB0BA3}"/>
              </a:ext>
            </a:extLst>
          </p:cNvPr>
          <p:cNvSpPr txBox="1">
            <a:spLocks/>
          </p:cNvSpPr>
          <p:nvPr/>
        </p:nvSpPr>
        <p:spPr>
          <a:xfrm>
            <a:off x="1038953" y="331338"/>
            <a:ext cx="1586428" cy="25472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1"/>
              </a:buClr>
              <a:buSzPts val="1400"/>
              <a:buFont typeface="Darker Grotesque"/>
              <a:buNone/>
              <a:defRPr sz="1600" b="0" i="0" u="none" strike="noStrike" cap="none">
                <a:solidFill>
                  <a:schemeClr val="lt1"/>
                </a:solidFill>
                <a:latin typeface="Darker Grotesque"/>
                <a:ea typeface="Darker Grotesque"/>
                <a:cs typeface="Darker Grotesque"/>
                <a:sym typeface="Darker Grotesque"/>
              </a:defRPr>
            </a:lvl1pPr>
            <a:lvl2pPr marL="914400" marR="0" lvl="1" indent="-317500" algn="ctr" rtl="0">
              <a:lnSpc>
                <a:spcPct val="100000"/>
              </a:lnSpc>
              <a:spcBef>
                <a:spcPts val="0"/>
              </a:spcBef>
              <a:spcAft>
                <a:spcPts val="0"/>
              </a:spcAft>
              <a:buClr>
                <a:schemeClr val="lt1"/>
              </a:buClr>
              <a:buSzPts val="1400"/>
              <a:buFont typeface="Darker Grotesque"/>
              <a:buNone/>
              <a:defRPr sz="1400" b="0" i="0" u="none" strike="noStrike" cap="none">
                <a:solidFill>
                  <a:schemeClr val="lt1"/>
                </a:solidFill>
                <a:latin typeface="Darker Grotesque"/>
                <a:ea typeface="Darker Grotesque"/>
                <a:cs typeface="Darker Grotesque"/>
                <a:sym typeface="Darker Grotesque"/>
              </a:defRPr>
            </a:lvl2pPr>
            <a:lvl3pPr marL="1371600" marR="0" lvl="2" indent="-317500" algn="ctr" rtl="0">
              <a:lnSpc>
                <a:spcPct val="100000"/>
              </a:lnSpc>
              <a:spcBef>
                <a:spcPts val="1600"/>
              </a:spcBef>
              <a:spcAft>
                <a:spcPts val="0"/>
              </a:spcAft>
              <a:buClr>
                <a:schemeClr val="lt1"/>
              </a:buClr>
              <a:buSzPts val="1400"/>
              <a:buFont typeface="Darker Grotesque"/>
              <a:buNone/>
              <a:defRPr sz="1400" b="0" i="0" u="none" strike="noStrike" cap="none">
                <a:solidFill>
                  <a:schemeClr val="lt1"/>
                </a:solidFill>
                <a:latin typeface="Darker Grotesque"/>
                <a:ea typeface="Darker Grotesque"/>
                <a:cs typeface="Darker Grotesque"/>
                <a:sym typeface="Darker Grotesque"/>
              </a:defRPr>
            </a:lvl3pPr>
            <a:lvl4pPr marL="1828800" marR="0" lvl="3" indent="-317500" algn="ctr" rtl="0">
              <a:lnSpc>
                <a:spcPct val="100000"/>
              </a:lnSpc>
              <a:spcBef>
                <a:spcPts val="1600"/>
              </a:spcBef>
              <a:spcAft>
                <a:spcPts val="0"/>
              </a:spcAft>
              <a:buClr>
                <a:schemeClr val="lt1"/>
              </a:buClr>
              <a:buSzPts val="1400"/>
              <a:buFont typeface="Darker Grotesque"/>
              <a:buNone/>
              <a:defRPr sz="1400" b="0" i="0" u="none" strike="noStrike" cap="none">
                <a:solidFill>
                  <a:schemeClr val="lt1"/>
                </a:solidFill>
                <a:latin typeface="Darker Grotesque"/>
                <a:ea typeface="Darker Grotesque"/>
                <a:cs typeface="Darker Grotesque"/>
                <a:sym typeface="Darker Grotesque"/>
              </a:defRPr>
            </a:lvl4pPr>
            <a:lvl5pPr marL="2286000" marR="0" lvl="4" indent="-317500" algn="ctr" rtl="0">
              <a:lnSpc>
                <a:spcPct val="100000"/>
              </a:lnSpc>
              <a:spcBef>
                <a:spcPts val="1600"/>
              </a:spcBef>
              <a:spcAft>
                <a:spcPts val="0"/>
              </a:spcAft>
              <a:buClr>
                <a:schemeClr val="lt1"/>
              </a:buClr>
              <a:buSzPts val="1400"/>
              <a:buFont typeface="Darker Grotesque"/>
              <a:buNone/>
              <a:defRPr sz="1400" b="0" i="0" u="none" strike="noStrike" cap="none">
                <a:solidFill>
                  <a:schemeClr val="lt1"/>
                </a:solidFill>
                <a:latin typeface="Darker Grotesque"/>
                <a:ea typeface="Darker Grotesque"/>
                <a:cs typeface="Darker Grotesque"/>
                <a:sym typeface="Darker Grotesque"/>
              </a:defRPr>
            </a:lvl5pPr>
            <a:lvl6pPr marL="2743200" marR="0" lvl="5" indent="-317500" algn="ctr" rtl="0">
              <a:lnSpc>
                <a:spcPct val="100000"/>
              </a:lnSpc>
              <a:spcBef>
                <a:spcPts val="1600"/>
              </a:spcBef>
              <a:spcAft>
                <a:spcPts val="0"/>
              </a:spcAft>
              <a:buClr>
                <a:schemeClr val="lt1"/>
              </a:buClr>
              <a:buSzPts val="1400"/>
              <a:buFont typeface="Darker Grotesque"/>
              <a:buNone/>
              <a:defRPr sz="1400" b="0" i="0" u="none" strike="noStrike" cap="none">
                <a:solidFill>
                  <a:schemeClr val="lt1"/>
                </a:solidFill>
                <a:latin typeface="Darker Grotesque"/>
                <a:ea typeface="Darker Grotesque"/>
                <a:cs typeface="Darker Grotesque"/>
                <a:sym typeface="Darker Grotesque"/>
              </a:defRPr>
            </a:lvl6pPr>
            <a:lvl7pPr marL="3200400" marR="0" lvl="6" indent="-317500" algn="ctr" rtl="0">
              <a:lnSpc>
                <a:spcPct val="100000"/>
              </a:lnSpc>
              <a:spcBef>
                <a:spcPts val="1600"/>
              </a:spcBef>
              <a:spcAft>
                <a:spcPts val="0"/>
              </a:spcAft>
              <a:buClr>
                <a:schemeClr val="lt1"/>
              </a:buClr>
              <a:buSzPts val="1400"/>
              <a:buFont typeface="Darker Grotesque"/>
              <a:buNone/>
              <a:defRPr sz="1400" b="0" i="0" u="none" strike="noStrike" cap="none">
                <a:solidFill>
                  <a:schemeClr val="lt1"/>
                </a:solidFill>
                <a:latin typeface="Darker Grotesque"/>
                <a:ea typeface="Darker Grotesque"/>
                <a:cs typeface="Darker Grotesque"/>
                <a:sym typeface="Darker Grotesque"/>
              </a:defRPr>
            </a:lvl7pPr>
            <a:lvl8pPr marL="3657600" marR="0" lvl="7" indent="-317500" algn="ctr" rtl="0">
              <a:lnSpc>
                <a:spcPct val="100000"/>
              </a:lnSpc>
              <a:spcBef>
                <a:spcPts val="1600"/>
              </a:spcBef>
              <a:spcAft>
                <a:spcPts val="0"/>
              </a:spcAft>
              <a:buClr>
                <a:schemeClr val="lt1"/>
              </a:buClr>
              <a:buSzPts val="1400"/>
              <a:buFont typeface="Darker Grotesque"/>
              <a:buNone/>
              <a:defRPr sz="1400" b="0" i="0" u="none" strike="noStrike" cap="none">
                <a:solidFill>
                  <a:schemeClr val="lt1"/>
                </a:solidFill>
                <a:latin typeface="Darker Grotesque"/>
                <a:ea typeface="Darker Grotesque"/>
                <a:cs typeface="Darker Grotesque"/>
                <a:sym typeface="Darker Grotesque"/>
              </a:defRPr>
            </a:lvl8pPr>
            <a:lvl9pPr marL="4114800" marR="0" lvl="8" indent="-317500" algn="ctr" rtl="0">
              <a:lnSpc>
                <a:spcPct val="100000"/>
              </a:lnSpc>
              <a:spcBef>
                <a:spcPts val="1600"/>
              </a:spcBef>
              <a:spcAft>
                <a:spcPts val="1600"/>
              </a:spcAft>
              <a:buClr>
                <a:schemeClr val="lt1"/>
              </a:buClr>
              <a:buSzPts val="1400"/>
              <a:buFont typeface="Darker Grotesque"/>
              <a:buNone/>
              <a:defRPr sz="1400" b="0" i="0" u="none" strike="noStrike" cap="none">
                <a:solidFill>
                  <a:schemeClr val="lt1"/>
                </a:solidFill>
                <a:latin typeface="Darker Grotesque"/>
                <a:ea typeface="Darker Grotesque"/>
                <a:cs typeface="Darker Grotesque"/>
                <a:sym typeface="Darker Grotesque"/>
              </a:defRPr>
            </a:lvl9pPr>
          </a:lstStyle>
          <a:p>
            <a:pPr marL="0" indent="0"/>
            <a:r>
              <a:rPr lang="en-US" dirty="0"/>
              <a:t>Introduction</a:t>
            </a:r>
          </a:p>
        </p:txBody>
      </p:sp>
    </p:spTree>
    <p:extLst>
      <p:ext uri="{BB962C8B-B14F-4D97-AF65-F5344CB8AC3E}">
        <p14:creationId xmlns:p14="http://schemas.microsoft.com/office/powerpoint/2010/main" val="374998177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914"/>
        <p:cNvGrpSpPr/>
        <p:nvPr/>
      </p:nvGrpSpPr>
      <p:grpSpPr>
        <a:xfrm>
          <a:off x="0" y="0"/>
          <a:ext cx="0" cy="0"/>
          <a:chOff x="0" y="0"/>
          <a:chExt cx="0" cy="0"/>
        </a:xfrm>
      </p:grpSpPr>
      <p:grpSp>
        <p:nvGrpSpPr>
          <p:cNvPr id="3915" name="Google Shape;3915;p117"/>
          <p:cNvGrpSpPr/>
          <p:nvPr/>
        </p:nvGrpSpPr>
        <p:grpSpPr>
          <a:xfrm flipH="1">
            <a:off x="2461221" y="2051244"/>
            <a:ext cx="1127133" cy="1507198"/>
            <a:chOff x="7504145" y="1461391"/>
            <a:chExt cx="1127133" cy="1507198"/>
          </a:xfrm>
        </p:grpSpPr>
        <p:sp>
          <p:nvSpPr>
            <p:cNvPr id="3916" name="Google Shape;3916;p117"/>
            <p:cNvSpPr/>
            <p:nvPr/>
          </p:nvSpPr>
          <p:spPr>
            <a:xfrm flipH="1">
              <a:off x="7504145" y="1461391"/>
              <a:ext cx="943514" cy="1288940"/>
            </a:xfrm>
            <a:custGeom>
              <a:avLst/>
              <a:gdLst/>
              <a:ahLst/>
              <a:cxnLst/>
              <a:rect l="l" t="t" r="r" b="b"/>
              <a:pathLst>
                <a:path w="21685" h="29624" extrusionOk="0">
                  <a:moveTo>
                    <a:pt x="2926" y="0"/>
                  </a:moveTo>
                  <a:cubicBezTo>
                    <a:pt x="2543" y="0"/>
                    <a:pt x="2202" y="204"/>
                    <a:pt x="2009" y="397"/>
                  </a:cubicBezTo>
                  <a:cubicBezTo>
                    <a:pt x="0" y="2406"/>
                    <a:pt x="3424" y="4392"/>
                    <a:pt x="4292" y="5830"/>
                  </a:cubicBezTo>
                  <a:cubicBezTo>
                    <a:pt x="4862" y="7245"/>
                    <a:pt x="4292" y="8957"/>
                    <a:pt x="3995" y="10395"/>
                  </a:cubicBezTo>
                  <a:cubicBezTo>
                    <a:pt x="3995" y="11810"/>
                    <a:pt x="4292" y="13248"/>
                    <a:pt x="5707" y="14093"/>
                  </a:cubicBezTo>
                  <a:cubicBezTo>
                    <a:pt x="6574" y="14663"/>
                    <a:pt x="7419" y="15234"/>
                    <a:pt x="7989" y="16101"/>
                  </a:cubicBezTo>
                  <a:cubicBezTo>
                    <a:pt x="8857" y="17243"/>
                    <a:pt x="9131" y="18658"/>
                    <a:pt x="9131" y="20096"/>
                  </a:cubicBezTo>
                  <a:cubicBezTo>
                    <a:pt x="8857" y="21237"/>
                    <a:pt x="8560" y="22652"/>
                    <a:pt x="8560" y="24090"/>
                  </a:cubicBezTo>
                  <a:cubicBezTo>
                    <a:pt x="8560" y="24935"/>
                    <a:pt x="8560" y="26373"/>
                    <a:pt x="9427" y="27217"/>
                  </a:cubicBezTo>
                  <a:lnTo>
                    <a:pt x="9427" y="27514"/>
                  </a:lnTo>
                  <a:cubicBezTo>
                    <a:pt x="10272" y="28358"/>
                    <a:pt x="11413" y="28929"/>
                    <a:pt x="12280" y="29500"/>
                  </a:cubicBezTo>
                  <a:cubicBezTo>
                    <a:pt x="12530" y="29587"/>
                    <a:pt x="12831" y="29623"/>
                    <a:pt x="13153" y="29623"/>
                  </a:cubicBezTo>
                  <a:cubicBezTo>
                    <a:pt x="13922" y="29623"/>
                    <a:pt x="14812" y="29419"/>
                    <a:pt x="15408" y="29226"/>
                  </a:cubicBezTo>
                  <a:cubicBezTo>
                    <a:pt x="17416" y="28655"/>
                    <a:pt x="19402" y="27217"/>
                    <a:pt x="20269" y="25231"/>
                  </a:cubicBezTo>
                  <a:cubicBezTo>
                    <a:pt x="21684" y="22081"/>
                    <a:pt x="20543" y="18087"/>
                    <a:pt x="17690" y="16101"/>
                  </a:cubicBezTo>
                  <a:cubicBezTo>
                    <a:pt x="16846" y="15531"/>
                    <a:pt x="15978" y="15234"/>
                    <a:pt x="15408" y="14389"/>
                  </a:cubicBezTo>
                  <a:cubicBezTo>
                    <a:pt x="14266" y="13248"/>
                    <a:pt x="13992" y="10966"/>
                    <a:pt x="13422" y="9528"/>
                  </a:cubicBezTo>
                  <a:cubicBezTo>
                    <a:pt x="11413" y="5259"/>
                    <a:pt x="7715" y="7245"/>
                    <a:pt x="6277" y="4689"/>
                  </a:cubicBezTo>
                  <a:cubicBezTo>
                    <a:pt x="5707" y="3547"/>
                    <a:pt x="5433" y="2680"/>
                    <a:pt x="5136" y="1539"/>
                  </a:cubicBezTo>
                  <a:cubicBezTo>
                    <a:pt x="4862" y="968"/>
                    <a:pt x="4292" y="124"/>
                    <a:pt x="3424" y="124"/>
                  </a:cubicBezTo>
                  <a:cubicBezTo>
                    <a:pt x="3256" y="36"/>
                    <a:pt x="3087" y="0"/>
                    <a:pt x="2926" y="0"/>
                  </a:cubicBezTo>
                  <a:close/>
                </a:path>
              </a:pathLst>
            </a:custGeom>
            <a:solidFill>
              <a:schemeClr val="accent4"/>
            </a:solidFill>
            <a:ln>
              <a:noFill/>
            </a:ln>
            <a:effectLst>
              <a:outerShdw blurRad="57150" dist="19050" dir="5400000" algn="bl" rotWithShape="0">
                <a:schemeClr val="dk1">
                  <a:alpha val="22000"/>
                </a:schemeClr>
              </a:outerShdw>
              <a:reflection stA="2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7" name="Google Shape;3917;p117"/>
            <p:cNvSpPr/>
            <p:nvPr/>
          </p:nvSpPr>
          <p:spPr>
            <a:xfrm flipH="1">
              <a:off x="7687763" y="1679649"/>
              <a:ext cx="943514" cy="1288940"/>
            </a:xfrm>
            <a:custGeom>
              <a:avLst/>
              <a:gdLst/>
              <a:ahLst/>
              <a:cxnLst/>
              <a:rect l="l" t="t" r="r" b="b"/>
              <a:pathLst>
                <a:path w="21685" h="29624" extrusionOk="0">
                  <a:moveTo>
                    <a:pt x="2926" y="0"/>
                  </a:moveTo>
                  <a:cubicBezTo>
                    <a:pt x="2543" y="0"/>
                    <a:pt x="2202" y="204"/>
                    <a:pt x="2009" y="397"/>
                  </a:cubicBezTo>
                  <a:cubicBezTo>
                    <a:pt x="0" y="2406"/>
                    <a:pt x="3424" y="4392"/>
                    <a:pt x="4292" y="5830"/>
                  </a:cubicBezTo>
                  <a:cubicBezTo>
                    <a:pt x="4862" y="7245"/>
                    <a:pt x="4292" y="8957"/>
                    <a:pt x="3995" y="10395"/>
                  </a:cubicBezTo>
                  <a:cubicBezTo>
                    <a:pt x="3995" y="11810"/>
                    <a:pt x="4292" y="13248"/>
                    <a:pt x="5707" y="14093"/>
                  </a:cubicBezTo>
                  <a:cubicBezTo>
                    <a:pt x="6574" y="14663"/>
                    <a:pt x="7419" y="15234"/>
                    <a:pt x="7989" y="16101"/>
                  </a:cubicBezTo>
                  <a:cubicBezTo>
                    <a:pt x="8857" y="17243"/>
                    <a:pt x="9131" y="18658"/>
                    <a:pt x="9131" y="20096"/>
                  </a:cubicBezTo>
                  <a:cubicBezTo>
                    <a:pt x="8857" y="21237"/>
                    <a:pt x="8560" y="22652"/>
                    <a:pt x="8560" y="24090"/>
                  </a:cubicBezTo>
                  <a:cubicBezTo>
                    <a:pt x="8560" y="24935"/>
                    <a:pt x="8560" y="26373"/>
                    <a:pt x="9427" y="27217"/>
                  </a:cubicBezTo>
                  <a:lnTo>
                    <a:pt x="9427" y="27514"/>
                  </a:lnTo>
                  <a:cubicBezTo>
                    <a:pt x="10272" y="28358"/>
                    <a:pt x="11413" y="28929"/>
                    <a:pt x="12280" y="29500"/>
                  </a:cubicBezTo>
                  <a:cubicBezTo>
                    <a:pt x="12530" y="29587"/>
                    <a:pt x="12831" y="29623"/>
                    <a:pt x="13153" y="29623"/>
                  </a:cubicBezTo>
                  <a:cubicBezTo>
                    <a:pt x="13922" y="29623"/>
                    <a:pt x="14812" y="29419"/>
                    <a:pt x="15408" y="29226"/>
                  </a:cubicBezTo>
                  <a:cubicBezTo>
                    <a:pt x="17416" y="28655"/>
                    <a:pt x="19402" y="27217"/>
                    <a:pt x="20269" y="25231"/>
                  </a:cubicBezTo>
                  <a:cubicBezTo>
                    <a:pt x="21684" y="22081"/>
                    <a:pt x="20543" y="18087"/>
                    <a:pt x="17690" y="16101"/>
                  </a:cubicBezTo>
                  <a:cubicBezTo>
                    <a:pt x="16846" y="15531"/>
                    <a:pt x="15978" y="15234"/>
                    <a:pt x="15408" y="14389"/>
                  </a:cubicBezTo>
                  <a:cubicBezTo>
                    <a:pt x="14266" y="13248"/>
                    <a:pt x="13992" y="10966"/>
                    <a:pt x="13422" y="9528"/>
                  </a:cubicBezTo>
                  <a:cubicBezTo>
                    <a:pt x="11413" y="5259"/>
                    <a:pt x="7715" y="7245"/>
                    <a:pt x="6277" y="4689"/>
                  </a:cubicBezTo>
                  <a:cubicBezTo>
                    <a:pt x="5707" y="3547"/>
                    <a:pt x="5433" y="2680"/>
                    <a:pt x="5136" y="1539"/>
                  </a:cubicBezTo>
                  <a:cubicBezTo>
                    <a:pt x="4862" y="968"/>
                    <a:pt x="4292" y="124"/>
                    <a:pt x="3424" y="124"/>
                  </a:cubicBezTo>
                  <a:cubicBezTo>
                    <a:pt x="3256" y="36"/>
                    <a:pt x="3087" y="0"/>
                    <a:pt x="2926" y="0"/>
                  </a:cubicBezTo>
                  <a:close/>
                </a:path>
              </a:pathLst>
            </a:custGeom>
            <a:solidFill>
              <a:schemeClr val="accent3"/>
            </a:solidFill>
            <a:ln>
              <a:noFill/>
            </a:ln>
            <a:effectLst>
              <a:outerShdw blurRad="57150" dist="19050" dir="5400000" algn="bl" rotWithShape="0">
                <a:schemeClr val="dk1">
                  <a:alpha val="22000"/>
                </a:schemeClr>
              </a:outerShdw>
              <a:reflection stA="2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18" name="Google Shape;3918;p117"/>
          <p:cNvSpPr/>
          <p:nvPr/>
        </p:nvSpPr>
        <p:spPr>
          <a:xfrm>
            <a:off x="8042474" y="1480412"/>
            <a:ext cx="542155" cy="1716985"/>
          </a:xfrm>
          <a:custGeom>
            <a:avLst/>
            <a:gdLst/>
            <a:ahLst/>
            <a:cxnLst/>
            <a:rect l="l" t="t" r="r" b="b"/>
            <a:pathLst>
              <a:path w="28348" h="89777" extrusionOk="0">
                <a:moveTo>
                  <a:pt x="22990" y="0"/>
                </a:moveTo>
                <a:cubicBezTo>
                  <a:pt x="20759" y="0"/>
                  <a:pt x="19253" y="2249"/>
                  <a:pt x="18933" y="4480"/>
                </a:cubicBezTo>
                <a:cubicBezTo>
                  <a:pt x="18764" y="5765"/>
                  <a:pt x="18764" y="7016"/>
                  <a:pt x="18764" y="8215"/>
                </a:cubicBezTo>
                <a:cubicBezTo>
                  <a:pt x="18764" y="10616"/>
                  <a:pt x="18764" y="12881"/>
                  <a:pt x="17445" y="15281"/>
                </a:cubicBezTo>
                <a:cubicBezTo>
                  <a:pt x="16634" y="16769"/>
                  <a:pt x="15535" y="18071"/>
                  <a:pt x="14453" y="19322"/>
                </a:cubicBezTo>
                <a:cubicBezTo>
                  <a:pt x="13693" y="20235"/>
                  <a:pt x="12881" y="21181"/>
                  <a:pt x="12221" y="22178"/>
                </a:cubicBezTo>
                <a:cubicBezTo>
                  <a:pt x="9839" y="25694"/>
                  <a:pt x="9010" y="30005"/>
                  <a:pt x="9805" y="34653"/>
                </a:cubicBezTo>
                <a:cubicBezTo>
                  <a:pt x="10515" y="38795"/>
                  <a:pt x="9433" y="42090"/>
                  <a:pt x="6052" y="46030"/>
                </a:cubicBezTo>
                <a:cubicBezTo>
                  <a:pt x="3077" y="49512"/>
                  <a:pt x="1" y="53096"/>
                  <a:pt x="964" y="58167"/>
                </a:cubicBezTo>
                <a:cubicBezTo>
                  <a:pt x="1302" y="59958"/>
                  <a:pt x="2131" y="61716"/>
                  <a:pt x="2924" y="63441"/>
                </a:cubicBezTo>
                <a:cubicBezTo>
                  <a:pt x="4311" y="66364"/>
                  <a:pt x="5714" y="69391"/>
                  <a:pt x="4885" y="72772"/>
                </a:cubicBezTo>
                <a:cubicBezTo>
                  <a:pt x="4599" y="73921"/>
                  <a:pt x="4040" y="74985"/>
                  <a:pt x="3517" y="75999"/>
                </a:cubicBezTo>
                <a:cubicBezTo>
                  <a:pt x="3246" y="76524"/>
                  <a:pt x="2958" y="77065"/>
                  <a:pt x="2722" y="77606"/>
                </a:cubicBezTo>
                <a:cubicBezTo>
                  <a:pt x="1741" y="79837"/>
                  <a:pt x="1471" y="82186"/>
                  <a:pt x="1978" y="84248"/>
                </a:cubicBezTo>
                <a:cubicBezTo>
                  <a:pt x="2367" y="85905"/>
                  <a:pt x="3314" y="87426"/>
                  <a:pt x="4565" y="88441"/>
                </a:cubicBezTo>
                <a:cubicBezTo>
                  <a:pt x="5020" y="88813"/>
                  <a:pt x="5494" y="89101"/>
                  <a:pt x="6001" y="89320"/>
                </a:cubicBezTo>
                <a:cubicBezTo>
                  <a:pt x="6677" y="89624"/>
                  <a:pt x="7472" y="89777"/>
                  <a:pt x="8401" y="89777"/>
                </a:cubicBezTo>
                <a:cubicBezTo>
                  <a:pt x="10768" y="89777"/>
                  <a:pt x="13727" y="88762"/>
                  <a:pt x="15552" y="87309"/>
                </a:cubicBezTo>
                <a:cubicBezTo>
                  <a:pt x="18527" y="84976"/>
                  <a:pt x="18392" y="81866"/>
                  <a:pt x="18239" y="78569"/>
                </a:cubicBezTo>
                <a:cubicBezTo>
                  <a:pt x="18122" y="75932"/>
                  <a:pt x="18003" y="73227"/>
                  <a:pt x="19456" y="70777"/>
                </a:cubicBezTo>
                <a:cubicBezTo>
                  <a:pt x="20099" y="69661"/>
                  <a:pt x="20910" y="68647"/>
                  <a:pt x="21671" y="67649"/>
                </a:cubicBezTo>
                <a:cubicBezTo>
                  <a:pt x="22972" y="65976"/>
                  <a:pt x="24207" y="64403"/>
                  <a:pt x="24832" y="62426"/>
                </a:cubicBezTo>
                <a:cubicBezTo>
                  <a:pt x="25796" y="59418"/>
                  <a:pt x="24967" y="56172"/>
                  <a:pt x="24122" y="53670"/>
                </a:cubicBezTo>
                <a:cubicBezTo>
                  <a:pt x="23885" y="52994"/>
                  <a:pt x="23632" y="52300"/>
                  <a:pt x="23396" y="51624"/>
                </a:cubicBezTo>
                <a:cubicBezTo>
                  <a:pt x="22600" y="49444"/>
                  <a:pt x="21789" y="47195"/>
                  <a:pt x="21536" y="44846"/>
                </a:cubicBezTo>
                <a:cubicBezTo>
                  <a:pt x="21282" y="42226"/>
                  <a:pt x="21773" y="40096"/>
                  <a:pt x="23057" y="38304"/>
                </a:cubicBezTo>
                <a:cubicBezTo>
                  <a:pt x="23396" y="37831"/>
                  <a:pt x="23767" y="37391"/>
                  <a:pt x="24122" y="36952"/>
                </a:cubicBezTo>
                <a:cubicBezTo>
                  <a:pt x="24680" y="36259"/>
                  <a:pt x="25271" y="35532"/>
                  <a:pt x="25728" y="34754"/>
                </a:cubicBezTo>
                <a:cubicBezTo>
                  <a:pt x="27638" y="31441"/>
                  <a:pt x="26826" y="28078"/>
                  <a:pt x="25947" y="24511"/>
                </a:cubicBezTo>
                <a:cubicBezTo>
                  <a:pt x="25187" y="21434"/>
                  <a:pt x="24410" y="18274"/>
                  <a:pt x="25508" y="15130"/>
                </a:cubicBezTo>
                <a:cubicBezTo>
                  <a:pt x="25812" y="14267"/>
                  <a:pt x="26218" y="13439"/>
                  <a:pt x="26623" y="12644"/>
                </a:cubicBezTo>
                <a:cubicBezTo>
                  <a:pt x="26860" y="12155"/>
                  <a:pt x="27097" y="11647"/>
                  <a:pt x="27317" y="11157"/>
                </a:cubicBezTo>
                <a:cubicBezTo>
                  <a:pt x="28162" y="9213"/>
                  <a:pt x="28348" y="6745"/>
                  <a:pt x="27790" y="4530"/>
                </a:cubicBezTo>
                <a:cubicBezTo>
                  <a:pt x="27317" y="2637"/>
                  <a:pt x="26150" y="1082"/>
                  <a:pt x="24663" y="390"/>
                </a:cubicBezTo>
                <a:cubicBezTo>
                  <a:pt x="24105" y="135"/>
                  <a:pt x="23531" y="0"/>
                  <a:pt x="22990" y="0"/>
                </a:cubicBezTo>
                <a:close/>
              </a:path>
            </a:pathLst>
          </a:custGeom>
          <a:solidFill>
            <a:schemeClr val="accent4"/>
          </a:solidFill>
          <a:ln>
            <a:noFill/>
          </a:ln>
          <a:effectLst>
            <a:outerShdw blurRad="57150" dist="1905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9" name="Google Shape;3919;p117"/>
          <p:cNvSpPr/>
          <p:nvPr/>
        </p:nvSpPr>
        <p:spPr>
          <a:xfrm>
            <a:off x="2952750" y="1167575"/>
            <a:ext cx="5471700" cy="2808300"/>
          </a:xfrm>
          <a:prstGeom prst="roundRect">
            <a:avLst>
              <a:gd name="adj" fmla="val 2501"/>
            </a:avLst>
          </a:prstGeom>
          <a:solidFill>
            <a:schemeClr val="lt1"/>
          </a:solidFill>
          <a:ln w="9525" cap="flat" cmpd="sng">
            <a:solidFill>
              <a:schemeClr val="accent6"/>
            </a:solidFill>
            <a:prstDash val="solid"/>
            <a:round/>
            <a:headEnd type="none" w="sm" len="sm"/>
            <a:tailEnd type="none" w="sm" len="sm"/>
          </a:ln>
          <a:effectLst>
            <a:outerShdw blurRad="57150" dist="19050" dir="5400000" algn="bl" rotWithShape="0">
              <a:schemeClr val="dk1">
                <a:alpha val="50000"/>
              </a:schemeClr>
            </a:outerShdw>
            <a:reflection stA="9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0" name="Google Shape;3920;p117"/>
          <p:cNvSpPr txBox="1">
            <a:spLocks noGrp="1"/>
          </p:cNvSpPr>
          <p:nvPr>
            <p:ph type="title"/>
          </p:nvPr>
        </p:nvSpPr>
        <p:spPr>
          <a:xfrm>
            <a:off x="3201450" y="1370700"/>
            <a:ext cx="4974300" cy="2529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Awesome words</a:t>
            </a:r>
            <a:endParaRPr/>
          </a:p>
        </p:txBody>
      </p:sp>
      <p:sp>
        <p:nvSpPr>
          <p:cNvPr id="3921" name="Google Shape;3921;p117"/>
          <p:cNvSpPr/>
          <p:nvPr/>
        </p:nvSpPr>
        <p:spPr>
          <a:xfrm rot="5400000">
            <a:off x="62125" y="2453700"/>
            <a:ext cx="963600" cy="23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3922;p117">
            <a:hlinkClick r:id="" action="ppaction://hlinkshowjump?jump=previousslide"/>
          </p:cNvPr>
          <p:cNvSpPr/>
          <p:nvPr/>
        </p:nvSpPr>
        <p:spPr>
          <a:xfrm>
            <a:off x="465662" y="2271250"/>
            <a:ext cx="156300" cy="135300"/>
          </a:xfrm>
          <a:prstGeom prst="triangle">
            <a:avLst>
              <a:gd name="adj" fmla="val 50000"/>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3" name="Google Shape;3923;p117">
            <a:hlinkClick r:id="" action="ppaction://hlinkshowjump?jump=nextslide"/>
          </p:cNvPr>
          <p:cNvSpPr/>
          <p:nvPr/>
        </p:nvSpPr>
        <p:spPr>
          <a:xfrm rot="10800000" flipH="1">
            <a:off x="465315" y="2737050"/>
            <a:ext cx="157200" cy="135600"/>
          </a:xfrm>
          <a:prstGeom prst="triangle">
            <a:avLst>
              <a:gd name="adj" fmla="val 50000"/>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4" name="Google Shape;3924;p117">
            <a:hlinkClick r:id="rId3" action="ppaction://hlinksldjump"/>
          </p:cNvPr>
          <p:cNvSpPr/>
          <p:nvPr/>
        </p:nvSpPr>
        <p:spPr>
          <a:xfrm rot="5400000">
            <a:off x="465301" y="2493168"/>
            <a:ext cx="157103" cy="157157"/>
          </a:xfrm>
          <a:custGeom>
            <a:avLst/>
            <a:gdLst/>
            <a:ahLst/>
            <a:cxnLst/>
            <a:rect l="l" t="t" r="r" b="b"/>
            <a:pathLst>
              <a:path w="21411" h="21411" extrusionOk="0">
                <a:moveTo>
                  <a:pt x="10568" y="6574"/>
                </a:moveTo>
                <a:cubicBezTo>
                  <a:pt x="12851" y="6574"/>
                  <a:pt x="14563" y="8560"/>
                  <a:pt x="14563" y="10842"/>
                </a:cubicBezTo>
                <a:cubicBezTo>
                  <a:pt x="14563" y="12851"/>
                  <a:pt x="12851" y="14837"/>
                  <a:pt x="10568" y="14837"/>
                </a:cubicBezTo>
                <a:cubicBezTo>
                  <a:pt x="8286" y="14837"/>
                  <a:pt x="6574" y="12851"/>
                  <a:pt x="6574" y="10842"/>
                </a:cubicBezTo>
                <a:cubicBezTo>
                  <a:pt x="6574" y="8560"/>
                  <a:pt x="8286" y="6574"/>
                  <a:pt x="10568" y="6574"/>
                </a:cubicBezTo>
                <a:close/>
                <a:moveTo>
                  <a:pt x="8560" y="0"/>
                </a:moveTo>
                <a:lnTo>
                  <a:pt x="8560" y="2009"/>
                </a:lnTo>
                <a:cubicBezTo>
                  <a:pt x="7715" y="2283"/>
                  <a:pt x="6848" y="2580"/>
                  <a:pt x="6003" y="3150"/>
                </a:cubicBezTo>
                <a:lnTo>
                  <a:pt x="4565" y="1712"/>
                </a:lnTo>
                <a:lnTo>
                  <a:pt x="1712" y="4565"/>
                </a:lnTo>
                <a:lnTo>
                  <a:pt x="3150" y="6277"/>
                </a:lnTo>
                <a:cubicBezTo>
                  <a:pt x="2580" y="6848"/>
                  <a:pt x="2283" y="7715"/>
                  <a:pt x="2009" y="8560"/>
                </a:cubicBezTo>
                <a:lnTo>
                  <a:pt x="0" y="8560"/>
                </a:lnTo>
                <a:lnTo>
                  <a:pt x="0" y="12851"/>
                </a:lnTo>
                <a:lnTo>
                  <a:pt x="2009" y="12851"/>
                </a:lnTo>
                <a:cubicBezTo>
                  <a:pt x="2283" y="13695"/>
                  <a:pt x="2580" y="14563"/>
                  <a:pt x="3150" y="15407"/>
                </a:cubicBezTo>
                <a:lnTo>
                  <a:pt x="1712" y="16845"/>
                </a:lnTo>
                <a:lnTo>
                  <a:pt x="4565" y="19698"/>
                </a:lnTo>
                <a:lnTo>
                  <a:pt x="6003" y="18260"/>
                </a:lnTo>
                <a:cubicBezTo>
                  <a:pt x="6848" y="18831"/>
                  <a:pt x="7715" y="19128"/>
                  <a:pt x="8560" y="19402"/>
                </a:cubicBezTo>
                <a:lnTo>
                  <a:pt x="8560" y="21410"/>
                </a:lnTo>
                <a:lnTo>
                  <a:pt x="12554" y="21410"/>
                </a:lnTo>
                <a:lnTo>
                  <a:pt x="12851" y="19402"/>
                </a:lnTo>
                <a:cubicBezTo>
                  <a:pt x="13696" y="19128"/>
                  <a:pt x="14563" y="18831"/>
                  <a:pt x="15134" y="18260"/>
                </a:cubicBezTo>
                <a:lnTo>
                  <a:pt x="16845" y="19698"/>
                </a:lnTo>
                <a:lnTo>
                  <a:pt x="19699" y="16845"/>
                </a:lnTo>
                <a:lnTo>
                  <a:pt x="18261" y="15407"/>
                </a:lnTo>
                <a:cubicBezTo>
                  <a:pt x="18831" y="14563"/>
                  <a:pt x="19128" y="13695"/>
                  <a:pt x="19128" y="12851"/>
                </a:cubicBezTo>
                <a:lnTo>
                  <a:pt x="21410" y="12851"/>
                </a:lnTo>
                <a:lnTo>
                  <a:pt x="21410" y="8560"/>
                </a:lnTo>
                <a:lnTo>
                  <a:pt x="19128" y="8560"/>
                </a:lnTo>
                <a:cubicBezTo>
                  <a:pt x="19128" y="7715"/>
                  <a:pt x="18831" y="6848"/>
                  <a:pt x="18261" y="6277"/>
                </a:cubicBezTo>
                <a:lnTo>
                  <a:pt x="19699" y="4565"/>
                </a:lnTo>
                <a:lnTo>
                  <a:pt x="16845" y="1712"/>
                </a:lnTo>
                <a:lnTo>
                  <a:pt x="15134" y="3150"/>
                </a:lnTo>
                <a:cubicBezTo>
                  <a:pt x="14563" y="2580"/>
                  <a:pt x="13696" y="2283"/>
                  <a:pt x="12851" y="2009"/>
                </a:cubicBezTo>
                <a:lnTo>
                  <a:pt x="12554" y="0"/>
                </a:lnTo>
                <a:close/>
              </a:path>
            </a:pathLst>
          </a:custGeom>
          <a:solidFill>
            <a:schemeClr val="lt1"/>
          </a:solidFill>
          <a:ln>
            <a:noFill/>
          </a:ln>
          <a:effectLst>
            <a:outerShdw blurRad="57150" dist="19050" dir="5400000" algn="bl" rotWithShape="0">
              <a:schemeClr val="dk1">
                <a:alpha val="52000"/>
              </a:schemeClr>
            </a:outerShdw>
            <a:reflection stA="4000" endPos="54000" dist="47625"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25" name="Google Shape;3925;p117"/>
          <p:cNvGrpSpPr/>
          <p:nvPr/>
        </p:nvGrpSpPr>
        <p:grpSpPr>
          <a:xfrm>
            <a:off x="5533599" y="922797"/>
            <a:ext cx="1074309" cy="356822"/>
            <a:chOff x="1725115" y="1291147"/>
            <a:chExt cx="519090" cy="172403"/>
          </a:xfrm>
        </p:grpSpPr>
        <p:sp>
          <p:nvSpPr>
            <p:cNvPr id="3926" name="Google Shape;3926;p117"/>
            <p:cNvSpPr/>
            <p:nvPr/>
          </p:nvSpPr>
          <p:spPr>
            <a:xfrm>
              <a:off x="1725115" y="1291147"/>
              <a:ext cx="519090" cy="172403"/>
            </a:xfrm>
            <a:custGeom>
              <a:avLst/>
              <a:gdLst/>
              <a:ahLst/>
              <a:cxnLst/>
              <a:rect l="l" t="t" r="r" b="b"/>
              <a:pathLst>
                <a:path w="28959" h="9618" extrusionOk="0">
                  <a:moveTo>
                    <a:pt x="18640" y="1"/>
                  </a:moveTo>
                  <a:cubicBezTo>
                    <a:pt x="16417" y="1"/>
                    <a:pt x="14193" y="709"/>
                    <a:pt x="12640" y="1957"/>
                  </a:cubicBezTo>
                  <a:cubicBezTo>
                    <a:pt x="11219" y="3097"/>
                    <a:pt x="9782" y="4972"/>
                    <a:pt x="9291" y="6953"/>
                  </a:cubicBezTo>
                  <a:cubicBezTo>
                    <a:pt x="8237" y="6100"/>
                    <a:pt x="6888" y="5651"/>
                    <a:pt x="5543" y="5651"/>
                  </a:cubicBezTo>
                  <a:cubicBezTo>
                    <a:pt x="5009" y="5651"/>
                    <a:pt x="4476" y="5722"/>
                    <a:pt x="3962" y="5867"/>
                  </a:cubicBezTo>
                  <a:cubicBezTo>
                    <a:pt x="2139" y="6392"/>
                    <a:pt x="632" y="7830"/>
                    <a:pt x="1" y="9618"/>
                  </a:cubicBezTo>
                  <a:lnTo>
                    <a:pt x="28959" y="9529"/>
                  </a:lnTo>
                  <a:cubicBezTo>
                    <a:pt x="28451" y="5937"/>
                    <a:pt x="26348" y="3027"/>
                    <a:pt x="23227" y="1186"/>
                  </a:cubicBezTo>
                  <a:cubicBezTo>
                    <a:pt x="21870" y="374"/>
                    <a:pt x="20255" y="1"/>
                    <a:pt x="18640" y="1"/>
                  </a:cubicBezTo>
                  <a:close/>
                </a:path>
              </a:pathLst>
            </a:custGeom>
            <a:solidFill>
              <a:schemeClr val="dk2"/>
            </a:solidFill>
            <a:ln>
              <a:noFill/>
            </a:ln>
            <a:effectLst>
              <a:outerShdw blurRad="57150" dist="19050" dir="5400000" algn="bl" rotWithShape="0">
                <a:schemeClr val="dk1">
                  <a:alpha val="3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7" name="Google Shape;3927;p117"/>
            <p:cNvSpPr/>
            <p:nvPr/>
          </p:nvSpPr>
          <p:spPr>
            <a:xfrm>
              <a:off x="1953865" y="1296811"/>
              <a:ext cx="269951" cy="147971"/>
            </a:xfrm>
            <a:custGeom>
              <a:avLst/>
              <a:gdLst/>
              <a:ahLst/>
              <a:cxnLst/>
              <a:rect l="l" t="t" r="r" b="b"/>
              <a:pathLst>
                <a:path w="15060" h="8255" extrusionOk="0">
                  <a:moveTo>
                    <a:pt x="5623" y="1"/>
                  </a:moveTo>
                  <a:cubicBezTo>
                    <a:pt x="5130" y="1"/>
                    <a:pt x="4634" y="39"/>
                    <a:pt x="4138" y="117"/>
                  </a:cubicBezTo>
                  <a:cubicBezTo>
                    <a:pt x="2964" y="292"/>
                    <a:pt x="1789" y="783"/>
                    <a:pt x="1036" y="1694"/>
                  </a:cubicBezTo>
                  <a:cubicBezTo>
                    <a:pt x="265" y="2606"/>
                    <a:pt x="1" y="3973"/>
                    <a:pt x="580" y="5025"/>
                  </a:cubicBezTo>
                  <a:cubicBezTo>
                    <a:pt x="1036" y="5848"/>
                    <a:pt x="1929" y="6339"/>
                    <a:pt x="2789" y="6724"/>
                  </a:cubicBezTo>
                  <a:cubicBezTo>
                    <a:pt x="5102" y="7736"/>
                    <a:pt x="7623" y="8255"/>
                    <a:pt x="10136" y="8255"/>
                  </a:cubicBezTo>
                  <a:cubicBezTo>
                    <a:pt x="10803" y="8255"/>
                    <a:pt x="11469" y="8218"/>
                    <a:pt x="12131" y="8145"/>
                  </a:cubicBezTo>
                  <a:cubicBezTo>
                    <a:pt x="12692" y="8075"/>
                    <a:pt x="13253" y="7986"/>
                    <a:pt x="13744" y="7759"/>
                  </a:cubicBezTo>
                  <a:cubicBezTo>
                    <a:pt x="14235" y="7514"/>
                    <a:pt x="14673" y="7093"/>
                    <a:pt x="14831" y="6567"/>
                  </a:cubicBezTo>
                  <a:cubicBezTo>
                    <a:pt x="15059" y="5761"/>
                    <a:pt x="14603" y="4920"/>
                    <a:pt x="14077" y="4253"/>
                  </a:cubicBezTo>
                  <a:cubicBezTo>
                    <a:pt x="12036" y="1664"/>
                    <a:pt x="8896" y="1"/>
                    <a:pt x="5623" y="1"/>
                  </a:cubicBezTo>
                  <a:close/>
                </a:path>
              </a:pathLst>
            </a:custGeom>
            <a:solidFill>
              <a:schemeClr val="accent1"/>
            </a:solidFill>
            <a:ln>
              <a:noFill/>
            </a:ln>
            <a:effectLst>
              <a:outerShdw blurRad="57150" dist="19050" dir="5400000" algn="bl" rotWithShape="0">
                <a:schemeClr val="dk1">
                  <a:alpha val="3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8" name="Google Shape;3928;p117"/>
            <p:cNvSpPr/>
            <p:nvPr/>
          </p:nvSpPr>
          <p:spPr>
            <a:xfrm>
              <a:off x="1773837" y="1396227"/>
              <a:ext cx="83907" cy="48523"/>
            </a:xfrm>
            <a:custGeom>
              <a:avLst/>
              <a:gdLst/>
              <a:ahLst/>
              <a:cxnLst/>
              <a:rect l="l" t="t" r="r" b="b"/>
              <a:pathLst>
                <a:path w="4681" h="2707" extrusionOk="0">
                  <a:moveTo>
                    <a:pt x="2283" y="0"/>
                  </a:moveTo>
                  <a:cubicBezTo>
                    <a:pt x="1541" y="0"/>
                    <a:pt x="523" y="100"/>
                    <a:pt x="228" y="530"/>
                  </a:cubicBezTo>
                  <a:cubicBezTo>
                    <a:pt x="1" y="881"/>
                    <a:pt x="17" y="1372"/>
                    <a:pt x="228" y="1722"/>
                  </a:cubicBezTo>
                  <a:cubicBezTo>
                    <a:pt x="438" y="2090"/>
                    <a:pt x="807" y="2353"/>
                    <a:pt x="1193" y="2494"/>
                  </a:cubicBezTo>
                  <a:cubicBezTo>
                    <a:pt x="1595" y="2634"/>
                    <a:pt x="2016" y="2669"/>
                    <a:pt x="2436" y="2686"/>
                  </a:cubicBezTo>
                  <a:cubicBezTo>
                    <a:pt x="2577" y="2698"/>
                    <a:pt x="2718" y="2706"/>
                    <a:pt x="2858" y="2706"/>
                  </a:cubicBezTo>
                  <a:cubicBezTo>
                    <a:pt x="3119" y="2706"/>
                    <a:pt x="3377" y="2678"/>
                    <a:pt x="3628" y="2599"/>
                  </a:cubicBezTo>
                  <a:cubicBezTo>
                    <a:pt x="4014" y="2475"/>
                    <a:pt x="4383" y="2195"/>
                    <a:pt x="4523" y="1828"/>
                  </a:cubicBezTo>
                  <a:cubicBezTo>
                    <a:pt x="4680" y="1372"/>
                    <a:pt x="4505" y="846"/>
                    <a:pt x="4154" y="512"/>
                  </a:cubicBezTo>
                  <a:cubicBezTo>
                    <a:pt x="3804" y="197"/>
                    <a:pt x="3331" y="40"/>
                    <a:pt x="2857" y="21"/>
                  </a:cubicBezTo>
                  <a:cubicBezTo>
                    <a:pt x="2710" y="9"/>
                    <a:pt x="2509" y="0"/>
                    <a:pt x="2283" y="0"/>
                  </a:cubicBezTo>
                  <a:close/>
                </a:path>
              </a:pathLst>
            </a:custGeom>
            <a:solidFill>
              <a:schemeClr val="accent1"/>
            </a:solidFill>
            <a:ln>
              <a:noFill/>
            </a:ln>
            <a:effectLst>
              <a:outerShdw blurRad="57150" dist="19050" dir="5400000" algn="bl" rotWithShape="0">
                <a:schemeClr val="dk1">
                  <a:alpha val="3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29" name="Google Shape;3929;p117"/>
          <p:cNvGrpSpPr/>
          <p:nvPr/>
        </p:nvGrpSpPr>
        <p:grpSpPr>
          <a:xfrm>
            <a:off x="6693026" y="3857767"/>
            <a:ext cx="627083" cy="436814"/>
            <a:chOff x="5779976" y="1418876"/>
            <a:chExt cx="421200" cy="293400"/>
          </a:xfrm>
        </p:grpSpPr>
        <p:sp>
          <p:nvSpPr>
            <p:cNvPr id="3930" name="Google Shape;3930;p117"/>
            <p:cNvSpPr/>
            <p:nvPr/>
          </p:nvSpPr>
          <p:spPr>
            <a:xfrm>
              <a:off x="5779976" y="1418876"/>
              <a:ext cx="421200" cy="293400"/>
            </a:xfrm>
            <a:prstGeom prst="wedgeRoundRectCallout">
              <a:avLst>
                <a:gd name="adj1" fmla="val -17374"/>
                <a:gd name="adj2" fmla="val 73101"/>
                <a:gd name="adj3" fmla="val 0"/>
              </a:avLst>
            </a:prstGeom>
            <a:solidFill>
              <a:schemeClr val="accent4"/>
            </a:solidFill>
            <a:ln>
              <a:noFill/>
            </a:ln>
            <a:effectLst>
              <a:outerShdw blurRad="57150" dist="19050" dir="5400000" algn="bl" rotWithShape="0">
                <a:schemeClr val="dk1">
                  <a:alpha val="3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3931;p117"/>
            <p:cNvSpPr/>
            <p:nvPr/>
          </p:nvSpPr>
          <p:spPr>
            <a:xfrm>
              <a:off x="5908478" y="1501513"/>
              <a:ext cx="157557" cy="139114"/>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chemeClr val="lt1"/>
            </a:solidFill>
            <a:ln>
              <a:noFill/>
            </a:ln>
            <a:effectLst>
              <a:outerShdw blurRad="57150" dist="19050" dir="5400000" algn="bl" rotWithShape="0">
                <a:schemeClr val="dk1">
                  <a:alpha val="3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3932" name="Google Shape;3932;p117"/>
          <p:cNvGrpSpPr/>
          <p:nvPr/>
        </p:nvGrpSpPr>
        <p:grpSpPr>
          <a:xfrm rot="6920411">
            <a:off x="8246357" y="3959213"/>
            <a:ext cx="620146" cy="233918"/>
            <a:chOff x="6872640" y="3300197"/>
            <a:chExt cx="620134" cy="233914"/>
          </a:xfrm>
        </p:grpSpPr>
        <p:sp>
          <p:nvSpPr>
            <p:cNvPr id="3933" name="Google Shape;3933;p117"/>
            <p:cNvSpPr/>
            <p:nvPr/>
          </p:nvSpPr>
          <p:spPr>
            <a:xfrm>
              <a:off x="7282174" y="3300197"/>
              <a:ext cx="210600" cy="210600"/>
            </a:xfrm>
            <a:prstGeom prst="ellipse">
              <a:avLst/>
            </a:prstGeom>
            <a:gradFill>
              <a:gsLst>
                <a:gs pos="0">
                  <a:srgbClr val="81EEEB"/>
                </a:gs>
                <a:gs pos="100000">
                  <a:srgbClr val="3AE4DF"/>
                </a:gs>
              </a:gsLst>
              <a:lin ang="8100019" scaled="0"/>
            </a:gradFill>
            <a:ln>
              <a:noFill/>
            </a:ln>
            <a:effectLst>
              <a:outerShdw blurRad="157163" dist="85725" dir="5400000" algn="bl" rotWithShape="0">
                <a:schemeClr val="dk1">
                  <a:alpha val="3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4" name="Google Shape;3934;p117"/>
            <p:cNvSpPr/>
            <p:nvPr/>
          </p:nvSpPr>
          <p:spPr>
            <a:xfrm>
              <a:off x="6872640" y="3488811"/>
              <a:ext cx="45300" cy="45300"/>
            </a:xfrm>
            <a:prstGeom prst="ellipse">
              <a:avLst/>
            </a:prstGeom>
            <a:solidFill>
              <a:schemeClr val="lt1"/>
            </a:solidFill>
            <a:ln>
              <a:noFill/>
            </a:ln>
            <a:effectLst>
              <a:outerShdw blurRad="157163" dist="85725" dir="5400000" algn="bl" rotWithShape="0">
                <a:schemeClr val="dk1">
                  <a:alpha val="3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35" name="Google Shape;3935;p117"/>
          <p:cNvGrpSpPr/>
          <p:nvPr/>
        </p:nvGrpSpPr>
        <p:grpSpPr>
          <a:xfrm>
            <a:off x="859913" y="1253200"/>
            <a:ext cx="1715350" cy="2654025"/>
            <a:chOff x="859913" y="1253200"/>
            <a:chExt cx="1715350" cy="2654025"/>
          </a:xfrm>
        </p:grpSpPr>
        <p:sp>
          <p:nvSpPr>
            <p:cNvPr id="3936" name="Google Shape;3936;p117"/>
            <p:cNvSpPr/>
            <p:nvPr/>
          </p:nvSpPr>
          <p:spPr>
            <a:xfrm>
              <a:off x="1068213" y="1253200"/>
              <a:ext cx="1484800" cy="2654025"/>
            </a:xfrm>
            <a:custGeom>
              <a:avLst/>
              <a:gdLst/>
              <a:ahLst/>
              <a:cxnLst/>
              <a:rect l="l" t="t" r="r" b="b"/>
              <a:pathLst>
                <a:path w="59392" h="106161" extrusionOk="0">
                  <a:moveTo>
                    <a:pt x="4634" y="0"/>
                  </a:moveTo>
                  <a:cubicBezTo>
                    <a:pt x="2077" y="0"/>
                    <a:pt x="0" y="2078"/>
                    <a:pt x="0" y="4634"/>
                  </a:cubicBezTo>
                  <a:lnTo>
                    <a:pt x="0" y="101504"/>
                  </a:lnTo>
                  <a:cubicBezTo>
                    <a:pt x="0" y="104084"/>
                    <a:pt x="2077" y="106161"/>
                    <a:pt x="4634" y="106161"/>
                  </a:cubicBezTo>
                  <a:lnTo>
                    <a:pt x="54735" y="106161"/>
                  </a:lnTo>
                  <a:cubicBezTo>
                    <a:pt x="57315" y="106161"/>
                    <a:pt x="59392" y="104084"/>
                    <a:pt x="59392" y="101504"/>
                  </a:cubicBezTo>
                  <a:lnTo>
                    <a:pt x="59392" y="4634"/>
                  </a:lnTo>
                  <a:cubicBezTo>
                    <a:pt x="59392" y="2078"/>
                    <a:pt x="57315" y="0"/>
                    <a:pt x="54735" y="0"/>
                  </a:cubicBezTo>
                  <a:close/>
                </a:path>
              </a:pathLst>
            </a:custGeom>
            <a:solidFill>
              <a:schemeClr val="lt1"/>
            </a:solidFill>
            <a:ln>
              <a:noFill/>
            </a:ln>
            <a:effectLst>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7" name="Google Shape;3937;p117"/>
            <p:cNvSpPr/>
            <p:nvPr/>
          </p:nvSpPr>
          <p:spPr>
            <a:xfrm>
              <a:off x="1148088" y="1329675"/>
              <a:ext cx="1324475" cy="2500525"/>
            </a:xfrm>
            <a:custGeom>
              <a:avLst/>
              <a:gdLst/>
              <a:ahLst/>
              <a:cxnLst/>
              <a:rect l="l" t="t" r="r" b="b"/>
              <a:pathLst>
                <a:path w="52979" h="100021" extrusionOk="0">
                  <a:moveTo>
                    <a:pt x="4178" y="0"/>
                  </a:moveTo>
                  <a:cubicBezTo>
                    <a:pt x="1872" y="0"/>
                    <a:pt x="1" y="1872"/>
                    <a:pt x="1" y="4177"/>
                  </a:cubicBezTo>
                  <a:lnTo>
                    <a:pt x="1" y="95843"/>
                  </a:lnTo>
                  <a:cubicBezTo>
                    <a:pt x="1" y="98149"/>
                    <a:pt x="1872" y="100020"/>
                    <a:pt x="4178" y="100020"/>
                  </a:cubicBezTo>
                  <a:lnTo>
                    <a:pt x="48801" y="100020"/>
                  </a:lnTo>
                  <a:cubicBezTo>
                    <a:pt x="51107" y="100020"/>
                    <a:pt x="52978" y="98149"/>
                    <a:pt x="52978" y="95843"/>
                  </a:cubicBezTo>
                  <a:lnTo>
                    <a:pt x="52978" y="4177"/>
                  </a:lnTo>
                  <a:cubicBezTo>
                    <a:pt x="52978" y="1872"/>
                    <a:pt x="51107" y="0"/>
                    <a:pt x="48801" y="0"/>
                  </a:cubicBezTo>
                  <a:close/>
                </a:path>
              </a:pathLst>
            </a:custGeom>
            <a:solidFill>
              <a:schemeClr val="accent1"/>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8" name="Google Shape;3938;p117"/>
            <p:cNvSpPr/>
            <p:nvPr/>
          </p:nvSpPr>
          <p:spPr>
            <a:xfrm>
              <a:off x="1501888" y="1260475"/>
              <a:ext cx="617450" cy="157104"/>
            </a:xfrm>
            <a:custGeom>
              <a:avLst/>
              <a:gdLst/>
              <a:ahLst/>
              <a:cxnLst/>
              <a:rect l="l" t="t" r="r" b="b"/>
              <a:pathLst>
                <a:path w="24698" h="8036" extrusionOk="0">
                  <a:moveTo>
                    <a:pt x="0" y="1"/>
                  </a:moveTo>
                  <a:lnTo>
                    <a:pt x="0" y="5844"/>
                  </a:lnTo>
                  <a:cubicBezTo>
                    <a:pt x="0" y="7054"/>
                    <a:pt x="982" y="8035"/>
                    <a:pt x="2192" y="8035"/>
                  </a:cubicBezTo>
                  <a:lnTo>
                    <a:pt x="22506" y="8035"/>
                  </a:lnTo>
                  <a:cubicBezTo>
                    <a:pt x="23716" y="8035"/>
                    <a:pt x="24697" y="7054"/>
                    <a:pt x="24697" y="5844"/>
                  </a:cubicBezTo>
                  <a:lnTo>
                    <a:pt x="2469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9" name="Google Shape;3939;p117"/>
            <p:cNvSpPr/>
            <p:nvPr/>
          </p:nvSpPr>
          <p:spPr>
            <a:xfrm>
              <a:off x="1110438" y="3504900"/>
              <a:ext cx="1384950" cy="374950"/>
            </a:xfrm>
            <a:custGeom>
              <a:avLst/>
              <a:gdLst/>
              <a:ahLst/>
              <a:cxnLst/>
              <a:rect l="l" t="t" r="r" b="b"/>
              <a:pathLst>
                <a:path w="55398" h="14998" extrusionOk="0">
                  <a:moveTo>
                    <a:pt x="0" y="1"/>
                  </a:moveTo>
                  <a:lnTo>
                    <a:pt x="0" y="14997"/>
                  </a:lnTo>
                  <a:lnTo>
                    <a:pt x="55397" y="14997"/>
                  </a:lnTo>
                  <a:lnTo>
                    <a:pt x="5539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0" name="Google Shape;3940;p117"/>
            <p:cNvSpPr/>
            <p:nvPr/>
          </p:nvSpPr>
          <p:spPr>
            <a:xfrm>
              <a:off x="2500488" y="2072050"/>
              <a:ext cx="74775" cy="341850"/>
            </a:xfrm>
            <a:custGeom>
              <a:avLst/>
              <a:gdLst/>
              <a:ahLst/>
              <a:cxnLst/>
              <a:rect l="l" t="t" r="r" b="b"/>
              <a:pathLst>
                <a:path w="2991" h="13674" extrusionOk="0">
                  <a:moveTo>
                    <a:pt x="1" y="1"/>
                  </a:moveTo>
                  <a:lnTo>
                    <a:pt x="1" y="13673"/>
                  </a:lnTo>
                  <a:lnTo>
                    <a:pt x="1325" y="13673"/>
                  </a:lnTo>
                  <a:cubicBezTo>
                    <a:pt x="2238" y="13673"/>
                    <a:pt x="2991" y="12943"/>
                    <a:pt x="2991" y="12030"/>
                  </a:cubicBezTo>
                  <a:lnTo>
                    <a:pt x="2991" y="1644"/>
                  </a:lnTo>
                  <a:cubicBezTo>
                    <a:pt x="2991" y="731"/>
                    <a:pt x="2238" y="1"/>
                    <a:pt x="13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1" name="Google Shape;3941;p117"/>
            <p:cNvSpPr/>
            <p:nvPr/>
          </p:nvSpPr>
          <p:spPr>
            <a:xfrm>
              <a:off x="1695338" y="3590500"/>
              <a:ext cx="230550" cy="230575"/>
            </a:xfrm>
            <a:custGeom>
              <a:avLst/>
              <a:gdLst/>
              <a:ahLst/>
              <a:cxnLst/>
              <a:rect l="l" t="t" r="r" b="b"/>
              <a:pathLst>
                <a:path w="9222" h="9223" extrusionOk="0">
                  <a:moveTo>
                    <a:pt x="4611" y="1"/>
                  </a:moveTo>
                  <a:cubicBezTo>
                    <a:pt x="2054" y="1"/>
                    <a:pt x="0" y="2078"/>
                    <a:pt x="0" y="4611"/>
                  </a:cubicBezTo>
                  <a:cubicBezTo>
                    <a:pt x="0" y="7168"/>
                    <a:pt x="2054" y="9222"/>
                    <a:pt x="4611" y="9222"/>
                  </a:cubicBezTo>
                  <a:cubicBezTo>
                    <a:pt x="7144" y="9222"/>
                    <a:pt x="9222" y="7168"/>
                    <a:pt x="9222" y="4611"/>
                  </a:cubicBezTo>
                  <a:cubicBezTo>
                    <a:pt x="9222" y="2078"/>
                    <a:pt x="7144" y="1"/>
                    <a:pt x="4611" y="1"/>
                  </a:cubicBezTo>
                  <a:close/>
                </a:path>
              </a:pathLst>
            </a:custGeom>
            <a:solidFill>
              <a:schemeClr val="lt2"/>
            </a:solidFill>
            <a:ln>
              <a:noFill/>
            </a:ln>
            <a:effectLst>
              <a:outerShdw blurRad="57150" dist="19050" dir="5400000" algn="bl" rotWithShape="0">
                <a:schemeClr val="dk1">
                  <a:alpha val="19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2" name="Google Shape;3942;p117"/>
            <p:cNvSpPr/>
            <p:nvPr/>
          </p:nvSpPr>
          <p:spPr>
            <a:xfrm>
              <a:off x="1265638" y="1487725"/>
              <a:ext cx="461675" cy="461675"/>
            </a:xfrm>
            <a:custGeom>
              <a:avLst/>
              <a:gdLst/>
              <a:ahLst/>
              <a:cxnLst/>
              <a:rect l="l" t="t" r="r" b="b"/>
              <a:pathLst>
                <a:path w="18467" h="18467" extrusionOk="0">
                  <a:moveTo>
                    <a:pt x="2466" y="1"/>
                  </a:moveTo>
                  <a:cubicBezTo>
                    <a:pt x="1119" y="1"/>
                    <a:pt x="1" y="1096"/>
                    <a:pt x="1" y="2466"/>
                  </a:cubicBezTo>
                  <a:lnTo>
                    <a:pt x="1" y="16001"/>
                  </a:lnTo>
                  <a:cubicBezTo>
                    <a:pt x="1" y="17371"/>
                    <a:pt x="1119" y="18466"/>
                    <a:pt x="2466" y="18466"/>
                  </a:cubicBezTo>
                  <a:lnTo>
                    <a:pt x="16001" y="18466"/>
                  </a:lnTo>
                  <a:cubicBezTo>
                    <a:pt x="17371" y="18466"/>
                    <a:pt x="18466" y="17371"/>
                    <a:pt x="18466" y="16001"/>
                  </a:cubicBezTo>
                  <a:lnTo>
                    <a:pt x="18466" y="2466"/>
                  </a:lnTo>
                  <a:cubicBezTo>
                    <a:pt x="18466" y="1096"/>
                    <a:pt x="17371" y="1"/>
                    <a:pt x="16001" y="1"/>
                  </a:cubicBezTo>
                  <a:close/>
                </a:path>
              </a:pathLst>
            </a:custGeom>
            <a:solidFill>
              <a:schemeClr val="dk2"/>
            </a:solidFill>
            <a:ln>
              <a:noFill/>
            </a:ln>
            <a:effectLst>
              <a:outerShdw blurRad="57150" dist="19050" dir="5400000" algn="bl" rotWithShape="0">
                <a:schemeClr val="dk1">
                  <a:alpha val="19000"/>
                </a:schemeClr>
              </a:outerShdw>
              <a:reflection stA="11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3" name="Google Shape;3943;p117"/>
            <p:cNvSpPr/>
            <p:nvPr/>
          </p:nvSpPr>
          <p:spPr>
            <a:xfrm>
              <a:off x="1807163" y="1587600"/>
              <a:ext cx="547850" cy="30825"/>
            </a:xfrm>
            <a:custGeom>
              <a:avLst/>
              <a:gdLst/>
              <a:ahLst/>
              <a:cxnLst/>
              <a:rect l="l" t="t" r="r" b="b"/>
              <a:pathLst>
                <a:path w="21914" h="1233" extrusionOk="0">
                  <a:moveTo>
                    <a:pt x="617" y="0"/>
                  </a:moveTo>
                  <a:cubicBezTo>
                    <a:pt x="275" y="0"/>
                    <a:pt x="1" y="297"/>
                    <a:pt x="1" y="616"/>
                  </a:cubicBezTo>
                  <a:cubicBezTo>
                    <a:pt x="1" y="959"/>
                    <a:pt x="275" y="1233"/>
                    <a:pt x="617" y="1233"/>
                  </a:cubicBezTo>
                  <a:lnTo>
                    <a:pt x="21297" y="1233"/>
                  </a:lnTo>
                  <a:cubicBezTo>
                    <a:pt x="21639" y="1233"/>
                    <a:pt x="21913" y="959"/>
                    <a:pt x="21913" y="616"/>
                  </a:cubicBezTo>
                  <a:cubicBezTo>
                    <a:pt x="21913" y="297"/>
                    <a:pt x="21639" y="0"/>
                    <a:pt x="21297" y="0"/>
                  </a:cubicBezTo>
                  <a:close/>
                </a:path>
              </a:pathLst>
            </a:custGeom>
            <a:solidFill>
              <a:schemeClr val="accent2"/>
            </a:solidFill>
            <a:ln>
              <a:noFill/>
            </a:ln>
            <a:effectLst>
              <a:outerShdw blurRad="57150" dist="19050" dir="5400000" algn="bl" rotWithShape="0">
                <a:schemeClr val="dk1">
                  <a:alpha val="19000"/>
                </a:schemeClr>
              </a:outerShdw>
              <a:reflection stA="9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4" name="Google Shape;3944;p117"/>
            <p:cNvSpPr/>
            <p:nvPr/>
          </p:nvSpPr>
          <p:spPr>
            <a:xfrm>
              <a:off x="1807163" y="1664625"/>
              <a:ext cx="547850" cy="30850"/>
            </a:xfrm>
            <a:custGeom>
              <a:avLst/>
              <a:gdLst/>
              <a:ahLst/>
              <a:cxnLst/>
              <a:rect l="l" t="t" r="r" b="b"/>
              <a:pathLst>
                <a:path w="21914" h="1234" extrusionOk="0">
                  <a:moveTo>
                    <a:pt x="617" y="0"/>
                  </a:moveTo>
                  <a:cubicBezTo>
                    <a:pt x="275" y="0"/>
                    <a:pt x="1" y="274"/>
                    <a:pt x="1" y="617"/>
                  </a:cubicBezTo>
                  <a:cubicBezTo>
                    <a:pt x="1" y="959"/>
                    <a:pt x="275" y="1233"/>
                    <a:pt x="617" y="1233"/>
                  </a:cubicBezTo>
                  <a:lnTo>
                    <a:pt x="21297" y="1233"/>
                  </a:lnTo>
                  <a:cubicBezTo>
                    <a:pt x="21639" y="1233"/>
                    <a:pt x="21913" y="959"/>
                    <a:pt x="21913" y="617"/>
                  </a:cubicBezTo>
                  <a:cubicBezTo>
                    <a:pt x="21913" y="274"/>
                    <a:pt x="21639" y="0"/>
                    <a:pt x="21297" y="0"/>
                  </a:cubicBezTo>
                  <a:close/>
                </a:path>
              </a:pathLst>
            </a:custGeom>
            <a:solidFill>
              <a:schemeClr val="accent2"/>
            </a:solidFill>
            <a:ln>
              <a:noFill/>
            </a:ln>
            <a:effectLst>
              <a:outerShdw blurRad="57150" dist="19050" dir="5400000" algn="bl" rotWithShape="0">
                <a:schemeClr val="dk1">
                  <a:alpha val="19000"/>
                </a:schemeClr>
              </a:outerShdw>
              <a:reflection stA="9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5" name="Google Shape;3945;p117"/>
            <p:cNvSpPr/>
            <p:nvPr/>
          </p:nvSpPr>
          <p:spPr>
            <a:xfrm>
              <a:off x="1807163" y="1741650"/>
              <a:ext cx="547850" cy="30850"/>
            </a:xfrm>
            <a:custGeom>
              <a:avLst/>
              <a:gdLst/>
              <a:ahLst/>
              <a:cxnLst/>
              <a:rect l="l" t="t" r="r" b="b"/>
              <a:pathLst>
                <a:path w="21914" h="1234" extrusionOk="0">
                  <a:moveTo>
                    <a:pt x="617" y="1"/>
                  </a:moveTo>
                  <a:cubicBezTo>
                    <a:pt x="275" y="1"/>
                    <a:pt x="1" y="275"/>
                    <a:pt x="1" y="617"/>
                  </a:cubicBezTo>
                  <a:cubicBezTo>
                    <a:pt x="1" y="960"/>
                    <a:pt x="275" y="1233"/>
                    <a:pt x="617" y="1233"/>
                  </a:cubicBezTo>
                  <a:lnTo>
                    <a:pt x="21297" y="1233"/>
                  </a:lnTo>
                  <a:cubicBezTo>
                    <a:pt x="21639" y="1233"/>
                    <a:pt x="21913" y="960"/>
                    <a:pt x="21913" y="617"/>
                  </a:cubicBezTo>
                  <a:cubicBezTo>
                    <a:pt x="21913" y="275"/>
                    <a:pt x="21639" y="1"/>
                    <a:pt x="21297" y="1"/>
                  </a:cubicBezTo>
                  <a:close/>
                </a:path>
              </a:pathLst>
            </a:custGeom>
            <a:solidFill>
              <a:schemeClr val="accent2"/>
            </a:solidFill>
            <a:ln>
              <a:noFill/>
            </a:ln>
            <a:effectLst>
              <a:outerShdw blurRad="57150" dist="19050" dir="5400000" algn="bl" rotWithShape="0">
                <a:schemeClr val="dk1">
                  <a:alpha val="19000"/>
                </a:schemeClr>
              </a:outerShdw>
              <a:reflection stA="9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6" name="Google Shape;3946;p117"/>
            <p:cNvSpPr/>
            <p:nvPr/>
          </p:nvSpPr>
          <p:spPr>
            <a:xfrm>
              <a:off x="1807163" y="1818700"/>
              <a:ext cx="547850" cy="30825"/>
            </a:xfrm>
            <a:custGeom>
              <a:avLst/>
              <a:gdLst/>
              <a:ahLst/>
              <a:cxnLst/>
              <a:rect l="l" t="t" r="r" b="b"/>
              <a:pathLst>
                <a:path w="21914" h="1233" extrusionOk="0">
                  <a:moveTo>
                    <a:pt x="617" y="0"/>
                  </a:moveTo>
                  <a:cubicBezTo>
                    <a:pt x="275" y="0"/>
                    <a:pt x="1" y="274"/>
                    <a:pt x="1" y="617"/>
                  </a:cubicBezTo>
                  <a:cubicBezTo>
                    <a:pt x="1" y="959"/>
                    <a:pt x="275" y="1233"/>
                    <a:pt x="617" y="1233"/>
                  </a:cubicBezTo>
                  <a:lnTo>
                    <a:pt x="21297" y="1233"/>
                  </a:lnTo>
                  <a:cubicBezTo>
                    <a:pt x="21639" y="1233"/>
                    <a:pt x="21913" y="959"/>
                    <a:pt x="21913" y="617"/>
                  </a:cubicBezTo>
                  <a:cubicBezTo>
                    <a:pt x="21913" y="274"/>
                    <a:pt x="21639" y="0"/>
                    <a:pt x="21297" y="0"/>
                  </a:cubicBezTo>
                  <a:close/>
                </a:path>
              </a:pathLst>
            </a:custGeom>
            <a:solidFill>
              <a:schemeClr val="accent2"/>
            </a:solidFill>
            <a:ln>
              <a:noFill/>
            </a:ln>
            <a:effectLst>
              <a:outerShdw blurRad="57150" dist="19050" dir="5400000" algn="bl" rotWithShape="0">
                <a:schemeClr val="dk1">
                  <a:alpha val="19000"/>
                </a:schemeClr>
              </a:outerShdw>
              <a:reflection stA="9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3947;p117"/>
            <p:cNvSpPr/>
            <p:nvPr/>
          </p:nvSpPr>
          <p:spPr>
            <a:xfrm>
              <a:off x="1386613" y="1571050"/>
              <a:ext cx="215725" cy="295025"/>
            </a:xfrm>
            <a:custGeom>
              <a:avLst/>
              <a:gdLst/>
              <a:ahLst/>
              <a:cxnLst/>
              <a:rect l="l" t="t" r="r" b="b"/>
              <a:pathLst>
                <a:path w="8629" h="11801" extrusionOk="0">
                  <a:moveTo>
                    <a:pt x="4315" y="0"/>
                  </a:moveTo>
                  <a:cubicBezTo>
                    <a:pt x="2899" y="0"/>
                    <a:pt x="1758" y="1141"/>
                    <a:pt x="1758" y="2557"/>
                  </a:cubicBezTo>
                  <a:cubicBezTo>
                    <a:pt x="1758" y="3743"/>
                    <a:pt x="2580" y="4748"/>
                    <a:pt x="3676" y="5022"/>
                  </a:cubicBezTo>
                  <a:cubicBezTo>
                    <a:pt x="1598" y="5501"/>
                    <a:pt x="1" y="8240"/>
                    <a:pt x="1" y="11573"/>
                  </a:cubicBezTo>
                  <a:cubicBezTo>
                    <a:pt x="1" y="11664"/>
                    <a:pt x="1" y="11732"/>
                    <a:pt x="1" y="11801"/>
                  </a:cubicBezTo>
                  <a:lnTo>
                    <a:pt x="8629" y="11801"/>
                  </a:lnTo>
                  <a:cubicBezTo>
                    <a:pt x="8629" y="11732"/>
                    <a:pt x="8629" y="11664"/>
                    <a:pt x="8629" y="11573"/>
                  </a:cubicBezTo>
                  <a:cubicBezTo>
                    <a:pt x="8629" y="8240"/>
                    <a:pt x="7031" y="5501"/>
                    <a:pt x="4931" y="5022"/>
                  </a:cubicBezTo>
                  <a:cubicBezTo>
                    <a:pt x="6049" y="4748"/>
                    <a:pt x="6871" y="3743"/>
                    <a:pt x="6871" y="2557"/>
                  </a:cubicBezTo>
                  <a:cubicBezTo>
                    <a:pt x="6871" y="1141"/>
                    <a:pt x="5730" y="0"/>
                    <a:pt x="4315" y="0"/>
                  </a:cubicBezTo>
                  <a:close/>
                </a:path>
              </a:pathLst>
            </a:custGeom>
            <a:solidFill>
              <a:schemeClr val="lt1"/>
            </a:solidFill>
            <a:ln>
              <a:noFill/>
            </a:ln>
            <a:effectLst>
              <a:outerShdw blurRad="57150" dist="190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48" name="Google Shape;3948;p117"/>
            <p:cNvGrpSpPr/>
            <p:nvPr/>
          </p:nvGrpSpPr>
          <p:grpSpPr>
            <a:xfrm>
              <a:off x="859913" y="2872650"/>
              <a:ext cx="835425" cy="530150"/>
              <a:chOff x="1779700" y="2799700"/>
              <a:chExt cx="835425" cy="530150"/>
            </a:xfrm>
          </p:grpSpPr>
          <p:sp>
            <p:nvSpPr>
              <p:cNvPr id="3949" name="Google Shape;3949;p117"/>
              <p:cNvSpPr/>
              <p:nvPr/>
            </p:nvSpPr>
            <p:spPr>
              <a:xfrm>
                <a:off x="1779700" y="2799700"/>
                <a:ext cx="835425" cy="530150"/>
              </a:xfrm>
              <a:custGeom>
                <a:avLst/>
                <a:gdLst/>
                <a:ahLst/>
                <a:cxnLst/>
                <a:rect l="l" t="t" r="r" b="b"/>
                <a:pathLst>
                  <a:path w="33417" h="21206" extrusionOk="0">
                    <a:moveTo>
                      <a:pt x="3835" y="1"/>
                    </a:moveTo>
                    <a:cubicBezTo>
                      <a:pt x="1713" y="1"/>
                      <a:pt x="1" y="1736"/>
                      <a:pt x="1" y="3836"/>
                    </a:cubicBezTo>
                    <a:lnTo>
                      <a:pt x="1" y="17371"/>
                    </a:lnTo>
                    <a:cubicBezTo>
                      <a:pt x="1" y="19494"/>
                      <a:pt x="1713" y="21206"/>
                      <a:pt x="3835" y="21206"/>
                    </a:cubicBezTo>
                    <a:lnTo>
                      <a:pt x="29582" y="21206"/>
                    </a:lnTo>
                    <a:cubicBezTo>
                      <a:pt x="31705" y="21206"/>
                      <a:pt x="33417" y="19494"/>
                      <a:pt x="33417" y="17371"/>
                    </a:cubicBezTo>
                    <a:lnTo>
                      <a:pt x="33417" y="3836"/>
                    </a:lnTo>
                    <a:cubicBezTo>
                      <a:pt x="33417" y="1736"/>
                      <a:pt x="31705" y="1"/>
                      <a:pt x="29582" y="1"/>
                    </a:cubicBezTo>
                    <a:close/>
                  </a:path>
                </a:pathLst>
              </a:custGeom>
              <a:gradFill>
                <a:gsLst>
                  <a:gs pos="0">
                    <a:srgbClr val="81EEEB"/>
                  </a:gs>
                  <a:gs pos="100000">
                    <a:srgbClr val="3AE4DF"/>
                  </a:gs>
                </a:gsLst>
                <a:lin ang="8099331" scaled="0"/>
              </a:gra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117"/>
              <p:cNvSpPr/>
              <p:nvPr/>
            </p:nvSpPr>
            <p:spPr>
              <a:xfrm>
                <a:off x="2013650" y="2880750"/>
                <a:ext cx="368100" cy="368075"/>
              </a:xfrm>
              <a:custGeom>
                <a:avLst/>
                <a:gdLst/>
                <a:ahLst/>
                <a:cxnLst/>
                <a:rect l="l" t="t" r="r" b="b"/>
                <a:pathLst>
                  <a:path w="14724" h="14723" extrusionOk="0">
                    <a:moveTo>
                      <a:pt x="7351" y="0"/>
                    </a:moveTo>
                    <a:cubicBezTo>
                      <a:pt x="3288" y="0"/>
                      <a:pt x="1" y="3287"/>
                      <a:pt x="1" y="7373"/>
                    </a:cubicBezTo>
                    <a:cubicBezTo>
                      <a:pt x="1" y="11436"/>
                      <a:pt x="3288" y="14722"/>
                      <a:pt x="7351" y="14722"/>
                    </a:cubicBezTo>
                    <a:cubicBezTo>
                      <a:pt x="11414" y="14722"/>
                      <a:pt x="14723" y="11436"/>
                      <a:pt x="14723" y="7373"/>
                    </a:cubicBezTo>
                    <a:cubicBezTo>
                      <a:pt x="14723" y="3287"/>
                      <a:pt x="11414" y="0"/>
                      <a:pt x="7351" y="0"/>
                    </a:cubicBezTo>
                    <a:close/>
                  </a:path>
                </a:pathLst>
              </a:custGeom>
              <a:solidFill>
                <a:schemeClr val="accent1"/>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1" name="Google Shape;3951;p117"/>
              <p:cNvSpPr/>
              <p:nvPr/>
            </p:nvSpPr>
            <p:spPr>
              <a:xfrm>
                <a:off x="2116075" y="2970325"/>
                <a:ext cx="163225" cy="188900"/>
              </a:xfrm>
              <a:custGeom>
                <a:avLst/>
                <a:gdLst/>
                <a:ahLst/>
                <a:cxnLst/>
                <a:rect l="l" t="t" r="r" b="b"/>
                <a:pathLst>
                  <a:path w="6529" h="7556" extrusionOk="0">
                    <a:moveTo>
                      <a:pt x="1" y="1"/>
                    </a:moveTo>
                    <a:lnTo>
                      <a:pt x="1" y="7556"/>
                    </a:lnTo>
                    <a:lnTo>
                      <a:pt x="6529" y="3790"/>
                    </a:lnTo>
                    <a:lnTo>
                      <a:pt x="1" y="1"/>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2" name="Google Shape;3952;p117"/>
            <p:cNvGrpSpPr/>
            <p:nvPr/>
          </p:nvGrpSpPr>
          <p:grpSpPr>
            <a:xfrm>
              <a:off x="1893288" y="2907900"/>
              <a:ext cx="651100" cy="650550"/>
              <a:chOff x="3015700" y="2290125"/>
              <a:chExt cx="651100" cy="650550"/>
            </a:xfrm>
          </p:grpSpPr>
          <p:sp>
            <p:nvSpPr>
              <p:cNvPr id="3953" name="Google Shape;3953;p117"/>
              <p:cNvSpPr/>
              <p:nvPr/>
            </p:nvSpPr>
            <p:spPr>
              <a:xfrm>
                <a:off x="3095575" y="2370025"/>
                <a:ext cx="491350" cy="490775"/>
              </a:xfrm>
              <a:custGeom>
                <a:avLst/>
                <a:gdLst/>
                <a:ahLst/>
                <a:cxnLst/>
                <a:rect l="l" t="t" r="r" b="b"/>
                <a:pathLst>
                  <a:path w="19654" h="19631" extrusionOk="0">
                    <a:moveTo>
                      <a:pt x="9838" y="0"/>
                    </a:moveTo>
                    <a:cubicBezTo>
                      <a:pt x="4406" y="0"/>
                      <a:pt x="1" y="4406"/>
                      <a:pt x="1" y="9815"/>
                    </a:cubicBezTo>
                    <a:cubicBezTo>
                      <a:pt x="1" y="15248"/>
                      <a:pt x="4406" y="19630"/>
                      <a:pt x="9838" y="19630"/>
                    </a:cubicBezTo>
                    <a:cubicBezTo>
                      <a:pt x="15248" y="19630"/>
                      <a:pt x="19653" y="15248"/>
                      <a:pt x="19653" y="9815"/>
                    </a:cubicBezTo>
                    <a:cubicBezTo>
                      <a:pt x="19653" y="4406"/>
                      <a:pt x="15248" y="0"/>
                      <a:pt x="9838" y="0"/>
                    </a:cubicBezTo>
                    <a:close/>
                  </a:path>
                </a:pathLst>
              </a:custGeom>
              <a:solidFill>
                <a:schemeClr val="lt1"/>
              </a:solidFill>
              <a:ln>
                <a:noFill/>
              </a:ln>
              <a:effectLst>
                <a:outerShdw blurRad="57150" dist="19050" dir="5400000" algn="bl" rotWithShape="0">
                  <a:schemeClr val="dk1">
                    <a:alpha val="19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4" name="Google Shape;3954;p117"/>
              <p:cNvSpPr/>
              <p:nvPr/>
            </p:nvSpPr>
            <p:spPr>
              <a:xfrm>
                <a:off x="3015700" y="2290125"/>
                <a:ext cx="651100" cy="650550"/>
              </a:xfrm>
              <a:custGeom>
                <a:avLst/>
                <a:gdLst/>
                <a:ahLst/>
                <a:cxnLst/>
                <a:rect l="l" t="t" r="r" b="b"/>
                <a:pathLst>
                  <a:path w="26044" h="26022" extrusionOk="0">
                    <a:moveTo>
                      <a:pt x="13033" y="3607"/>
                    </a:moveTo>
                    <a:cubicBezTo>
                      <a:pt x="18215" y="3607"/>
                      <a:pt x="22438" y="7807"/>
                      <a:pt x="22438" y="13011"/>
                    </a:cubicBezTo>
                    <a:cubicBezTo>
                      <a:pt x="22438" y="18215"/>
                      <a:pt x="18215" y="22438"/>
                      <a:pt x="13033" y="22438"/>
                    </a:cubicBezTo>
                    <a:cubicBezTo>
                      <a:pt x="7829" y="22438"/>
                      <a:pt x="3607" y="18215"/>
                      <a:pt x="3607" y="13011"/>
                    </a:cubicBezTo>
                    <a:cubicBezTo>
                      <a:pt x="3607" y="7807"/>
                      <a:pt x="7829" y="3607"/>
                      <a:pt x="13033" y="3607"/>
                    </a:cubicBezTo>
                    <a:close/>
                    <a:moveTo>
                      <a:pt x="13033" y="1"/>
                    </a:moveTo>
                    <a:cubicBezTo>
                      <a:pt x="5844" y="1"/>
                      <a:pt x="0" y="5821"/>
                      <a:pt x="0" y="13011"/>
                    </a:cubicBezTo>
                    <a:cubicBezTo>
                      <a:pt x="0" y="20201"/>
                      <a:pt x="5844" y="26022"/>
                      <a:pt x="13033" y="26022"/>
                    </a:cubicBezTo>
                    <a:cubicBezTo>
                      <a:pt x="20201" y="26022"/>
                      <a:pt x="26044" y="20201"/>
                      <a:pt x="26044" y="13011"/>
                    </a:cubicBezTo>
                    <a:cubicBezTo>
                      <a:pt x="26044" y="5821"/>
                      <a:pt x="20201" y="1"/>
                      <a:pt x="13033" y="1"/>
                    </a:cubicBezTo>
                    <a:close/>
                  </a:path>
                </a:pathLst>
              </a:custGeom>
              <a:gradFill>
                <a:gsLst>
                  <a:gs pos="0">
                    <a:srgbClr val="5352EE"/>
                  </a:gs>
                  <a:gs pos="100000">
                    <a:srgbClr val="7882F3"/>
                  </a:gs>
                </a:gsLst>
                <a:lin ang="13500032" scaled="0"/>
              </a:gradFill>
              <a:ln>
                <a:noFill/>
              </a:ln>
              <a:effectLst>
                <a:outerShdw blurRad="57150" dist="19050" dir="5400000" algn="bl" rotWithShape="0">
                  <a:schemeClr val="dk1">
                    <a:alpha val="19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5" name="Google Shape;3955;p117"/>
              <p:cNvSpPr/>
              <p:nvPr/>
            </p:nvSpPr>
            <p:spPr>
              <a:xfrm>
                <a:off x="3233675" y="2508125"/>
                <a:ext cx="215150" cy="214575"/>
              </a:xfrm>
              <a:custGeom>
                <a:avLst/>
                <a:gdLst/>
                <a:ahLst/>
                <a:cxnLst/>
                <a:rect l="l" t="t" r="r" b="b"/>
                <a:pathLst>
                  <a:path w="8606" h="8583" extrusionOk="0">
                    <a:moveTo>
                      <a:pt x="4292" y="3059"/>
                    </a:moveTo>
                    <a:cubicBezTo>
                      <a:pt x="4976" y="3059"/>
                      <a:pt x="5547" y="3629"/>
                      <a:pt x="5547" y="4314"/>
                    </a:cubicBezTo>
                    <a:cubicBezTo>
                      <a:pt x="5547" y="4999"/>
                      <a:pt x="4976" y="5570"/>
                      <a:pt x="4292" y="5570"/>
                    </a:cubicBezTo>
                    <a:cubicBezTo>
                      <a:pt x="3584" y="5570"/>
                      <a:pt x="3036" y="4999"/>
                      <a:pt x="3036" y="4314"/>
                    </a:cubicBezTo>
                    <a:cubicBezTo>
                      <a:pt x="3036" y="3629"/>
                      <a:pt x="3584" y="3059"/>
                      <a:pt x="4292" y="3059"/>
                    </a:cubicBezTo>
                    <a:close/>
                    <a:moveTo>
                      <a:pt x="3789" y="0"/>
                    </a:moveTo>
                    <a:cubicBezTo>
                      <a:pt x="3675" y="0"/>
                      <a:pt x="3561" y="91"/>
                      <a:pt x="3538" y="183"/>
                    </a:cubicBezTo>
                    <a:lnTo>
                      <a:pt x="3287" y="1187"/>
                    </a:lnTo>
                    <a:cubicBezTo>
                      <a:pt x="3128" y="1256"/>
                      <a:pt x="2945" y="1324"/>
                      <a:pt x="2785" y="1415"/>
                    </a:cubicBezTo>
                    <a:lnTo>
                      <a:pt x="1918" y="890"/>
                    </a:lnTo>
                    <a:cubicBezTo>
                      <a:pt x="1880" y="871"/>
                      <a:pt x="1834" y="860"/>
                      <a:pt x="1789" y="860"/>
                    </a:cubicBezTo>
                    <a:cubicBezTo>
                      <a:pt x="1725" y="860"/>
                      <a:pt x="1661" y="883"/>
                      <a:pt x="1621" y="936"/>
                    </a:cubicBezTo>
                    <a:lnTo>
                      <a:pt x="914" y="1644"/>
                    </a:lnTo>
                    <a:cubicBezTo>
                      <a:pt x="822" y="1735"/>
                      <a:pt x="799" y="1849"/>
                      <a:pt x="868" y="1963"/>
                    </a:cubicBezTo>
                    <a:lnTo>
                      <a:pt x="1393" y="2808"/>
                    </a:lnTo>
                    <a:cubicBezTo>
                      <a:pt x="1302" y="2967"/>
                      <a:pt x="1233" y="3150"/>
                      <a:pt x="1165" y="3333"/>
                    </a:cubicBezTo>
                    <a:lnTo>
                      <a:pt x="206" y="3561"/>
                    </a:lnTo>
                    <a:cubicBezTo>
                      <a:pt x="92" y="3584"/>
                      <a:pt x="0" y="3698"/>
                      <a:pt x="0" y="3812"/>
                    </a:cubicBezTo>
                    <a:lnTo>
                      <a:pt x="0" y="4816"/>
                    </a:lnTo>
                    <a:cubicBezTo>
                      <a:pt x="0" y="4930"/>
                      <a:pt x="92" y="5022"/>
                      <a:pt x="206" y="5067"/>
                    </a:cubicBezTo>
                    <a:lnTo>
                      <a:pt x="1165" y="5296"/>
                    </a:lnTo>
                    <a:cubicBezTo>
                      <a:pt x="1233" y="5478"/>
                      <a:pt x="1302" y="5661"/>
                      <a:pt x="1393" y="5821"/>
                    </a:cubicBezTo>
                    <a:lnTo>
                      <a:pt x="868" y="6665"/>
                    </a:lnTo>
                    <a:cubicBezTo>
                      <a:pt x="799" y="6779"/>
                      <a:pt x="822" y="6893"/>
                      <a:pt x="914" y="6985"/>
                    </a:cubicBezTo>
                    <a:lnTo>
                      <a:pt x="1621" y="7692"/>
                    </a:lnTo>
                    <a:cubicBezTo>
                      <a:pt x="1661" y="7746"/>
                      <a:pt x="1725" y="7768"/>
                      <a:pt x="1789" y="7768"/>
                    </a:cubicBezTo>
                    <a:cubicBezTo>
                      <a:pt x="1834" y="7768"/>
                      <a:pt x="1880" y="7757"/>
                      <a:pt x="1918" y="7738"/>
                    </a:cubicBezTo>
                    <a:lnTo>
                      <a:pt x="2785" y="7213"/>
                    </a:lnTo>
                    <a:cubicBezTo>
                      <a:pt x="2945" y="7304"/>
                      <a:pt x="3128" y="7373"/>
                      <a:pt x="3287" y="7418"/>
                    </a:cubicBezTo>
                    <a:lnTo>
                      <a:pt x="3538" y="8400"/>
                    </a:lnTo>
                    <a:cubicBezTo>
                      <a:pt x="3561" y="8514"/>
                      <a:pt x="3675" y="8582"/>
                      <a:pt x="3789" y="8582"/>
                    </a:cubicBezTo>
                    <a:lnTo>
                      <a:pt x="4794" y="8582"/>
                    </a:lnTo>
                    <a:cubicBezTo>
                      <a:pt x="4908" y="8582"/>
                      <a:pt x="4999" y="8514"/>
                      <a:pt x="5045" y="8400"/>
                    </a:cubicBezTo>
                    <a:lnTo>
                      <a:pt x="5273" y="7418"/>
                    </a:lnTo>
                    <a:cubicBezTo>
                      <a:pt x="5456" y="7373"/>
                      <a:pt x="5616" y="7304"/>
                      <a:pt x="5798" y="7213"/>
                    </a:cubicBezTo>
                    <a:lnTo>
                      <a:pt x="6643" y="7738"/>
                    </a:lnTo>
                    <a:cubicBezTo>
                      <a:pt x="6690" y="7757"/>
                      <a:pt x="6737" y="7768"/>
                      <a:pt x="6783" y="7768"/>
                    </a:cubicBezTo>
                    <a:cubicBezTo>
                      <a:pt x="6847" y="7768"/>
                      <a:pt x="6909" y="7746"/>
                      <a:pt x="6962" y="7692"/>
                    </a:cubicBezTo>
                    <a:lnTo>
                      <a:pt x="7670" y="6985"/>
                    </a:lnTo>
                    <a:cubicBezTo>
                      <a:pt x="7738" y="6893"/>
                      <a:pt x="7761" y="6779"/>
                      <a:pt x="7715" y="6665"/>
                    </a:cubicBezTo>
                    <a:lnTo>
                      <a:pt x="7190" y="5821"/>
                    </a:lnTo>
                    <a:cubicBezTo>
                      <a:pt x="7282" y="5661"/>
                      <a:pt x="7350" y="5478"/>
                      <a:pt x="7396" y="5296"/>
                    </a:cubicBezTo>
                    <a:lnTo>
                      <a:pt x="8400" y="5067"/>
                    </a:lnTo>
                    <a:cubicBezTo>
                      <a:pt x="8514" y="5022"/>
                      <a:pt x="8606" y="4930"/>
                      <a:pt x="8606" y="4816"/>
                    </a:cubicBezTo>
                    <a:lnTo>
                      <a:pt x="8606" y="3812"/>
                    </a:lnTo>
                    <a:cubicBezTo>
                      <a:pt x="8606" y="3698"/>
                      <a:pt x="8514" y="3584"/>
                      <a:pt x="8400" y="3561"/>
                    </a:cubicBezTo>
                    <a:lnTo>
                      <a:pt x="7396" y="3333"/>
                    </a:lnTo>
                    <a:cubicBezTo>
                      <a:pt x="7350" y="3150"/>
                      <a:pt x="7282" y="2967"/>
                      <a:pt x="7190" y="2808"/>
                    </a:cubicBezTo>
                    <a:lnTo>
                      <a:pt x="7715" y="1963"/>
                    </a:lnTo>
                    <a:cubicBezTo>
                      <a:pt x="7761" y="1849"/>
                      <a:pt x="7738" y="1735"/>
                      <a:pt x="7670" y="1644"/>
                    </a:cubicBezTo>
                    <a:lnTo>
                      <a:pt x="6962" y="936"/>
                    </a:lnTo>
                    <a:cubicBezTo>
                      <a:pt x="6909" y="883"/>
                      <a:pt x="6847" y="860"/>
                      <a:pt x="6783" y="860"/>
                    </a:cubicBezTo>
                    <a:cubicBezTo>
                      <a:pt x="6737" y="860"/>
                      <a:pt x="6690" y="871"/>
                      <a:pt x="6643" y="890"/>
                    </a:cubicBezTo>
                    <a:lnTo>
                      <a:pt x="5798" y="1415"/>
                    </a:lnTo>
                    <a:cubicBezTo>
                      <a:pt x="5616" y="1324"/>
                      <a:pt x="5456" y="1256"/>
                      <a:pt x="5273" y="1187"/>
                    </a:cubicBezTo>
                    <a:lnTo>
                      <a:pt x="5045" y="183"/>
                    </a:lnTo>
                    <a:cubicBezTo>
                      <a:pt x="4999" y="91"/>
                      <a:pt x="4908" y="0"/>
                      <a:pt x="4794" y="0"/>
                    </a:cubicBezTo>
                    <a:close/>
                  </a:path>
                </a:pathLst>
              </a:custGeom>
              <a:solidFill>
                <a:schemeClr val="accent2"/>
              </a:solidFill>
              <a:ln>
                <a:noFill/>
              </a:ln>
              <a:effectLst>
                <a:outerShdw blurRad="57150" dist="19050" dir="5400000" algn="bl" rotWithShape="0">
                  <a:schemeClr val="dk1">
                    <a:alpha val="19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6" name="Google Shape;3956;p117"/>
            <p:cNvGrpSpPr/>
            <p:nvPr/>
          </p:nvGrpSpPr>
          <p:grpSpPr>
            <a:xfrm>
              <a:off x="1524538" y="2165863"/>
              <a:ext cx="525600" cy="525575"/>
              <a:chOff x="1863575" y="1989975"/>
              <a:chExt cx="525600" cy="525575"/>
            </a:xfrm>
          </p:grpSpPr>
          <p:sp>
            <p:nvSpPr>
              <p:cNvPr id="3957" name="Google Shape;3957;p117"/>
              <p:cNvSpPr/>
              <p:nvPr/>
            </p:nvSpPr>
            <p:spPr>
              <a:xfrm>
                <a:off x="1863575" y="1989975"/>
                <a:ext cx="525600" cy="525575"/>
              </a:xfrm>
              <a:custGeom>
                <a:avLst/>
                <a:gdLst/>
                <a:ahLst/>
                <a:cxnLst/>
                <a:rect l="l" t="t" r="r" b="b"/>
                <a:pathLst>
                  <a:path w="21024" h="21023" extrusionOk="0">
                    <a:moveTo>
                      <a:pt x="10523" y="1"/>
                    </a:moveTo>
                    <a:cubicBezTo>
                      <a:pt x="4703" y="1"/>
                      <a:pt x="1" y="4703"/>
                      <a:pt x="1" y="10523"/>
                    </a:cubicBezTo>
                    <a:cubicBezTo>
                      <a:pt x="1" y="16321"/>
                      <a:pt x="4703" y="21023"/>
                      <a:pt x="10523" y="21023"/>
                    </a:cubicBezTo>
                    <a:cubicBezTo>
                      <a:pt x="16321" y="21023"/>
                      <a:pt x="21023" y="16321"/>
                      <a:pt x="21023" y="10523"/>
                    </a:cubicBezTo>
                    <a:cubicBezTo>
                      <a:pt x="21023" y="4703"/>
                      <a:pt x="16321" y="1"/>
                      <a:pt x="10523" y="1"/>
                    </a:cubicBezTo>
                    <a:close/>
                  </a:path>
                </a:pathLst>
              </a:custGeom>
              <a:solidFill>
                <a:schemeClr val="accent3"/>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8" name="Google Shape;3958;p117"/>
              <p:cNvSpPr/>
              <p:nvPr/>
            </p:nvSpPr>
            <p:spPr>
              <a:xfrm>
                <a:off x="1962875" y="2089275"/>
                <a:ext cx="327000" cy="327000"/>
              </a:xfrm>
              <a:custGeom>
                <a:avLst/>
                <a:gdLst/>
                <a:ahLst/>
                <a:cxnLst/>
                <a:rect l="l" t="t" r="r" b="b"/>
                <a:pathLst>
                  <a:path w="13080" h="13080" extrusionOk="0">
                    <a:moveTo>
                      <a:pt x="6551" y="0"/>
                    </a:moveTo>
                    <a:cubicBezTo>
                      <a:pt x="2922" y="0"/>
                      <a:pt x="1" y="2922"/>
                      <a:pt x="1" y="6551"/>
                    </a:cubicBezTo>
                    <a:cubicBezTo>
                      <a:pt x="1" y="10158"/>
                      <a:pt x="2922" y="13079"/>
                      <a:pt x="6551" y="13079"/>
                    </a:cubicBezTo>
                    <a:cubicBezTo>
                      <a:pt x="10158" y="13079"/>
                      <a:pt x="13079" y="10158"/>
                      <a:pt x="13079" y="6551"/>
                    </a:cubicBezTo>
                    <a:cubicBezTo>
                      <a:pt x="13079" y="2922"/>
                      <a:pt x="10158" y="0"/>
                      <a:pt x="6551" y="0"/>
                    </a:cubicBezTo>
                    <a:close/>
                  </a:path>
                </a:pathLst>
              </a:custGeom>
              <a:solidFill>
                <a:schemeClr val="accent6"/>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3959;p117"/>
              <p:cNvSpPr/>
              <p:nvPr/>
            </p:nvSpPr>
            <p:spPr>
              <a:xfrm>
                <a:off x="2103250" y="2330650"/>
                <a:ext cx="46250" cy="20575"/>
              </a:xfrm>
              <a:custGeom>
                <a:avLst/>
                <a:gdLst/>
                <a:ahLst/>
                <a:cxnLst/>
                <a:rect l="l" t="t" r="r" b="b"/>
                <a:pathLst>
                  <a:path w="1850" h="823" extrusionOk="0">
                    <a:moveTo>
                      <a:pt x="1" y="1"/>
                    </a:moveTo>
                    <a:cubicBezTo>
                      <a:pt x="69" y="457"/>
                      <a:pt x="457" y="822"/>
                      <a:pt x="936" y="822"/>
                    </a:cubicBezTo>
                    <a:cubicBezTo>
                      <a:pt x="1393" y="822"/>
                      <a:pt x="1781" y="457"/>
                      <a:pt x="1849" y="1"/>
                    </a:cubicBezTo>
                    <a:lnTo>
                      <a:pt x="1849" y="1"/>
                    </a:lnTo>
                    <a:cubicBezTo>
                      <a:pt x="1461" y="23"/>
                      <a:pt x="1142" y="23"/>
                      <a:pt x="936" y="23"/>
                    </a:cubicBezTo>
                    <a:cubicBezTo>
                      <a:pt x="708" y="23"/>
                      <a:pt x="389" y="23"/>
                      <a:pt x="1" y="1"/>
                    </a:cubicBezTo>
                    <a:close/>
                  </a:path>
                </a:pathLst>
              </a:custGeom>
              <a:solidFill>
                <a:schemeClr val="dk2"/>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0" name="Google Shape;3960;p117"/>
              <p:cNvSpPr/>
              <p:nvPr/>
            </p:nvSpPr>
            <p:spPr>
              <a:xfrm>
                <a:off x="2067300" y="2154325"/>
                <a:ext cx="118150" cy="117000"/>
              </a:xfrm>
              <a:custGeom>
                <a:avLst/>
                <a:gdLst/>
                <a:ahLst/>
                <a:cxnLst/>
                <a:rect l="l" t="t" r="r" b="b"/>
                <a:pathLst>
                  <a:path w="4726" h="4680" extrusionOk="0">
                    <a:moveTo>
                      <a:pt x="2374" y="1"/>
                    </a:moveTo>
                    <a:cubicBezTo>
                      <a:pt x="1279" y="1"/>
                      <a:pt x="389" y="891"/>
                      <a:pt x="389" y="1964"/>
                    </a:cubicBezTo>
                    <a:cubicBezTo>
                      <a:pt x="389" y="2808"/>
                      <a:pt x="252" y="3630"/>
                      <a:pt x="1" y="4406"/>
                    </a:cubicBezTo>
                    <a:cubicBezTo>
                      <a:pt x="594" y="4566"/>
                      <a:pt x="1393" y="4680"/>
                      <a:pt x="2374" y="4680"/>
                    </a:cubicBezTo>
                    <a:cubicBezTo>
                      <a:pt x="3333" y="4680"/>
                      <a:pt x="4132" y="4566"/>
                      <a:pt x="4725" y="4406"/>
                    </a:cubicBezTo>
                    <a:cubicBezTo>
                      <a:pt x="4474" y="3607"/>
                      <a:pt x="4337" y="2785"/>
                      <a:pt x="4337" y="1964"/>
                    </a:cubicBezTo>
                    <a:cubicBezTo>
                      <a:pt x="4337" y="891"/>
                      <a:pt x="3447" y="1"/>
                      <a:pt x="2374" y="1"/>
                    </a:cubicBezTo>
                    <a:close/>
                  </a:path>
                </a:pathLst>
              </a:custGeom>
              <a:solidFill>
                <a:schemeClr val="accent2"/>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1" name="Google Shape;3961;p117"/>
              <p:cNvSpPr/>
              <p:nvPr/>
            </p:nvSpPr>
            <p:spPr>
              <a:xfrm>
                <a:off x="2052475" y="2277000"/>
                <a:ext cx="147800" cy="41125"/>
              </a:xfrm>
              <a:custGeom>
                <a:avLst/>
                <a:gdLst/>
                <a:ahLst/>
                <a:cxnLst/>
                <a:rect l="l" t="t" r="r" b="b"/>
                <a:pathLst>
                  <a:path w="5912" h="1645" extrusionOk="0">
                    <a:moveTo>
                      <a:pt x="411" y="1"/>
                    </a:moveTo>
                    <a:cubicBezTo>
                      <a:pt x="320" y="252"/>
                      <a:pt x="206" y="503"/>
                      <a:pt x="69" y="754"/>
                    </a:cubicBezTo>
                    <a:cubicBezTo>
                      <a:pt x="23" y="845"/>
                      <a:pt x="0" y="891"/>
                      <a:pt x="0" y="891"/>
                    </a:cubicBezTo>
                    <a:cubicBezTo>
                      <a:pt x="0" y="1302"/>
                      <a:pt x="1324" y="1644"/>
                      <a:pt x="2967" y="1644"/>
                    </a:cubicBezTo>
                    <a:cubicBezTo>
                      <a:pt x="4588" y="1644"/>
                      <a:pt x="5912" y="1302"/>
                      <a:pt x="5912" y="891"/>
                    </a:cubicBezTo>
                    <a:cubicBezTo>
                      <a:pt x="5912" y="891"/>
                      <a:pt x="5889" y="845"/>
                      <a:pt x="5843" y="754"/>
                    </a:cubicBezTo>
                    <a:cubicBezTo>
                      <a:pt x="5706" y="503"/>
                      <a:pt x="5592" y="252"/>
                      <a:pt x="5501" y="1"/>
                    </a:cubicBezTo>
                    <a:cubicBezTo>
                      <a:pt x="4771" y="206"/>
                      <a:pt x="3858" y="298"/>
                      <a:pt x="2967" y="298"/>
                    </a:cubicBezTo>
                    <a:cubicBezTo>
                      <a:pt x="2054" y="298"/>
                      <a:pt x="1141" y="206"/>
                      <a:pt x="411" y="1"/>
                    </a:cubicBezTo>
                    <a:close/>
                  </a:path>
                </a:pathLst>
              </a:custGeom>
              <a:solidFill>
                <a:schemeClr val="accent2"/>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920"/>
                                        </p:tgtEl>
                                        <p:attrNameLst>
                                          <p:attrName>style.visibility</p:attrName>
                                        </p:attrNameLst>
                                      </p:cBhvr>
                                      <p:to>
                                        <p:strVal val="visible"/>
                                      </p:to>
                                    </p:set>
                                    <p:animEffect transition="in" filter="fade">
                                      <p:cBhvr>
                                        <p:cTn id="7" dur="1000"/>
                                        <p:tgtEl>
                                          <p:spTgt spid="39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965"/>
        <p:cNvGrpSpPr/>
        <p:nvPr/>
      </p:nvGrpSpPr>
      <p:grpSpPr>
        <a:xfrm>
          <a:off x="0" y="0"/>
          <a:ext cx="0" cy="0"/>
          <a:chOff x="0" y="0"/>
          <a:chExt cx="0" cy="0"/>
        </a:xfrm>
      </p:grpSpPr>
      <p:sp>
        <p:nvSpPr>
          <p:cNvPr id="3966" name="Google Shape;3966;p118"/>
          <p:cNvSpPr/>
          <p:nvPr/>
        </p:nvSpPr>
        <p:spPr>
          <a:xfrm flipH="1">
            <a:off x="1614034" y="2380046"/>
            <a:ext cx="542156" cy="1716985"/>
          </a:xfrm>
          <a:custGeom>
            <a:avLst/>
            <a:gdLst/>
            <a:ahLst/>
            <a:cxnLst/>
            <a:rect l="l" t="t" r="r" b="b"/>
            <a:pathLst>
              <a:path w="28348" h="89777" extrusionOk="0">
                <a:moveTo>
                  <a:pt x="22990" y="0"/>
                </a:moveTo>
                <a:cubicBezTo>
                  <a:pt x="20759" y="0"/>
                  <a:pt x="19253" y="2249"/>
                  <a:pt x="18933" y="4480"/>
                </a:cubicBezTo>
                <a:cubicBezTo>
                  <a:pt x="18764" y="5765"/>
                  <a:pt x="18764" y="7016"/>
                  <a:pt x="18764" y="8215"/>
                </a:cubicBezTo>
                <a:cubicBezTo>
                  <a:pt x="18764" y="10616"/>
                  <a:pt x="18764" y="12881"/>
                  <a:pt x="17445" y="15281"/>
                </a:cubicBezTo>
                <a:cubicBezTo>
                  <a:pt x="16634" y="16769"/>
                  <a:pt x="15535" y="18071"/>
                  <a:pt x="14453" y="19322"/>
                </a:cubicBezTo>
                <a:cubicBezTo>
                  <a:pt x="13693" y="20235"/>
                  <a:pt x="12881" y="21181"/>
                  <a:pt x="12221" y="22178"/>
                </a:cubicBezTo>
                <a:cubicBezTo>
                  <a:pt x="9839" y="25694"/>
                  <a:pt x="9010" y="30005"/>
                  <a:pt x="9805" y="34653"/>
                </a:cubicBezTo>
                <a:cubicBezTo>
                  <a:pt x="10515" y="38795"/>
                  <a:pt x="9433" y="42090"/>
                  <a:pt x="6052" y="46030"/>
                </a:cubicBezTo>
                <a:cubicBezTo>
                  <a:pt x="3077" y="49512"/>
                  <a:pt x="1" y="53096"/>
                  <a:pt x="964" y="58167"/>
                </a:cubicBezTo>
                <a:cubicBezTo>
                  <a:pt x="1302" y="59958"/>
                  <a:pt x="2131" y="61716"/>
                  <a:pt x="2924" y="63441"/>
                </a:cubicBezTo>
                <a:cubicBezTo>
                  <a:pt x="4311" y="66364"/>
                  <a:pt x="5714" y="69391"/>
                  <a:pt x="4885" y="72772"/>
                </a:cubicBezTo>
                <a:cubicBezTo>
                  <a:pt x="4599" y="73921"/>
                  <a:pt x="4040" y="74985"/>
                  <a:pt x="3517" y="75999"/>
                </a:cubicBezTo>
                <a:cubicBezTo>
                  <a:pt x="3246" y="76524"/>
                  <a:pt x="2958" y="77065"/>
                  <a:pt x="2722" y="77606"/>
                </a:cubicBezTo>
                <a:cubicBezTo>
                  <a:pt x="1741" y="79837"/>
                  <a:pt x="1471" y="82186"/>
                  <a:pt x="1978" y="84248"/>
                </a:cubicBezTo>
                <a:cubicBezTo>
                  <a:pt x="2367" y="85905"/>
                  <a:pt x="3314" y="87426"/>
                  <a:pt x="4565" y="88441"/>
                </a:cubicBezTo>
                <a:cubicBezTo>
                  <a:pt x="5020" y="88813"/>
                  <a:pt x="5494" y="89101"/>
                  <a:pt x="6001" y="89320"/>
                </a:cubicBezTo>
                <a:cubicBezTo>
                  <a:pt x="6677" y="89624"/>
                  <a:pt x="7472" y="89777"/>
                  <a:pt x="8401" y="89777"/>
                </a:cubicBezTo>
                <a:cubicBezTo>
                  <a:pt x="10768" y="89777"/>
                  <a:pt x="13727" y="88762"/>
                  <a:pt x="15552" y="87309"/>
                </a:cubicBezTo>
                <a:cubicBezTo>
                  <a:pt x="18527" y="84976"/>
                  <a:pt x="18392" y="81866"/>
                  <a:pt x="18239" y="78569"/>
                </a:cubicBezTo>
                <a:cubicBezTo>
                  <a:pt x="18122" y="75932"/>
                  <a:pt x="18003" y="73227"/>
                  <a:pt x="19456" y="70777"/>
                </a:cubicBezTo>
                <a:cubicBezTo>
                  <a:pt x="20099" y="69661"/>
                  <a:pt x="20910" y="68647"/>
                  <a:pt x="21671" y="67649"/>
                </a:cubicBezTo>
                <a:cubicBezTo>
                  <a:pt x="22972" y="65976"/>
                  <a:pt x="24207" y="64403"/>
                  <a:pt x="24832" y="62426"/>
                </a:cubicBezTo>
                <a:cubicBezTo>
                  <a:pt x="25796" y="59418"/>
                  <a:pt x="24967" y="56172"/>
                  <a:pt x="24122" y="53670"/>
                </a:cubicBezTo>
                <a:cubicBezTo>
                  <a:pt x="23885" y="52994"/>
                  <a:pt x="23632" y="52300"/>
                  <a:pt x="23396" y="51624"/>
                </a:cubicBezTo>
                <a:cubicBezTo>
                  <a:pt x="22600" y="49444"/>
                  <a:pt x="21789" y="47195"/>
                  <a:pt x="21536" y="44846"/>
                </a:cubicBezTo>
                <a:cubicBezTo>
                  <a:pt x="21282" y="42226"/>
                  <a:pt x="21773" y="40096"/>
                  <a:pt x="23057" y="38304"/>
                </a:cubicBezTo>
                <a:cubicBezTo>
                  <a:pt x="23396" y="37831"/>
                  <a:pt x="23767" y="37391"/>
                  <a:pt x="24122" y="36952"/>
                </a:cubicBezTo>
                <a:cubicBezTo>
                  <a:pt x="24680" y="36259"/>
                  <a:pt x="25271" y="35532"/>
                  <a:pt x="25728" y="34754"/>
                </a:cubicBezTo>
                <a:cubicBezTo>
                  <a:pt x="27638" y="31441"/>
                  <a:pt x="26826" y="28078"/>
                  <a:pt x="25947" y="24511"/>
                </a:cubicBezTo>
                <a:cubicBezTo>
                  <a:pt x="25187" y="21434"/>
                  <a:pt x="24410" y="18274"/>
                  <a:pt x="25508" y="15130"/>
                </a:cubicBezTo>
                <a:cubicBezTo>
                  <a:pt x="25812" y="14267"/>
                  <a:pt x="26218" y="13439"/>
                  <a:pt x="26623" y="12644"/>
                </a:cubicBezTo>
                <a:cubicBezTo>
                  <a:pt x="26860" y="12155"/>
                  <a:pt x="27097" y="11647"/>
                  <a:pt x="27317" y="11157"/>
                </a:cubicBezTo>
                <a:cubicBezTo>
                  <a:pt x="28162" y="9213"/>
                  <a:pt x="28348" y="6745"/>
                  <a:pt x="27790" y="4530"/>
                </a:cubicBezTo>
                <a:cubicBezTo>
                  <a:pt x="27317" y="2637"/>
                  <a:pt x="26150" y="1082"/>
                  <a:pt x="24663" y="390"/>
                </a:cubicBezTo>
                <a:cubicBezTo>
                  <a:pt x="24105" y="135"/>
                  <a:pt x="23531" y="0"/>
                  <a:pt x="22990" y="0"/>
                </a:cubicBezTo>
                <a:close/>
              </a:path>
            </a:pathLst>
          </a:custGeom>
          <a:solidFill>
            <a:schemeClr val="accent4"/>
          </a:solidFill>
          <a:ln>
            <a:noFill/>
          </a:ln>
          <a:effectLst>
            <a:outerShdw blurRad="57150" dist="1905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7" name="Google Shape;3967;p118"/>
          <p:cNvSpPr/>
          <p:nvPr/>
        </p:nvSpPr>
        <p:spPr>
          <a:xfrm rot="945579">
            <a:off x="3153827" y="2108354"/>
            <a:ext cx="682129" cy="1292326"/>
          </a:xfrm>
          <a:custGeom>
            <a:avLst/>
            <a:gdLst/>
            <a:ahLst/>
            <a:cxnLst/>
            <a:rect l="l" t="t" r="r" b="b"/>
            <a:pathLst>
              <a:path w="38055" h="72097" extrusionOk="0">
                <a:moveTo>
                  <a:pt x="19018" y="1"/>
                </a:moveTo>
                <a:cubicBezTo>
                  <a:pt x="9466" y="1"/>
                  <a:pt x="11499" y="10605"/>
                  <a:pt x="12568" y="20176"/>
                </a:cubicBezTo>
                <a:cubicBezTo>
                  <a:pt x="13620" y="29765"/>
                  <a:pt x="10833" y="34550"/>
                  <a:pt x="7765" y="42508"/>
                </a:cubicBezTo>
                <a:cubicBezTo>
                  <a:pt x="4715" y="50466"/>
                  <a:pt x="0" y="72097"/>
                  <a:pt x="19018" y="72097"/>
                </a:cubicBezTo>
                <a:cubicBezTo>
                  <a:pt x="38055" y="72097"/>
                  <a:pt x="33340" y="50466"/>
                  <a:pt x="30290" y="42508"/>
                </a:cubicBezTo>
                <a:cubicBezTo>
                  <a:pt x="27222" y="34550"/>
                  <a:pt x="24436" y="29765"/>
                  <a:pt x="25487" y="20176"/>
                </a:cubicBezTo>
                <a:cubicBezTo>
                  <a:pt x="26556" y="10605"/>
                  <a:pt x="28589" y="1"/>
                  <a:pt x="19018" y="1"/>
                </a:cubicBezTo>
                <a:close/>
              </a:path>
            </a:pathLst>
          </a:custGeom>
          <a:solidFill>
            <a:schemeClr val="accent3"/>
          </a:solidFill>
          <a:ln>
            <a:noFill/>
          </a:ln>
          <a:effectLst>
            <a:outerShdw blurRad="57150" dist="19050" dir="5400000" algn="bl" rotWithShape="0">
              <a:schemeClr val="dk1">
                <a:alpha val="31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8" name="Google Shape;3968;p118"/>
          <p:cNvSpPr txBox="1">
            <a:spLocks noGrp="1"/>
          </p:cNvSpPr>
          <p:nvPr>
            <p:ph type="title"/>
          </p:nvPr>
        </p:nvSpPr>
        <p:spPr>
          <a:xfrm>
            <a:off x="5194800" y="1642350"/>
            <a:ext cx="3228000" cy="57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Mobile web</a:t>
            </a:r>
            <a:endParaRPr/>
          </a:p>
        </p:txBody>
      </p:sp>
      <p:sp>
        <p:nvSpPr>
          <p:cNvPr id="3969" name="Google Shape;3969;p118"/>
          <p:cNvSpPr txBox="1">
            <a:spLocks noGrp="1"/>
          </p:cNvSpPr>
          <p:nvPr>
            <p:ph type="subTitle" idx="1"/>
          </p:nvPr>
        </p:nvSpPr>
        <p:spPr>
          <a:xfrm>
            <a:off x="5194900" y="2215050"/>
            <a:ext cx="3228000" cy="10803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You can replace the image on the screen with your own work. Just right-click on it and select “Replace image”</a:t>
            </a:r>
            <a:endParaRPr/>
          </a:p>
        </p:txBody>
      </p:sp>
      <p:grpSp>
        <p:nvGrpSpPr>
          <p:cNvPr id="3970" name="Google Shape;3970;p118"/>
          <p:cNvGrpSpPr/>
          <p:nvPr/>
        </p:nvGrpSpPr>
        <p:grpSpPr>
          <a:xfrm>
            <a:off x="1932262" y="983473"/>
            <a:ext cx="1554258" cy="3149998"/>
            <a:chOff x="1947300" y="238125"/>
            <a:chExt cx="2584400" cy="5237775"/>
          </a:xfrm>
        </p:grpSpPr>
        <p:sp>
          <p:nvSpPr>
            <p:cNvPr id="3971" name="Google Shape;3971;p118"/>
            <p:cNvSpPr/>
            <p:nvPr/>
          </p:nvSpPr>
          <p:spPr>
            <a:xfrm>
              <a:off x="1947300" y="238125"/>
              <a:ext cx="2584400" cy="5237775"/>
            </a:xfrm>
            <a:custGeom>
              <a:avLst/>
              <a:gdLst/>
              <a:ahLst/>
              <a:cxnLst/>
              <a:rect l="l" t="t" r="r" b="b"/>
              <a:pathLst>
                <a:path w="103376" h="209511" extrusionOk="0">
                  <a:moveTo>
                    <a:pt x="11629" y="0"/>
                  </a:moveTo>
                  <a:cubicBezTo>
                    <a:pt x="5223" y="0"/>
                    <a:pt x="1" y="5222"/>
                    <a:pt x="1" y="11644"/>
                  </a:cubicBezTo>
                  <a:lnTo>
                    <a:pt x="1" y="197851"/>
                  </a:lnTo>
                  <a:cubicBezTo>
                    <a:pt x="1" y="204273"/>
                    <a:pt x="5223" y="209510"/>
                    <a:pt x="11629" y="209510"/>
                  </a:cubicBezTo>
                  <a:lnTo>
                    <a:pt x="91748" y="209510"/>
                  </a:lnTo>
                  <a:cubicBezTo>
                    <a:pt x="98170" y="209510"/>
                    <a:pt x="103376" y="204273"/>
                    <a:pt x="103376" y="197851"/>
                  </a:cubicBezTo>
                  <a:lnTo>
                    <a:pt x="103376" y="11644"/>
                  </a:lnTo>
                  <a:cubicBezTo>
                    <a:pt x="103376" y="5222"/>
                    <a:pt x="98170" y="0"/>
                    <a:pt x="91748" y="0"/>
                  </a:cubicBezTo>
                  <a:close/>
                </a:path>
              </a:pathLst>
            </a:custGeom>
            <a:solidFill>
              <a:schemeClr val="lt1"/>
            </a:solidFill>
            <a:ln>
              <a:noFill/>
            </a:ln>
            <a:effectLst>
              <a:outerShdw blurRad="57150" dist="19050" dir="5400000" algn="bl" rotWithShape="0">
                <a:schemeClr val="dk1">
                  <a:alpha val="13000"/>
                </a:schemeClr>
              </a:outerShdw>
              <a:reflection stA="11000" endPos="9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2" name="Google Shape;3972;p118"/>
            <p:cNvSpPr/>
            <p:nvPr/>
          </p:nvSpPr>
          <p:spPr>
            <a:xfrm>
              <a:off x="2001075" y="311775"/>
              <a:ext cx="2476850" cy="365550"/>
            </a:xfrm>
            <a:custGeom>
              <a:avLst/>
              <a:gdLst/>
              <a:ahLst/>
              <a:cxnLst/>
              <a:rect l="l" t="t" r="r" b="b"/>
              <a:pathLst>
                <a:path w="99074" h="14622" extrusionOk="0">
                  <a:moveTo>
                    <a:pt x="10070" y="1"/>
                  </a:moveTo>
                  <a:cubicBezTo>
                    <a:pt x="4506" y="1"/>
                    <a:pt x="1" y="4505"/>
                    <a:pt x="1" y="10070"/>
                  </a:cubicBezTo>
                  <a:lnTo>
                    <a:pt x="1" y="14622"/>
                  </a:lnTo>
                  <a:lnTo>
                    <a:pt x="99074" y="14622"/>
                  </a:lnTo>
                  <a:lnTo>
                    <a:pt x="99074" y="10070"/>
                  </a:lnTo>
                  <a:cubicBezTo>
                    <a:pt x="99074" y="4505"/>
                    <a:pt x="94570" y="1"/>
                    <a:pt x="89020" y="1"/>
                  </a:cubicBezTo>
                  <a:lnTo>
                    <a:pt x="54432" y="1"/>
                  </a:lnTo>
                  <a:cubicBezTo>
                    <a:pt x="52983" y="1"/>
                    <a:pt x="51704" y="905"/>
                    <a:pt x="51237" y="2276"/>
                  </a:cubicBezTo>
                  <a:cubicBezTo>
                    <a:pt x="50987" y="2993"/>
                    <a:pt x="50302" y="3476"/>
                    <a:pt x="49537" y="3476"/>
                  </a:cubicBezTo>
                  <a:cubicBezTo>
                    <a:pt x="48774" y="3476"/>
                    <a:pt x="48103" y="2993"/>
                    <a:pt x="47854" y="2276"/>
                  </a:cubicBezTo>
                  <a:cubicBezTo>
                    <a:pt x="47371" y="905"/>
                    <a:pt x="46093" y="1"/>
                    <a:pt x="44659" y="1"/>
                  </a:cubicBezTo>
                  <a:close/>
                </a:path>
              </a:pathLst>
            </a:custGeom>
            <a:solidFill>
              <a:schemeClr val="accent1"/>
            </a:solidFill>
            <a:ln>
              <a:noFill/>
            </a:ln>
            <a:effectLst>
              <a:outerShdw blurRad="57150" dist="19050" dir="5400000" algn="bl" rotWithShape="0">
                <a:schemeClr val="dk1">
                  <a:alpha val="13000"/>
                </a:schemeClr>
              </a:outerShdw>
              <a:reflection stA="11000" endPos="9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118"/>
            <p:cNvSpPr/>
            <p:nvPr/>
          </p:nvSpPr>
          <p:spPr>
            <a:xfrm>
              <a:off x="2001064" y="677324"/>
              <a:ext cx="2476850" cy="4564314"/>
            </a:xfrm>
            <a:custGeom>
              <a:avLst/>
              <a:gdLst/>
              <a:ahLst/>
              <a:cxnLst/>
              <a:rect l="l" t="t" r="r" b="b"/>
              <a:pathLst>
                <a:path w="99074" h="94304" extrusionOk="0">
                  <a:moveTo>
                    <a:pt x="1" y="1"/>
                  </a:moveTo>
                  <a:lnTo>
                    <a:pt x="1" y="94304"/>
                  </a:lnTo>
                  <a:lnTo>
                    <a:pt x="99074" y="94304"/>
                  </a:lnTo>
                  <a:lnTo>
                    <a:pt x="99074" y="1"/>
                  </a:lnTo>
                  <a:close/>
                </a:path>
              </a:pathLst>
            </a:custGeom>
            <a:solidFill>
              <a:schemeClr val="accent6"/>
            </a:solidFill>
            <a:ln>
              <a:noFill/>
            </a:ln>
            <a:effectLst>
              <a:outerShdw blurRad="57150" dist="19050" dir="5400000" algn="bl" rotWithShape="0">
                <a:schemeClr val="dk1">
                  <a:alpha val="13000"/>
                </a:schemeClr>
              </a:outerShdw>
              <a:reflection stA="11000" endPos="9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74" name="Google Shape;3974;p118"/>
          <p:cNvGrpSpPr/>
          <p:nvPr/>
        </p:nvGrpSpPr>
        <p:grpSpPr>
          <a:xfrm>
            <a:off x="3695114" y="1285522"/>
            <a:ext cx="1074309" cy="356822"/>
            <a:chOff x="1725115" y="1291147"/>
            <a:chExt cx="519090" cy="172403"/>
          </a:xfrm>
        </p:grpSpPr>
        <p:sp>
          <p:nvSpPr>
            <p:cNvPr id="3975" name="Google Shape;3975;p118"/>
            <p:cNvSpPr/>
            <p:nvPr/>
          </p:nvSpPr>
          <p:spPr>
            <a:xfrm>
              <a:off x="1725115" y="1291147"/>
              <a:ext cx="519090" cy="172403"/>
            </a:xfrm>
            <a:custGeom>
              <a:avLst/>
              <a:gdLst/>
              <a:ahLst/>
              <a:cxnLst/>
              <a:rect l="l" t="t" r="r" b="b"/>
              <a:pathLst>
                <a:path w="28959" h="9618" extrusionOk="0">
                  <a:moveTo>
                    <a:pt x="18640" y="1"/>
                  </a:moveTo>
                  <a:cubicBezTo>
                    <a:pt x="16417" y="1"/>
                    <a:pt x="14193" y="709"/>
                    <a:pt x="12640" y="1957"/>
                  </a:cubicBezTo>
                  <a:cubicBezTo>
                    <a:pt x="11219" y="3097"/>
                    <a:pt x="9782" y="4972"/>
                    <a:pt x="9291" y="6953"/>
                  </a:cubicBezTo>
                  <a:cubicBezTo>
                    <a:pt x="8237" y="6100"/>
                    <a:pt x="6888" y="5651"/>
                    <a:pt x="5543" y="5651"/>
                  </a:cubicBezTo>
                  <a:cubicBezTo>
                    <a:pt x="5009" y="5651"/>
                    <a:pt x="4476" y="5722"/>
                    <a:pt x="3962" y="5867"/>
                  </a:cubicBezTo>
                  <a:cubicBezTo>
                    <a:pt x="2139" y="6392"/>
                    <a:pt x="632" y="7830"/>
                    <a:pt x="1" y="9618"/>
                  </a:cubicBezTo>
                  <a:lnTo>
                    <a:pt x="28959" y="9529"/>
                  </a:lnTo>
                  <a:cubicBezTo>
                    <a:pt x="28451" y="5937"/>
                    <a:pt x="26348" y="3027"/>
                    <a:pt x="23227" y="1186"/>
                  </a:cubicBezTo>
                  <a:cubicBezTo>
                    <a:pt x="21870" y="374"/>
                    <a:pt x="20255" y="1"/>
                    <a:pt x="18640" y="1"/>
                  </a:cubicBezTo>
                  <a:close/>
                </a:path>
              </a:pathLst>
            </a:custGeom>
            <a:solidFill>
              <a:schemeClr val="dk2"/>
            </a:solidFill>
            <a:ln>
              <a:noFill/>
            </a:ln>
            <a:effectLst>
              <a:outerShdw blurRad="57150" dist="19050" dir="5400000" algn="bl" rotWithShape="0">
                <a:schemeClr val="dk1">
                  <a:alpha val="3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6" name="Google Shape;3976;p118"/>
            <p:cNvSpPr/>
            <p:nvPr/>
          </p:nvSpPr>
          <p:spPr>
            <a:xfrm>
              <a:off x="1953865" y="1296811"/>
              <a:ext cx="269951" cy="147971"/>
            </a:xfrm>
            <a:custGeom>
              <a:avLst/>
              <a:gdLst/>
              <a:ahLst/>
              <a:cxnLst/>
              <a:rect l="l" t="t" r="r" b="b"/>
              <a:pathLst>
                <a:path w="15060" h="8255" extrusionOk="0">
                  <a:moveTo>
                    <a:pt x="5623" y="1"/>
                  </a:moveTo>
                  <a:cubicBezTo>
                    <a:pt x="5130" y="1"/>
                    <a:pt x="4634" y="39"/>
                    <a:pt x="4138" y="117"/>
                  </a:cubicBezTo>
                  <a:cubicBezTo>
                    <a:pt x="2964" y="292"/>
                    <a:pt x="1789" y="783"/>
                    <a:pt x="1036" y="1694"/>
                  </a:cubicBezTo>
                  <a:cubicBezTo>
                    <a:pt x="265" y="2606"/>
                    <a:pt x="1" y="3973"/>
                    <a:pt x="580" y="5025"/>
                  </a:cubicBezTo>
                  <a:cubicBezTo>
                    <a:pt x="1036" y="5848"/>
                    <a:pt x="1929" y="6339"/>
                    <a:pt x="2789" y="6724"/>
                  </a:cubicBezTo>
                  <a:cubicBezTo>
                    <a:pt x="5102" y="7736"/>
                    <a:pt x="7623" y="8255"/>
                    <a:pt x="10136" y="8255"/>
                  </a:cubicBezTo>
                  <a:cubicBezTo>
                    <a:pt x="10803" y="8255"/>
                    <a:pt x="11469" y="8218"/>
                    <a:pt x="12131" y="8145"/>
                  </a:cubicBezTo>
                  <a:cubicBezTo>
                    <a:pt x="12692" y="8075"/>
                    <a:pt x="13253" y="7986"/>
                    <a:pt x="13744" y="7759"/>
                  </a:cubicBezTo>
                  <a:cubicBezTo>
                    <a:pt x="14235" y="7514"/>
                    <a:pt x="14673" y="7093"/>
                    <a:pt x="14831" y="6567"/>
                  </a:cubicBezTo>
                  <a:cubicBezTo>
                    <a:pt x="15059" y="5761"/>
                    <a:pt x="14603" y="4920"/>
                    <a:pt x="14077" y="4253"/>
                  </a:cubicBezTo>
                  <a:cubicBezTo>
                    <a:pt x="12036" y="1664"/>
                    <a:pt x="8896" y="1"/>
                    <a:pt x="5623" y="1"/>
                  </a:cubicBezTo>
                  <a:close/>
                </a:path>
              </a:pathLst>
            </a:custGeom>
            <a:solidFill>
              <a:schemeClr val="accent1"/>
            </a:solidFill>
            <a:ln>
              <a:noFill/>
            </a:ln>
            <a:effectLst>
              <a:outerShdw blurRad="57150" dist="19050" dir="5400000" algn="bl" rotWithShape="0">
                <a:schemeClr val="dk1">
                  <a:alpha val="3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7" name="Google Shape;3977;p118"/>
            <p:cNvSpPr/>
            <p:nvPr/>
          </p:nvSpPr>
          <p:spPr>
            <a:xfrm>
              <a:off x="1773837" y="1396227"/>
              <a:ext cx="83907" cy="48523"/>
            </a:xfrm>
            <a:custGeom>
              <a:avLst/>
              <a:gdLst/>
              <a:ahLst/>
              <a:cxnLst/>
              <a:rect l="l" t="t" r="r" b="b"/>
              <a:pathLst>
                <a:path w="4681" h="2707" extrusionOk="0">
                  <a:moveTo>
                    <a:pt x="2283" y="0"/>
                  </a:moveTo>
                  <a:cubicBezTo>
                    <a:pt x="1541" y="0"/>
                    <a:pt x="523" y="100"/>
                    <a:pt x="228" y="530"/>
                  </a:cubicBezTo>
                  <a:cubicBezTo>
                    <a:pt x="1" y="881"/>
                    <a:pt x="17" y="1372"/>
                    <a:pt x="228" y="1722"/>
                  </a:cubicBezTo>
                  <a:cubicBezTo>
                    <a:pt x="438" y="2090"/>
                    <a:pt x="807" y="2353"/>
                    <a:pt x="1193" y="2494"/>
                  </a:cubicBezTo>
                  <a:cubicBezTo>
                    <a:pt x="1595" y="2634"/>
                    <a:pt x="2016" y="2669"/>
                    <a:pt x="2436" y="2686"/>
                  </a:cubicBezTo>
                  <a:cubicBezTo>
                    <a:pt x="2577" y="2698"/>
                    <a:pt x="2718" y="2706"/>
                    <a:pt x="2858" y="2706"/>
                  </a:cubicBezTo>
                  <a:cubicBezTo>
                    <a:pt x="3119" y="2706"/>
                    <a:pt x="3377" y="2678"/>
                    <a:pt x="3628" y="2599"/>
                  </a:cubicBezTo>
                  <a:cubicBezTo>
                    <a:pt x="4014" y="2475"/>
                    <a:pt x="4383" y="2195"/>
                    <a:pt x="4523" y="1828"/>
                  </a:cubicBezTo>
                  <a:cubicBezTo>
                    <a:pt x="4680" y="1372"/>
                    <a:pt x="4505" y="846"/>
                    <a:pt x="4154" y="512"/>
                  </a:cubicBezTo>
                  <a:cubicBezTo>
                    <a:pt x="3804" y="197"/>
                    <a:pt x="3331" y="40"/>
                    <a:pt x="2857" y="21"/>
                  </a:cubicBezTo>
                  <a:cubicBezTo>
                    <a:pt x="2710" y="9"/>
                    <a:pt x="2509" y="0"/>
                    <a:pt x="2283" y="0"/>
                  </a:cubicBezTo>
                  <a:close/>
                </a:path>
              </a:pathLst>
            </a:custGeom>
            <a:solidFill>
              <a:schemeClr val="accent1"/>
            </a:solidFill>
            <a:ln>
              <a:noFill/>
            </a:ln>
            <a:effectLst>
              <a:outerShdw blurRad="57150" dist="19050" dir="5400000" algn="bl" rotWithShape="0">
                <a:schemeClr val="dk1">
                  <a:alpha val="3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78" name="Google Shape;3978;p118"/>
          <p:cNvGrpSpPr/>
          <p:nvPr/>
        </p:nvGrpSpPr>
        <p:grpSpPr>
          <a:xfrm rot="-1933770">
            <a:off x="3605454" y="3623477"/>
            <a:ext cx="620120" cy="233909"/>
            <a:chOff x="6872640" y="3300197"/>
            <a:chExt cx="620134" cy="233914"/>
          </a:xfrm>
        </p:grpSpPr>
        <p:sp>
          <p:nvSpPr>
            <p:cNvPr id="3979" name="Google Shape;3979;p118"/>
            <p:cNvSpPr/>
            <p:nvPr/>
          </p:nvSpPr>
          <p:spPr>
            <a:xfrm>
              <a:off x="7282174" y="3300197"/>
              <a:ext cx="210600" cy="210600"/>
            </a:xfrm>
            <a:prstGeom prst="ellipse">
              <a:avLst/>
            </a:prstGeom>
            <a:solidFill>
              <a:schemeClr val="accent4"/>
            </a:solidFill>
            <a:ln>
              <a:noFill/>
            </a:ln>
            <a:effectLst>
              <a:outerShdw blurRad="157163" dist="85725" dir="5400000" algn="bl" rotWithShape="0">
                <a:schemeClr val="dk1">
                  <a:alpha val="3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118"/>
            <p:cNvSpPr/>
            <p:nvPr/>
          </p:nvSpPr>
          <p:spPr>
            <a:xfrm>
              <a:off x="6872640" y="3488811"/>
              <a:ext cx="45300" cy="45300"/>
            </a:xfrm>
            <a:prstGeom prst="ellipse">
              <a:avLst/>
            </a:prstGeom>
            <a:solidFill>
              <a:schemeClr val="lt1"/>
            </a:solidFill>
            <a:ln>
              <a:noFill/>
            </a:ln>
            <a:effectLst>
              <a:outerShdw blurRad="157163" dist="85725" dir="5400000" algn="bl" rotWithShape="0">
                <a:schemeClr val="dk1">
                  <a:alpha val="3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981" name="Google Shape;3981;p118"/>
          <p:cNvPicPr preferRelativeResize="0"/>
          <p:nvPr/>
        </p:nvPicPr>
        <p:blipFill rotWithShape="1">
          <a:blip r:embed="rId3">
            <a:alphaModFix/>
          </a:blip>
          <a:srcRect l="59232" r="10119"/>
          <a:stretch/>
        </p:blipFill>
        <p:spPr>
          <a:xfrm>
            <a:off x="1984330" y="1285525"/>
            <a:ext cx="1449050" cy="2659600"/>
          </a:xfrm>
          <a:prstGeom prst="rect">
            <a:avLst/>
          </a:prstGeom>
          <a:noFill/>
          <a:ln>
            <a:noFill/>
          </a:ln>
        </p:spPr>
      </p:pic>
      <p:grpSp>
        <p:nvGrpSpPr>
          <p:cNvPr id="3982" name="Google Shape;3982;p118"/>
          <p:cNvGrpSpPr/>
          <p:nvPr/>
        </p:nvGrpSpPr>
        <p:grpSpPr>
          <a:xfrm rot="3600212">
            <a:off x="1257866" y="1718654"/>
            <a:ext cx="543047" cy="204817"/>
            <a:chOff x="6872640" y="3300197"/>
            <a:chExt cx="620134" cy="233914"/>
          </a:xfrm>
        </p:grpSpPr>
        <p:sp>
          <p:nvSpPr>
            <p:cNvPr id="3983" name="Google Shape;3983;p118"/>
            <p:cNvSpPr/>
            <p:nvPr/>
          </p:nvSpPr>
          <p:spPr>
            <a:xfrm>
              <a:off x="7282174" y="3300197"/>
              <a:ext cx="210600" cy="210600"/>
            </a:xfrm>
            <a:prstGeom prst="ellipse">
              <a:avLst/>
            </a:prstGeom>
            <a:solidFill>
              <a:schemeClr val="accent3"/>
            </a:solidFill>
            <a:ln>
              <a:noFill/>
            </a:ln>
            <a:effectLst>
              <a:outerShdw blurRad="157163" dist="85725" dir="5400000" algn="bl" rotWithShape="0">
                <a:schemeClr val="dk1">
                  <a:alpha val="3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4" name="Google Shape;3984;p118"/>
            <p:cNvSpPr/>
            <p:nvPr/>
          </p:nvSpPr>
          <p:spPr>
            <a:xfrm>
              <a:off x="6872640" y="3488811"/>
              <a:ext cx="45300" cy="45300"/>
            </a:xfrm>
            <a:prstGeom prst="ellipse">
              <a:avLst/>
            </a:prstGeom>
            <a:solidFill>
              <a:schemeClr val="lt1"/>
            </a:solidFill>
            <a:ln>
              <a:noFill/>
            </a:ln>
            <a:effectLst>
              <a:outerShdw blurRad="157163" dist="85725" dir="5400000" algn="bl" rotWithShape="0">
                <a:schemeClr val="dk1">
                  <a:alpha val="3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85" name="Google Shape;3985;p118"/>
          <p:cNvSpPr/>
          <p:nvPr/>
        </p:nvSpPr>
        <p:spPr>
          <a:xfrm rot="5400000">
            <a:off x="62125" y="2453700"/>
            <a:ext cx="963600" cy="23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3986;p118">
            <a:hlinkClick r:id="" action="ppaction://hlinkshowjump?jump=previousslide"/>
          </p:cNvPr>
          <p:cNvSpPr/>
          <p:nvPr/>
        </p:nvSpPr>
        <p:spPr>
          <a:xfrm>
            <a:off x="465662" y="2271250"/>
            <a:ext cx="156300" cy="135300"/>
          </a:xfrm>
          <a:prstGeom prst="triangle">
            <a:avLst>
              <a:gd name="adj" fmla="val 50000"/>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3987;p118">
            <a:hlinkClick r:id="" action="ppaction://hlinkshowjump?jump=nextslide"/>
          </p:cNvPr>
          <p:cNvSpPr/>
          <p:nvPr/>
        </p:nvSpPr>
        <p:spPr>
          <a:xfrm rot="10800000" flipH="1">
            <a:off x="465315" y="2737050"/>
            <a:ext cx="157200" cy="135600"/>
          </a:xfrm>
          <a:prstGeom prst="triangle">
            <a:avLst>
              <a:gd name="adj" fmla="val 50000"/>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8" name="Google Shape;3988;p118">
            <a:hlinkClick r:id="rId4" action="ppaction://hlinksldjump"/>
          </p:cNvPr>
          <p:cNvSpPr/>
          <p:nvPr/>
        </p:nvSpPr>
        <p:spPr>
          <a:xfrm rot="5400000">
            <a:off x="465301" y="2493168"/>
            <a:ext cx="157103" cy="157157"/>
          </a:xfrm>
          <a:custGeom>
            <a:avLst/>
            <a:gdLst/>
            <a:ahLst/>
            <a:cxnLst/>
            <a:rect l="l" t="t" r="r" b="b"/>
            <a:pathLst>
              <a:path w="21411" h="21411" extrusionOk="0">
                <a:moveTo>
                  <a:pt x="10568" y="6574"/>
                </a:moveTo>
                <a:cubicBezTo>
                  <a:pt x="12851" y="6574"/>
                  <a:pt x="14563" y="8560"/>
                  <a:pt x="14563" y="10842"/>
                </a:cubicBezTo>
                <a:cubicBezTo>
                  <a:pt x="14563" y="12851"/>
                  <a:pt x="12851" y="14837"/>
                  <a:pt x="10568" y="14837"/>
                </a:cubicBezTo>
                <a:cubicBezTo>
                  <a:pt x="8286" y="14837"/>
                  <a:pt x="6574" y="12851"/>
                  <a:pt x="6574" y="10842"/>
                </a:cubicBezTo>
                <a:cubicBezTo>
                  <a:pt x="6574" y="8560"/>
                  <a:pt x="8286" y="6574"/>
                  <a:pt x="10568" y="6574"/>
                </a:cubicBezTo>
                <a:close/>
                <a:moveTo>
                  <a:pt x="8560" y="0"/>
                </a:moveTo>
                <a:lnTo>
                  <a:pt x="8560" y="2009"/>
                </a:lnTo>
                <a:cubicBezTo>
                  <a:pt x="7715" y="2283"/>
                  <a:pt x="6848" y="2580"/>
                  <a:pt x="6003" y="3150"/>
                </a:cubicBezTo>
                <a:lnTo>
                  <a:pt x="4565" y="1712"/>
                </a:lnTo>
                <a:lnTo>
                  <a:pt x="1712" y="4565"/>
                </a:lnTo>
                <a:lnTo>
                  <a:pt x="3150" y="6277"/>
                </a:lnTo>
                <a:cubicBezTo>
                  <a:pt x="2580" y="6848"/>
                  <a:pt x="2283" y="7715"/>
                  <a:pt x="2009" y="8560"/>
                </a:cubicBezTo>
                <a:lnTo>
                  <a:pt x="0" y="8560"/>
                </a:lnTo>
                <a:lnTo>
                  <a:pt x="0" y="12851"/>
                </a:lnTo>
                <a:lnTo>
                  <a:pt x="2009" y="12851"/>
                </a:lnTo>
                <a:cubicBezTo>
                  <a:pt x="2283" y="13695"/>
                  <a:pt x="2580" y="14563"/>
                  <a:pt x="3150" y="15407"/>
                </a:cubicBezTo>
                <a:lnTo>
                  <a:pt x="1712" y="16845"/>
                </a:lnTo>
                <a:lnTo>
                  <a:pt x="4565" y="19698"/>
                </a:lnTo>
                <a:lnTo>
                  <a:pt x="6003" y="18260"/>
                </a:lnTo>
                <a:cubicBezTo>
                  <a:pt x="6848" y="18831"/>
                  <a:pt x="7715" y="19128"/>
                  <a:pt x="8560" y="19402"/>
                </a:cubicBezTo>
                <a:lnTo>
                  <a:pt x="8560" y="21410"/>
                </a:lnTo>
                <a:lnTo>
                  <a:pt x="12554" y="21410"/>
                </a:lnTo>
                <a:lnTo>
                  <a:pt x="12851" y="19402"/>
                </a:lnTo>
                <a:cubicBezTo>
                  <a:pt x="13696" y="19128"/>
                  <a:pt x="14563" y="18831"/>
                  <a:pt x="15134" y="18260"/>
                </a:cubicBezTo>
                <a:lnTo>
                  <a:pt x="16845" y="19698"/>
                </a:lnTo>
                <a:lnTo>
                  <a:pt x="19699" y="16845"/>
                </a:lnTo>
                <a:lnTo>
                  <a:pt x="18261" y="15407"/>
                </a:lnTo>
                <a:cubicBezTo>
                  <a:pt x="18831" y="14563"/>
                  <a:pt x="19128" y="13695"/>
                  <a:pt x="19128" y="12851"/>
                </a:cubicBezTo>
                <a:lnTo>
                  <a:pt x="21410" y="12851"/>
                </a:lnTo>
                <a:lnTo>
                  <a:pt x="21410" y="8560"/>
                </a:lnTo>
                <a:lnTo>
                  <a:pt x="19128" y="8560"/>
                </a:lnTo>
                <a:cubicBezTo>
                  <a:pt x="19128" y="7715"/>
                  <a:pt x="18831" y="6848"/>
                  <a:pt x="18261" y="6277"/>
                </a:cubicBezTo>
                <a:lnTo>
                  <a:pt x="19699" y="4565"/>
                </a:lnTo>
                <a:lnTo>
                  <a:pt x="16845" y="1712"/>
                </a:lnTo>
                <a:lnTo>
                  <a:pt x="15134" y="3150"/>
                </a:lnTo>
                <a:cubicBezTo>
                  <a:pt x="14563" y="2580"/>
                  <a:pt x="13696" y="2283"/>
                  <a:pt x="12851" y="2009"/>
                </a:cubicBezTo>
                <a:lnTo>
                  <a:pt x="12554" y="0"/>
                </a:lnTo>
                <a:close/>
              </a:path>
            </a:pathLst>
          </a:custGeom>
          <a:solidFill>
            <a:schemeClr val="lt1"/>
          </a:solidFill>
          <a:ln>
            <a:noFill/>
          </a:ln>
          <a:effectLst>
            <a:outerShdw blurRad="57150" dist="19050" dir="5400000" algn="bl" rotWithShape="0">
              <a:schemeClr val="dk1">
                <a:alpha val="52000"/>
              </a:schemeClr>
            </a:outerShdw>
            <a:reflection stA="4000" endPos="54000" dist="47625"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992"/>
        <p:cNvGrpSpPr/>
        <p:nvPr/>
      </p:nvGrpSpPr>
      <p:grpSpPr>
        <a:xfrm>
          <a:off x="0" y="0"/>
          <a:ext cx="0" cy="0"/>
          <a:chOff x="0" y="0"/>
          <a:chExt cx="0" cy="0"/>
        </a:xfrm>
      </p:grpSpPr>
      <p:sp>
        <p:nvSpPr>
          <p:cNvPr id="3993" name="Google Shape;3993;p119"/>
          <p:cNvSpPr/>
          <p:nvPr/>
        </p:nvSpPr>
        <p:spPr>
          <a:xfrm flipH="1">
            <a:off x="4964013" y="2382817"/>
            <a:ext cx="542156" cy="1716985"/>
          </a:xfrm>
          <a:custGeom>
            <a:avLst/>
            <a:gdLst/>
            <a:ahLst/>
            <a:cxnLst/>
            <a:rect l="l" t="t" r="r" b="b"/>
            <a:pathLst>
              <a:path w="28348" h="89777" extrusionOk="0">
                <a:moveTo>
                  <a:pt x="22990" y="0"/>
                </a:moveTo>
                <a:cubicBezTo>
                  <a:pt x="20759" y="0"/>
                  <a:pt x="19253" y="2249"/>
                  <a:pt x="18933" y="4480"/>
                </a:cubicBezTo>
                <a:cubicBezTo>
                  <a:pt x="18764" y="5765"/>
                  <a:pt x="18764" y="7016"/>
                  <a:pt x="18764" y="8215"/>
                </a:cubicBezTo>
                <a:cubicBezTo>
                  <a:pt x="18764" y="10616"/>
                  <a:pt x="18764" y="12881"/>
                  <a:pt x="17445" y="15281"/>
                </a:cubicBezTo>
                <a:cubicBezTo>
                  <a:pt x="16634" y="16769"/>
                  <a:pt x="15535" y="18071"/>
                  <a:pt x="14453" y="19322"/>
                </a:cubicBezTo>
                <a:cubicBezTo>
                  <a:pt x="13693" y="20235"/>
                  <a:pt x="12881" y="21181"/>
                  <a:pt x="12221" y="22178"/>
                </a:cubicBezTo>
                <a:cubicBezTo>
                  <a:pt x="9839" y="25694"/>
                  <a:pt x="9010" y="30005"/>
                  <a:pt x="9805" y="34653"/>
                </a:cubicBezTo>
                <a:cubicBezTo>
                  <a:pt x="10515" y="38795"/>
                  <a:pt x="9433" y="42090"/>
                  <a:pt x="6052" y="46030"/>
                </a:cubicBezTo>
                <a:cubicBezTo>
                  <a:pt x="3077" y="49512"/>
                  <a:pt x="1" y="53096"/>
                  <a:pt x="964" y="58167"/>
                </a:cubicBezTo>
                <a:cubicBezTo>
                  <a:pt x="1302" y="59958"/>
                  <a:pt x="2131" y="61716"/>
                  <a:pt x="2924" y="63441"/>
                </a:cubicBezTo>
                <a:cubicBezTo>
                  <a:pt x="4311" y="66364"/>
                  <a:pt x="5714" y="69391"/>
                  <a:pt x="4885" y="72772"/>
                </a:cubicBezTo>
                <a:cubicBezTo>
                  <a:pt x="4599" y="73921"/>
                  <a:pt x="4040" y="74985"/>
                  <a:pt x="3517" y="75999"/>
                </a:cubicBezTo>
                <a:cubicBezTo>
                  <a:pt x="3246" y="76524"/>
                  <a:pt x="2958" y="77065"/>
                  <a:pt x="2722" y="77606"/>
                </a:cubicBezTo>
                <a:cubicBezTo>
                  <a:pt x="1741" y="79837"/>
                  <a:pt x="1471" y="82186"/>
                  <a:pt x="1978" y="84248"/>
                </a:cubicBezTo>
                <a:cubicBezTo>
                  <a:pt x="2367" y="85905"/>
                  <a:pt x="3314" y="87426"/>
                  <a:pt x="4565" y="88441"/>
                </a:cubicBezTo>
                <a:cubicBezTo>
                  <a:pt x="5020" y="88813"/>
                  <a:pt x="5494" y="89101"/>
                  <a:pt x="6001" y="89320"/>
                </a:cubicBezTo>
                <a:cubicBezTo>
                  <a:pt x="6677" y="89624"/>
                  <a:pt x="7472" y="89777"/>
                  <a:pt x="8401" y="89777"/>
                </a:cubicBezTo>
                <a:cubicBezTo>
                  <a:pt x="10768" y="89777"/>
                  <a:pt x="13727" y="88762"/>
                  <a:pt x="15552" y="87309"/>
                </a:cubicBezTo>
                <a:cubicBezTo>
                  <a:pt x="18527" y="84976"/>
                  <a:pt x="18392" y="81866"/>
                  <a:pt x="18239" y="78569"/>
                </a:cubicBezTo>
                <a:cubicBezTo>
                  <a:pt x="18122" y="75932"/>
                  <a:pt x="18003" y="73227"/>
                  <a:pt x="19456" y="70777"/>
                </a:cubicBezTo>
                <a:cubicBezTo>
                  <a:pt x="20099" y="69661"/>
                  <a:pt x="20910" y="68647"/>
                  <a:pt x="21671" y="67649"/>
                </a:cubicBezTo>
                <a:cubicBezTo>
                  <a:pt x="22972" y="65976"/>
                  <a:pt x="24207" y="64403"/>
                  <a:pt x="24832" y="62426"/>
                </a:cubicBezTo>
                <a:cubicBezTo>
                  <a:pt x="25796" y="59418"/>
                  <a:pt x="24967" y="56172"/>
                  <a:pt x="24122" y="53670"/>
                </a:cubicBezTo>
                <a:cubicBezTo>
                  <a:pt x="23885" y="52994"/>
                  <a:pt x="23632" y="52300"/>
                  <a:pt x="23396" y="51624"/>
                </a:cubicBezTo>
                <a:cubicBezTo>
                  <a:pt x="22600" y="49444"/>
                  <a:pt x="21789" y="47195"/>
                  <a:pt x="21536" y="44846"/>
                </a:cubicBezTo>
                <a:cubicBezTo>
                  <a:pt x="21282" y="42226"/>
                  <a:pt x="21773" y="40096"/>
                  <a:pt x="23057" y="38304"/>
                </a:cubicBezTo>
                <a:cubicBezTo>
                  <a:pt x="23396" y="37831"/>
                  <a:pt x="23767" y="37391"/>
                  <a:pt x="24122" y="36952"/>
                </a:cubicBezTo>
                <a:cubicBezTo>
                  <a:pt x="24680" y="36259"/>
                  <a:pt x="25271" y="35532"/>
                  <a:pt x="25728" y="34754"/>
                </a:cubicBezTo>
                <a:cubicBezTo>
                  <a:pt x="27638" y="31441"/>
                  <a:pt x="26826" y="28078"/>
                  <a:pt x="25947" y="24511"/>
                </a:cubicBezTo>
                <a:cubicBezTo>
                  <a:pt x="25187" y="21434"/>
                  <a:pt x="24410" y="18274"/>
                  <a:pt x="25508" y="15130"/>
                </a:cubicBezTo>
                <a:cubicBezTo>
                  <a:pt x="25812" y="14267"/>
                  <a:pt x="26218" y="13439"/>
                  <a:pt x="26623" y="12644"/>
                </a:cubicBezTo>
                <a:cubicBezTo>
                  <a:pt x="26860" y="12155"/>
                  <a:pt x="27097" y="11647"/>
                  <a:pt x="27317" y="11157"/>
                </a:cubicBezTo>
                <a:cubicBezTo>
                  <a:pt x="28162" y="9213"/>
                  <a:pt x="28348" y="6745"/>
                  <a:pt x="27790" y="4530"/>
                </a:cubicBezTo>
                <a:cubicBezTo>
                  <a:pt x="27317" y="2637"/>
                  <a:pt x="26150" y="1082"/>
                  <a:pt x="24663" y="390"/>
                </a:cubicBezTo>
                <a:cubicBezTo>
                  <a:pt x="24105" y="135"/>
                  <a:pt x="23531" y="0"/>
                  <a:pt x="22990" y="0"/>
                </a:cubicBezTo>
                <a:close/>
              </a:path>
            </a:pathLst>
          </a:custGeom>
          <a:solidFill>
            <a:schemeClr val="accent3"/>
          </a:solidFill>
          <a:ln>
            <a:noFill/>
          </a:ln>
          <a:effectLst>
            <a:outerShdw blurRad="57150" dist="1905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4" name="Google Shape;3994;p119"/>
          <p:cNvSpPr/>
          <p:nvPr/>
        </p:nvSpPr>
        <p:spPr>
          <a:xfrm rot="945579">
            <a:off x="7263457" y="1251429"/>
            <a:ext cx="682129" cy="1292326"/>
          </a:xfrm>
          <a:custGeom>
            <a:avLst/>
            <a:gdLst/>
            <a:ahLst/>
            <a:cxnLst/>
            <a:rect l="l" t="t" r="r" b="b"/>
            <a:pathLst>
              <a:path w="38055" h="72097" extrusionOk="0">
                <a:moveTo>
                  <a:pt x="19018" y="1"/>
                </a:moveTo>
                <a:cubicBezTo>
                  <a:pt x="9466" y="1"/>
                  <a:pt x="11499" y="10605"/>
                  <a:pt x="12568" y="20176"/>
                </a:cubicBezTo>
                <a:cubicBezTo>
                  <a:pt x="13620" y="29765"/>
                  <a:pt x="10833" y="34550"/>
                  <a:pt x="7765" y="42508"/>
                </a:cubicBezTo>
                <a:cubicBezTo>
                  <a:pt x="4715" y="50466"/>
                  <a:pt x="0" y="72097"/>
                  <a:pt x="19018" y="72097"/>
                </a:cubicBezTo>
                <a:cubicBezTo>
                  <a:pt x="38055" y="72097"/>
                  <a:pt x="33340" y="50466"/>
                  <a:pt x="30290" y="42508"/>
                </a:cubicBezTo>
                <a:cubicBezTo>
                  <a:pt x="27222" y="34550"/>
                  <a:pt x="24436" y="29765"/>
                  <a:pt x="25487" y="20176"/>
                </a:cubicBezTo>
                <a:cubicBezTo>
                  <a:pt x="26556" y="10605"/>
                  <a:pt x="28589" y="1"/>
                  <a:pt x="19018" y="1"/>
                </a:cubicBezTo>
                <a:close/>
              </a:path>
            </a:pathLst>
          </a:custGeom>
          <a:solidFill>
            <a:schemeClr val="accent4"/>
          </a:solidFill>
          <a:ln>
            <a:noFill/>
          </a:ln>
          <a:effectLst>
            <a:outerShdw blurRad="57150" dist="19050" dir="5400000" algn="bl" rotWithShape="0">
              <a:schemeClr val="dk1">
                <a:alpha val="31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5" name="Google Shape;3995;p119"/>
          <p:cNvSpPr txBox="1">
            <a:spLocks noGrp="1"/>
          </p:cNvSpPr>
          <p:nvPr>
            <p:ph type="title"/>
          </p:nvPr>
        </p:nvSpPr>
        <p:spPr>
          <a:xfrm>
            <a:off x="720000" y="1642350"/>
            <a:ext cx="3228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Tablet app</a:t>
            </a:r>
            <a:endParaRPr/>
          </a:p>
        </p:txBody>
      </p:sp>
      <p:sp>
        <p:nvSpPr>
          <p:cNvPr id="3996" name="Google Shape;3996;p119"/>
          <p:cNvSpPr txBox="1">
            <a:spLocks noGrp="1"/>
          </p:cNvSpPr>
          <p:nvPr>
            <p:ph type="subTitle" idx="1"/>
          </p:nvPr>
        </p:nvSpPr>
        <p:spPr>
          <a:xfrm>
            <a:off x="720000" y="2215050"/>
            <a:ext cx="3228000" cy="1080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You can replace the image on the screen with your own work. Just right-click on it and select “Replace image”</a:t>
            </a:r>
            <a:endParaRPr/>
          </a:p>
        </p:txBody>
      </p:sp>
      <p:grpSp>
        <p:nvGrpSpPr>
          <p:cNvPr id="3997" name="Google Shape;3997;p119"/>
          <p:cNvGrpSpPr/>
          <p:nvPr/>
        </p:nvGrpSpPr>
        <p:grpSpPr>
          <a:xfrm>
            <a:off x="5281375" y="954475"/>
            <a:ext cx="2306400" cy="3179100"/>
            <a:chOff x="5281375" y="954475"/>
            <a:chExt cx="2306400" cy="3179100"/>
          </a:xfrm>
        </p:grpSpPr>
        <p:sp>
          <p:nvSpPr>
            <p:cNvPr id="3998" name="Google Shape;3998;p119"/>
            <p:cNvSpPr/>
            <p:nvPr/>
          </p:nvSpPr>
          <p:spPr>
            <a:xfrm>
              <a:off x="5281375" y="954475"/>
              <a:ext cx="2306400" cy="3179100"/>
            </a:xfrm>
            <a:prstGeom prst="roundRect">
              <a:avLst>
                <a:gd name="adj" fmla="val 597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3999;p119"/>
            <p:cNvSpPr/>
            <p:nvPr/>
          </p:nvSpPr>
          <p:spPr>
            <a:xfrm>
              <a:off x="5319402" y="1027779"/>
              <a:ext cx="2220744" cy="327716"/>
            </a:xfrm>
            <a:custGeom>
              <a:avLst/>
              <a:gdLst/>
              <a:ahLst/>
              <a:cxnLst/>
              <a:rect l="l" t="t" r="r" b="b"/>
              <a:pathLst>
                <a:path w="99074" h="14622" extrusionOk="0">
                  <a:moveTo>
                    <a:pt x="10070" y="1"/>
                  </a:moveTo>
                  <a:cubicBezTo>
                    <a:pt x="4506" y="1"/>
                    <a:pt x="1" y="4505"/>
                    <a:pt x="1" y="10070"/>
                  </a:cubicBezTo>
                  <a:lnTo>
                    <a:pt x="1" y="14622"/>
                  </a:lnTo>
                  <a:lnTo>
                    <a:pt x="99074" y="14622"/>
                  </a:lnTo>
                  <a:lnTo>
                    <a:pt x="99074" y="10070"/>
                  </a:lnTo>
                  <a:cubicBezTo>
                    <a:pt x="99074" y="4505"/>
                    <a:pt x="94570" y="1"/>
                    <a:pt x="89020" y="1"/>
                  </a:cubicBezTo>
                  <a:lnTo>
                    <a:pt x="54432" y="1"/>
                  </a:lnTo>
                  <a:cubicBezTo>
                    <a:pt x="52983" y="1"/>
                    <a:pt x="51704" y="905"/>
                    <a:pt x="51237" y="2276"/>
                  </a:cubicBezTo>
                  <a:cubicBezTo>
                    <a:pt x="50987" y="2993"/>
                    <a:pt x="50302" y="3476"/>
                    <a:pt x="49537" y="3476"/>
                  </a:cubicBezTo>
                  <a:cubicBezTo>
                    <a:pt x="48774" y="3476"/>
                    <a:pt x="48103" y="2993"/>
                    <a:pt x="47854" y="2276"/>
                  </a:cubicBezTo>
                  <a:cubicBezTo>
                    <a:pt x="47371" y="905"/>
                    <a:pt x="46093" y="1"/>
                    <a:pt x="44659" y="1"/>
                  </a:cubicBezTo>
                  <a:close/>
                </a:path>
              </a:pathLst>
            </a:custGeom>
            <a:solidFill>
              <a:schemeClr val="accent1"/>
            </a:solidFill>
            <a:ln>
              <a:noFill/>
            </a:ln>
            <a:effectLst>
              <a:outerShdw blurRad="57150" dist="19050" dir="5400000" algn="bl" rotWithShape="0">
                <a:schemeClr val="dk1">
                  <a:alpha val="13000"/>
                </a:schemeClr>
              </a:outerShdw>
              <a:reflection stA="11000" endPos="9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119"/>
            <p:cNvSpPr/>
            <p:nvPr/>
          </p:nvSpPr>
          <p:spPr>
            <a:xfrm>
              <a:off x="5319405" y="1247600"/>
              <a:ext cx="2220744" cy="2744954"/>
            </a:xfrm>
            <a:custGeom>
              <a:avLst/>
              <a:gdLst/>
              <a:ahLst/>
              <a:cxnLst/>
              <a:rect l="l" t="t" r="r" b="b"/>
              <a:pathLst>
                <a:path w="99074" h="94304" extrusionOk="0">
                  <a:moveTo>
                    <a:pt x="1" y="1"/>
                  </a:moveTo>
                  <a:lnTo>
                    <a:pt x="1" y="94304"/>
                  </a:lnTo>
                  <a:lnTo>
                    <a:pt x="99074" y="94304"/>
                  </a:lnTo>
                  <a:lnTo>
                    <a:pt x="99074" y="1"/>
                  </a:lnTo>
                  <a:close/>
                </a:path>
              </a:pathLst>
            </a:custGeom>
            <a:solidFill>
              <a:schemeClr val="accent6"/>
            </a:solidFill>
            <a:ln>
              <a:noFill/>
            </a:ln>
            <a:effectLst>
              <a:outerShdw blurRad="57150" dist="19050" dir="5400000" algn="bl" rotWithShape="0">
                <a:schemeClr val="dk1">
                  <a:alpha val="13000"/>
                </a:schemeClr>
              </a:outerShdw>
              <a:reflection stA="11000" endPos="9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1" name="Google Shape;4001;p119"/>
          <p:cNvGrpSpPr/>
          <p:nvPr/>
        </p:nvGrpSpPr>
        <p:grpSpPr>
          <a:xfrm>
            <a:off x="4042024" y="1285522"/>
            <a:ext cx="1074309" cy="356822"/>
            <a:chOff x="1725115" y="1291147"/>
            <a:chExt cx="519090" cy="172403"/>
          </a:xfrm>
        </p:grpSpPr>
        <p:sp>
          <p:nvSpPr>
            <p:cNvPr id="4002" name="Google Shape;4002;p119"/>
            <p:cNvSpPr/>
            <p:nvPr/>
          </p:nvSpPr>
          <p:spPr>
            <a:xfrm>
              <a:off x="1725115" y="1291147"/>
              <a:ext cx="519090" cy="172403"/>
            </a:xfrm>
            <a:custGeom>
              <a:avLst/>
              <a:gdLst/>
              <a:ahLst/>
              <a:cxnLst/>
              <a:rect l="l" t="t" r="r" b="b"/>
              <a:pathLst>
                <a:path w="28959" h="9618" extrusionOk="0">
                  <a:moveTo>
                    <a:pt x="18640" y="1"/>
                  </a:moveTo>
                  <a:cubicBezTo>
                    <a:pt x="16417" y="1"/>
                    <a:pt x="14193" y="709"/>
                    <a:pt x="12640" y="1957"/>
                  </a:cubicBezTo>
                  <a:cubicBezTo>
                    <a:pt x="11219" y="3097"/>
                    <a:pt x="9782" y="4972"/>
                    <a:pt x="9291" y="6953"/>
                  </a:cubicBezTo>
                  <a:cubicBezTo>
                    <a:pt x="8237" y="6100"/>
                    <a:pt x="6888" y="5651"/>
                    <a:pt x="5543" y="5651"/>
                  </a:cubicBezTo>
                  <a:cubicBezTo>
                    <a:pt x="5009" y="5651"/>
                    <a:pt x="4476" y="5722"/>
                    <a:pt x="3962" y="5867"/>
                  </a:cubicBezTo>
                  <a:cubicBezTo>
                    <a:pt x="2139" y="6392"/>
                    <a:pt x="632" y="7830"/>
                    <a:pt x="1" y="9618"/>
                  </a:cubicBezTo>
                  <a:lnTo>
                    <a:pt x="28959" y="9529"/>
                  </a:lnTo>
                  <a:cubicBezTo>
                    <a:pt x="28451" y="5937"/>
                    <a:pt x="26348" y="3027"/>
                    <a:pt x="23227" y="1186"/>
                  </a:cubicBezTo>
                  <a:cubicBezTo>
                    <a:pt x="21870" y="374"/>
                    <a:pt x="20255" y="1"/>
                    <a:pt x="18640" y="1"/>
                  </a:cubicBezTo>
                  <a:close/>
                </a:path>
              </a:pathLst>
            </a:custGeom>
            <a:solidFill>
              <a:schemeClr val="dk2"/>
            </a:solidFill>
            <a:ln>
              <a:noFill/>
            </a:ln>
            <a:effectLst>
              <a:outerShdw blurRad="57150" dist="19050" dir="5400000" algn="bl" rotWithShape="0">
                <a:schemeClr val="dk1">
                  <a:alpha val="3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4003;p119"/>
            <p:cNvSpPr/>
            <p:nvPr/>
          </p:nvSpPr>
          <p:spPr>
            <a:xfrm>
              <a:off x="1953865" y="1296811"/>
              <a:ext cx="269951" cy="147971"/>
            </a:xfrm>
            <a:custGeom>
              <a:avLst/>
              <a:gdLst/>
              <a:ahLst/>
              <a:cxnLst/>
              <a:rect l="l" t="t" r="r" b="b"/>
              <a:pathLst>
                <a:path w="15060" h="8255" extrusionOk="0">
                  <a:moveTo>
                    <a:pt x="5623" y="1"/>
                  </a:moveTo>
                  <a:cubicBezTo>
                    <a:pt x="5130" y="1"/>
                    <a:pt x="4634" y="39"/>
                    <a:pt x="4138" y="117"/>
                  </a:cubicBezTo>
                  <a:cubicBezTo>
                    <a:pt x="2964" y="292"/>
                    <a:pt x="1789" y="783"/>
                    <a:pt x="1036" y="1694"/>
                  </a:cubicBezTo>
                  <a:cubicBezTo>
                    <a:pt x="265" y="2606"/>
                    <a:pt x="1" y="3973"/>
                    <a:pt x="580" y="5025"/>
                  </a:cubicBezTo>
                  <a:cubicBezTo>
                    <a:pt x="1036" y="5848"/>
                    <a:pt x="1929" y="6339"/>
                    <a:pt x="2789" y="6724"/>
                  </a:cubicBezTo>
                  <a:cubicBezTo>
                    <a:pt x="5102" y="7736"/>
                    <a:pt x="7623" y="8255"/>
                    <a:pt x="10136" y="8255"/>
                  </a:cubicBezTo>
                  <a:cubicBezTo>
                    <a:pt x="10803" y="8255"/>
                    <a:pt x="11469" y="8218"/>
                    <a:pt x="12131" y="8145"/>
                  </a:cubicBezTo>
                  <a:cubicBezTo>
                    <a:pt x="12692" y="8075"/>
                    <a:pt x="13253" y="7986"/>
                    <a:pt x="13744" y="7759"/>
                  </a:cubicBezTo>
                  <a:cubicBezTo>
                    <a:pt x="14235" y="7514"/>
                    <a:pt x="14673" y="7093"/>
                    <a:pt x="14831" y="6567"/>
                  </a:cubicBezTo>
                  <a:cubicBezTo>
                    <a:pt x="15059" y="5761"/>
                    <a:pt x="14603" y="4920"/>
                    <a:pt x="14077" y="4253"/>
                  </a:cubicBezTo>
                  <a:cubicBezTo>
                    <a:pt x="12036" y="1664"/>
                    <a:pt x="8896" y="1"/>
                    <a:pt x="5623" y="1"/>
                  </a:cubicBezTo>
                  <a:close/>
                </a:path>
              </a:pathLst>
            </a:custGeom>
            <a:solidFill>
              <a:schemeClr val="accent1"/>
            </a:solidFill>
            <a:ln>
              <a:noFill/>
            </a:ln>
            <a:effectLst>
              <a:outerShdw blurRad="57150" dist="19050" dir="5400000" algn="bl" rotWithShape="0">
                <a:schemeClr val="dk1">
                  <a:alpha val="3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119"/>
            <p:cNvSpPr/>
            <p:nvPr/>
          </p:nvSpPr>
          <p:spPr>
            <a:xfrm>
              <a:off x="1773837" y="1396227"/>
              <a:ext cx="83907" cy="48523"/>
            </a:xfrm>
            <a:custGeom>
              <a:avLst/>
              <a:gdLst/>
              <a:ahLst/>
              <a:cxnLst/>
              <a:rect l="l" t="t" r="r" b="b"/>
              <a:pathLst>
                <a:path w="4681" h="2707" extrusionOk="0">
                  <a:moveTo>
                    <a:pt x="2283" y="0"/>
                  </a:moveTo>
                  <a:cubicBezTo>
                    <a:pt x="1541" y="0"/>
                    <a:pt x="523" y="100"/>
                    <a:pt x="228" y="530"/>
                  </a:cubicBezTo>
                  <a:cubicBezTo>
                    <a:pt x="1" y="881"/>
                    <a:pt x="17" y="1372"/>
                    <a:pt x="228" y="1722"/>
                  </a:cubicBezTo>
                  <a:cubicBezTo>
                    <a:pt x="438" y="2090"/>
                    <a:pt x="807" y="2353"/>
                    <a:pt x="1193" y="2494"/>
                  </a:cubicBezTo>
                  <a:cubicBezTo>
                    <a:pt x="1595" y="2634"/>
                    <a:pt x="2016" y="2669"/>
                    <a:pt x="2436" y="2686"/>
                  </a:cubicBezTo>
                  <a:cubicBezTo>
                    <a:pt x="2577" y="2698"/>
                    <a:pt x="2718" y="2706"/>
                    <a:pt x="2858" y="2706"/>
                  </a:cubicBezTo>
                  <a:cubicBezTo>
                    <a:pt x="3119" y="2706"/>
                    <a:pt x="3377" y="2678"/>
                    <a:pt x="3628" y="2599"/>
                  </a:cubicBezTo>
                  <a:cubicBezTo>
                    <a:pt x="4014" y="2475"/>
                    <a:pt x="4383" y="2195"/>
                    <a:pt x="4523" y="1828"/>
                  </a:cubicBezTo>
                  <a:cubicBezTo>
                    <a:pt x="4680" y="1372"/>
                    <a:pt x="4505" y="846"/>
                    <a:pt x="4154" y="512"/>
                  </a:cubicBezTo>
                  <a:cubicBezTo>
                    <a:pt x="3804" y="197"/>
                    <a:pt x="3331" y="40"/>
                    <a:pt x="2857" y="21"/>
                  </a:cubicBezTo>
                  <a:cubicBezTo>
                    <a:pt x="2710" y="9"/>
                    <a:pt x="2509" y="0"/>
                    <a:pt x="2283" y="0"/>
                  </a:cubicBezTo>
                  <a:close/>
                </a:path>
              </a:pathLst>
            </a:custGeom>
            <a:solidFill>
              <a:schemeClr val="accent1"/>
            </a:solidFill>
            <a:ln>
              <a:noFill/>
            </a:ln>
            <a:effectLst>
              <a:outerShdw blurRad="57150" dist="19050" dir="5400000" algn="bl" rotWithShape="0">
                <a:schemeClr val="dk1">
                  <a:alpha val="3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5" name="Google Shape;4005;p119"/>
          <p:cNvGrpSpPr/>
          <p:nvPr/>
        </p:nvGrpSpPr>
        <p:grpSpPr>
          <a:xfrm rot="-1933770">
            <a:off x="7602384" y="3145327"/>
            <a:ext cx="620120" cy="233909"/>
            <a:chOff x="6872640" y="3300197"/>
            <a:chExt cx="620134" cy="233914"/>
          </a:xfrm>
        </p:grpSpPr>
        <p:sp>
          <p:nvSpPr>
            <p:cNvPr id="4006" name="Google Shape;4006;p119"/>
            <p:cNvSpPr/>
            <p:nvPr/>
          </p:nvSpPr>
          <p:spPr>
            <a:xfrm>
              <a:off x="7282174" y="3300197"/>
              <a:ext cx="210600" cy="210600"/>
            </a:xfrm>
            <a:prstGeom prst="ellipse">
              <a:avLst/>
            </a:prstGeom>
            <a:solidFill>
              <a:schemeClr val="accent3"/>
            </a:solidFill>
            <a:ln>
              <a:noFill/>
            </a:ln>
            <a:effectLst>
              <a:outerShdw blurRad="157163" dist="85725" dir="5400000" algn="bl" rotWithShape="0">
                <a:schemeClr val="dk1">
                  <a:alpha val="3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119"/>
            <p:cNvSpPr/>
            <p:nvPr/>
          </p:nvSpPr>
          <p:spPr>
            <a:xfrm>
              <a:off x="6872640" y="3488811"/>
              <a:ext cx="45300" cy="45300"/>
            </a:xfrm>
            <a:prstGeom prst="ellipse">
              <a:avLst/>
            </a:prstGeom>
            <a:solidFill>
              <a:schemeClr val="lt1"/>
            </a:solidFill>
            <a:ln>
              <a:noFill/>
            </a:ln>
            <a:effectLst>
              <a:outerShdw blurRad="157163" dist="85725" dir="5400000" algn="bl" rotWithShape="0">
                <a:schemeClr val="dk1">
                  <a:alpha val="3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8" name="Google Shape;4008;p119"/>
          <p:cNvGrpSpPr/>
          <p:nvPr/>
        </p:nvGrpSpPr>
        <p:grpSpPr>
          <a:xfrm>
            <a:off x="7785315" y="3617336"/>
            <a:ext cx="649330" cy="215676"/>
            <a:chOff x="1725115" y="1291147"/>
            <a:chExt cx="519090" cy="172403"/>
          </a:xfrm>
        </p:grpSpPr>
        <p:sp>
          <p:nvSpPr>
            <p:cNvPr id="4009" name="Google Shape;4009;p119"/>
            <p:cNvSpPr/>
            <p:nvPr/>
          </p:nvSpPr>
          <p:spPr>
            <a:xfrm>
              <a:off x="1725115" y="1291147"/>
              <a:ext cx="519090" cy="172403"/>
            </a:xfrm>
            <a:custGeom>
              <a:avLst/>
              <a:gdLst/>
              <a:ahLst/>
              <a:cxnLst/>
              <a:rect l="l" t="t" r="r" b="b"/>
              <a:pathLst>
                <a:path w="28959" h="9618" extrusionOk="0">
                  <a:moveTo>
                    <a:pt x="18640" y="1"/>
                  </a:moveTo>
                  <a:cubicBezTo>
                    <a:pt x="16417" y="1"/>
                    <a:pt x="14193" y="709"/>
                    <a:pt x="12640" y="1957"/>
                  </a:cubicBezTo>
                  <a:cubicBezTo>
                    <a:pt x="11219" y="3097"/>
                    <a:pt x="9782" y="4972"/>
                    <a:pt x="9291" y="6953"/>
                  </a:cubicBezTo>
                  <a:cubicBezTo>
                    <a:pt x="8237" y="6100"/>
                    <a:pt x="6888" y="5651"/>
                    <a:pt x="5543" y="5651"/>
                  </a:cubicBezTo>
                  <a:cubicBezTo>
                    <a:pt x="5009" y="5651"/>
                    <a:pt x="4476" y="5722"/>
                    <a:pt x="3962" y="5867"/>
                  </a:cubicBezTo>
                  <a:cubicBezTo>
                    <a:pt x="2139" y="6392"/>
                    <a:pt x="632" y="7830"/>
                    <a:pt x="1" y="9618"/>
                  </a:cubicBezTo>
                  <a:lnTo>
                    <a:pt x="28959" y="9529"/>
                  </a:lnTo>
                  <a:cubicBezTo>
                    <a:pt x="28451" y="5937"/>
                    <a:pt x="26348" y="3027"/>
                    <a:pt x="23227" y="1186"/>
                  </a:cubicBezTo>
                  <a:cubicBezTo>
                    <a:pt x="21870" y="374"/>
                    <a:pt x="20255" y="1"/>
                    <a:pt x="18640" y="1"/>
                  </a:cubicBezTo>
                  <a:close/>
                </a:path>
              </a:pathLst>
            </a:custGeom>
            <a:solidFill>
              <a:schemeClr val="dk2"/>
            </a:solidFill>
            <a:ln>
              <a:noFill/>
            </a:ln>
            <a:effectLst>
              <a:outerShdw blurRad="57150" dist="19050" dir="5400000" algn="bl" rotWithShape="0">
                <a:schemeClr val="dk1">
                  <a:alpha val="3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119"/>
            <p:cNvSpPr/>
            <p:nvPr/>
          </p:nvSpPr>
          <p:spPr>
            <a:xfrm>
              <a:off x="1953865" y="1296811"/>
              <a:ext cx="269951" cy="147971"/>
            </a:xfrm>
            <a:custGeom>
              <a:avLst/>
              <a:gdLst/>
              <a:ahLst/>
              <a:cxnLst/>
              <a:rect l="l" t="t" r="r" b="b"/>
              <a:pathLst>
                <a:path w="15060" h="8255" extrusionOk="0">
                  <a:moveTo>
                    <a:pt x="5623" y="1"/>
                  </a:moveTo>
                  <a:cubicBezTo>
                    <a:pt x="5130" y="1"/>
                    <a:pt x="4634" y="39"/>
                    <a:pt x="4138" y="117"/>
                  </a:cubicBezTo>
                  <a:cubicBezTo>
                    <a:pt x="2964" y="292"/>
                    <a:pt x="1789" y="783"/>
                    <a:pt x="1036" y="1694"/>
                  </a:cubicBezTo>
                  <a:cubicBezTo>
                    <a:pt x="265" y="2606"/>
                    <a:pt x="1" y="3973"/>
                    <a:pt x="580" y="5025"/>
                  </a:cubicBezTo>
                  <a:cubicBezTo>
                    <a:pt x="1036" y="5848"/>
                    <a:pt x="1929" y="6339"/>
                    <a:pt x="2789" y="6724"/>
                  </a:cubicBezTo>
                  <a:cubicBezTo>
                    <a:pt x="5102" y="7736"/>
                    <a:pt x="7623" y="8255"/>
                    <a:pt x="10136" y="8255"/>
                  </a:cubicBezTo>
                  <a:cubicBezTo>
                    <a:pt x="10803" y="8255"/>
                    <a:pt x="11469" y="8218"/>
                    <a:pt x="12131" y="8145"/>
                  </a:cubicBezTo>
                  <a:cubicBezTo>
                    <a:pt x="12692" y="8075"/>
                    <a:pt x="13253" y="7986"/>
                    <a:pt x="13744" y="7759"/>
                  </a:cubicBezTo>
                  <a:cubicBezTo>
                    <a:pt x="14235" y="7514"/>
                    <a:pt x="14673" y="7093"/>
                    <a:pt x="14831" y="6567"/>
                  </a:cubicBezTo>
                  <a:cubicBezTo>
                    <a:pt x="15059" y="5761"/>
                    <a:pt x="14603" y="4920"/>
                    <a:pt x="14077" y="4253"/>
                  </a:cubicBezTo>
                  <a:cubicBezTo>
                    <a:pt x="12036" y="1664"/>
                    <a:pt x="8896" y="1"/>
                    <a:pt x="5623" y="1"/>
                  </a:cubicBezTo>
                  <a:close/>
                </a:path>
              </a:pathLst>
            </a:custGeom>
            <a:solidFill>
              <a:schemeClr val="accent1"/>
            </a:solidFill>
            <a:ln>
              <a:noFill/>
            </a:ln>
            <a:effectLst>
              <a:outerShdw blurRad="57150" dist="19050" dir="5400000" algn="bl" rotWithShape="0">
                <a:schemeClr val="dk1">
                  <a:alpha val="3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119"/>
            <p:cNvSpPr/>
            <p:nvPr/>
          </p:nvSpPr>
          <p:spPr>
            <a:xfrm>
              <a:off x="1773837" y="1396227"/>
              <a:ext cx="83907" cy="48523"/>
            </a:xfrm>
            <a:custGeom>
              <a:avLst/>
              <a:gdLst/>
              <a:ahLst/>
              <a:cxnLst/>
              <a:rect l="l" t="t" r="r" b="b"/>
              <a:pathLst>
                <a:path w="4681" h="2707" extrusionOk="0">
                  <a:moveTo>
                    <a:pt x="2283" y="0"/>
                  </a:moveTo>
                  <a:cubicBezTo>
                    <a:pt x="1541" y="0"/>
                    <a:pt x="523" y="100"/>
                    <a:pt x="228" y="530"/>
                  </a:cubicBezTo>
                  <a:cubicBezTo>
                    <a:pt x="1" y="881"/>
                    <a:pt x="17" y="1372"/>
                    <a:pt x="228" y="1722"/>
                  </a:cubicBezTo>
                  <a:cubicBezTo>
                    <a:pt x="438" y="2090"/>
                    <a:pt x="807" y="2353"/>
                    <a:pt x="1193" y="2494"/>
                  </a:cubicBezTo>
                  <a:cubicBezTo>
                    <a:pt x="1595" y="2634"/>
                    <a:pt x="2016" y="2669"/>
                    <a:pt x="2436" y="2686"/>
                  </a:cubicBezTo>
                  <a:cubicBezTo>
                    <a:pt x="2577" y="2698"/>
                    <a:pt x="2718" y="2706"/>
                    <a:pt x="2858" y="2706"/>
                  </a:cubicBezTo>
                  <a:cubicBezTo>
                    <a:pt x="3119" y="2706"/>
                    <a:pt x="3377" y="2678"/>
                    <a:pt x="3628" y="2599"/>
                  </a:cubicBezTo>
                  <a:cubicBezTo>
                    <a:pt x="4014" y="2475"/>
                    <a:pt x="4383" y="2195"/>
                    <a:pt x="4523" y="1828"/>
                  </a:cubicBezTo>
                  <a:cubicBezTo>
                    <a:pt x="4680" y="1372"/>
                    <a:pt x="4505" y="846"/>
                    <a:pt x="4154" y="512"/>
                  </a:cubicBezTo>
                  <a:cubicBezTo>
                    <a:pt x="3804" y="197"/>
                    <a:pt x="3331" y="40"/>
                    <a:pt x="2857" y="21"/>
                  </a:cubicBezTo>
                  <a:cubicBezTo>
                    <a:pt x="2710" y="9"/>
                    <a:pt x="2509" y="0"/>
                    <a:pt x="2283" y="0"/>
                  </a:cubicBezTo>
                  <a:close/>
                </a:path>
              </a:pathLst>
            </a:custGeom>
            <a:solidFill>
              <a:schemeClr val="accent1"/>
            </a:solidFill>
            <a:ln>
              <a:noFill/>
            </a:ln>
            <a:effectLst>
              <a:outerShdw blurRad="57150" dist="19050" dir="5400000" algn="bl" rotWithShape="0">
                <a:schemeClr val="dk1">
                  <a:alpha val="3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012" name="Google Shape;4012;p119"/>
          <p:cNvPicPr preferRelativeResize="0"/>
          <p:nvPr/>
        </p:nvPicPr>
        <p:blipFill rotWithShape="1">
          <a:blip r:embed="rId3">
            <a:alphaModFix/>
          </a:blip>
          <a:srcRect l="30944" t="4890" r="30135" b="9162"/>
          <a:stretch/>
        </p:blipFill>
        <p:spPr>
          <a:xfrm>
            <a:off x="5376825" y="1285525"/>
            <a:ext cx="2129213" cy="2644750"/>
          </a:xfrm>
          <a:prstGeom prst="rect">
            <a:avLst/>
          </a:prstGeom>
          <a:noFill/>
          <a:ln>
            <a:noFill/>
          </a:ln>
        </p:spPr>
      </p:pic>
      <p:sp>
        <p:nvSpPr>
          <p:cNvPr id="4013" name="Google Shape;4013;p119"/>
          <p:cNvSpPr/>
          <p:nvPr/>
        </p:nvSpPr>
        <p:spPr>
          <a:xfrm rot="5400000">
            <a:off x="62125" y="2453700"/>
            <a:ext cx="963600" cy="23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4" name="Google Shape;4014;p119">
            <a:hlinkClick r:id="" action="ppaction://hlinkshowjump?jump=previousslide"/>
          </p:cNvPr>
          <p:cNvSpPr/>
          <p:nvPr/>
        </p:nvSpPr>
        <p:spPr>
          <a:xfrm>
            <a:off x="465662" y="2271250"/>
            <a:ext cx="156300" cy="135300"/>
          </a:xfrm>
          <a:prstGeom prst="triangle">
            <a:avLst>
              <a:gd name="adj" fmla="val 50000"/>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5" name="Google Shape;4015;p119">
            <a:hlinkClick r:id="" action="ppaction://hlinkshowjump?jump=nextslide"/>
          </p:cNvPr>
          <p:cNvSpPr/>
          <p:nvPr/>
        </p:nvSpPr>
        <p:spPr>
          <a:xfrm rot="10800000" flipH="1">
            <a:off x="465315" y="2737050"/>
            <a:ext cx="157200" cy="135600"/>
          </a:xfrm>
          <a:prstGeom prst="triangle">
            <a:avLst>
              <a:gd name="adj" fmla="val 50000"/>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6" name="Google Shape;4016;p119">
            <a:hlinkClick r:id="rId4" action="ppaction://hlinksldjump"/>
          </p:cNvPr>
          <p:cNvSpPr/>
          <p:nvPr/>
        </p:nvSpPr>
        <p:spPr>
          <a:xfrm rot="5400000">
            <a:off x="465301" y="2493168"/>
            <a:ext cx="157103" cy="157157"/>
          </a:xfrm>
          <a:custGeom>
            <a:avLst/>
            <a:gdLst/>
            <a:ahLst/>
            <a:cxnLst/>
            <a:rect l="l" t="t" r="r" b="b"/>
            <a:pathLst>
              <a:path w="21411" h="21411" extrusionOk="0">
                <a:moveTo>
                  <a:pt x="10568" y="6574"/>
                </a:moveTo>
                <a:cubicBezTo>
                  <a:pt x="12851" y="6574"/>
                  <a:pt x="14563" y="8560"/>
                  <a:pt x="14563" y="10842"/>
                </a:cubicBezTo>
                <a:cubicBezTo>
                  <a:pt x="14563" y="12851"/>
                  <a:pt x="12851" y="14837"/>
                  <a:pt x="10568" y="14837"/>
                </a:cubicBezTo>
                <a:cubicBezTo>
                  <a:pt x="8286" y="14837"/>
                  <a:pt x="6574" y="12851"/>
                  <a:pt x="6574" y="10842"/>
                </a:cubicBezTo>
                <a:cubicBezTo>
                  <a:pt x="6574" y="8560"/>
                  <a:pt x="8286" y="6574"/>
                  <a:pt x="10568" y="6574"/>
                </a:cubicBezTo>
                <a:close/>
                <a:moveTo>
                  <a:pt x="8560" y="0"/>
                </a:moveTo>
                <a:lnTo>
                  <a:pt x="8560" y="2009"/>
                </a:lnTo>
                <a:cubicBezTo>
                  <a:pt x="7715" y="2283"/>
                  <a:pt x="6848" y="2580"/>
                  <a:pt x="6003" y="3150"/>
                </a:cubicBezTo>
                <a:lnTo>
                  <a:pt x="4565" y="1712"/>
                </a:lnTo>
                <a:lnTo>
                  <a:pt x="1712" y="4565"/>
                </a:lnTo>
                <a:lnTo>
                  <a:pt x="3150" y="6277"/>
                </a:lnTo>
                <a:cubicBezTo>
                  <a:pt x="2580" y="6848"/>
                  <a:pt x="2283" y="7715"/>
                  <a:pt x="2009" y="8560"/>
                </a:cubicBezTo>
                <a:lnTo>
                  <a:pt x="0" y="8560"/>
                </a:lnTo>
                <a:lnTo>
                  <a:pt x="0" y="12851"/>
                </a:lnTo>
                <a:lnTo>
                  <a:pt x="2009" y="12851"/>
                </a:lnTo>
                <a:cubicBezTo>
                  <a:pt x="2283" y="13695"/>
                  <a:pt x="2580" y="14563"/>
                  <a:pt x="3150" y="15407"/>
                </a:cubicBezTo>
                <a:lnTo>
                  <a:pt x="1712" y="16845"/>
                </a:lnTo>
                <a:lnTo>
                  <a:pt x="4565" y="19698"/>
                </a:lnTo>
                <a:lnTo>
                  <a:pt x="6003" y="18260"/>
                </a:lnTo>
                <a:cubicBezTo>
                  <a:pt x="6848" y="18831"/>
                  <a:pt x="7715" y="19128"/>
                  <a:pt x="8560" y="19402"/>
                </a:cubicBezTo>
                <a:lnTo>
                  <a:pt x="8560" y="21410"/>
                </a:lnTo>
                <a:lnTo>
                  <a:pt x="12554" y="21410"/>
                </a:lnTo>
                <a:lnTo>
                  <a:pt x="12851" y="19402"/>
                </a:lnTo>
                <a:cubicBezTo>
                  <a:pt x="13696" y="19128"/>
                  <a:pt x="14563" y="18831"/>
                  <a:pt x="15134" y="18260"/>
                </a:cubicBezTo>
                <a:lnTo>
                  <a:pt x="16845" y="19698"/>
                </a:lnTo>
                <a:lnTo>
                  <a:pt x="19699" y="16845"/>
                </a:lnTo>
                <a:lnTo>
                  <a:pt x="18261" y="15407"/>
                </a:lnTo>
                <a:cubicBezTo>
                  <a:pt x="18831" y="14563"/>
                  <a:pt x="19128" y="13695"/>
                  <a:pt x="19128" y="12851"/>
                </a:cubicBezTo>
                <a:lnTo>
                  <a:pt x="21410" y="12851"/>
                </a:lnTo>
                <a:lnTo>
                  <a:pt x="21410" y="8560"/>
                </a:lnTo>
                <a:lnTo>
                  <a:pt x="19128" y="8560"/>
                </a:lnTo>
                <a:cubicBezTo>
                  <a:pt x="19128" y="7715"/>
                  <a:pt x="18831" y="6848"/>
                  <a:pt x="18261" y="6277"/>
                </a:cubicBezTo>
                <a:lnTo>
                  <a:pt x="19699" y="4565"/>
                </a:lnTo>
                <a:lnTo>
                  <a:pt x="16845" y="1712"/>
                </a:lnTo>
                <a:lnTo>
                  <a:pt x="15134" y="3150"/>
                </a:lnTo>
                <a:cubicBezTo>
                  <a:pt x="14563" y="2580"/>
                  <a:pt x="13696" y="2283"/>
                  <a:pt x="12851" y="2009"/>
                </a:cubicBezTo>
                <a:lnTo>
                  <a:pt x="12554" y="0"/>
                </a:lnTo>
                <a:close/>
              </a:path>
            </a:pathLst>
          </a:custGeom>
          <a:solidFill>
            <a:schemeClr val="lt1"/>
          </a:solidFill>
          <a:ln>
            <a:noFill/>
          </a:ln>
          <a:effectLst>
            <a:outerShdw blurRad="57150" dist="19050" dir="5400000" algn="bl" rotWithShape="0">
              <a:schemeClr val="dk1">
                <a:alpha val="52000"/>
              </a:schemeClr>
            </a:outerShdw>
            <a:reflection stA="4000" endPos="54000" dist="47625"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020"/>
        <p:cNvGrpSpPr/>
        <p:nvPr/>
      </p:nvGrpSpPr>
      <p:grpSpPr>
        <a:xfrm>
          <a:off x="0" y="0"/>
          <a:ext cx="0" cy="0"/>
          <a:chOff x="0" y="0"/>
          <a:chExt cx="0" cy="0"/>
        </a:xfrm>
      </p:grpSpPr>
      <p:sp>
        <p:nvSpPr>
          <p:cNvPr id="4021" name="Google Shape;4021;p120"/>
          <p:cNvSpPr/>
          <p:nvPr/>
        </p:nvSpPr>
        <p:spPr>
          <a:xfrm rot="945579">
            <a:off x="4116432" y="1835799"/>
            <a:ext cx="682129" cy="1292326"/>
          </a:xfrm>
          <a:custGeom>
            <a:avLst/>
            <a:gdLst/>
            <a:ahLst/>
            <a:cxnLst/>
            <a:rect l="l" t="t" r="r" b="b"/>
            <a:pathLst>
              <a:path w="38055" h="72097" extrusionOk="0">
                <a:moveTo>
                  <a:pt x="19018" y="1"/>
                </a:moveTo>
                <a:cubicBezTo>
                  <a:pt x="9466" y="1"/>
                  <a:pt x="11499" y="10605"/>
                  <a:pt x="12568" y="20176"/>
                </a:cubicBezTo>
                <a:cubicBezTo>
                  <a:pt x="13620" y="29765"/>
                  <a:pt x="10833" y="34550"/>
                  <a:pt x="7765" y="42508"/>
                </a:cubicBezTo>
                <a:cubicBezTo>
                  <a:pt x="4715" y="50466"/>
                  <a:pt x="0" y="72097"/>
                  <a:pt x="19018" y="72097"/>
                </a:cubicBezTo>
                <a:cubicBezTo>
                  <a:pt x="38055" y="72097"/>
                  <a:pt x="33340" y="50466"/>
                  <a:pt x="30290" y="42508"/>
                </a:cubicBezTo>
                <a:cubicBezTo>
                  <a:pt x="27222" y="34550"/>
                  <a:pt x="24436" y="29765"/>
                  <a:pt x="25487" y="20176"/>
                </a:cubicBezTo>
                <a:cubicBezTo>
                  <a:pt x="26556" y="10605"/>
                  <a:pt x="28589" y="1"/>
                  <a:pt x="19018" y="1"/>
                </a:cubicBezTo>
                <a:close/>
              </a:path>
            </a:pathLst>
          </a:custGeom>
          <a:solidFill>
            <a:schemeClr val="accent3"/>
          </a:solidFill>
          <a:ln>
            <a:noFill/>
          </a:ln>
          <a:effectLst>
            <a:outerShdw blurRad="57150" dist="19050" dir="5400000" algn="bl" rotWithShape="0">
              <a:schemeClr val="dk1">
                <a:alpha val="31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2" name="Google Shape;4022;p120"/>
          <p:cNvSpPr/>
          <p:nvPr/>
        </p:nvSpPr>
        <p:spPr>
          <a:xfrm flipH="1">
            <a:off x="1256563" y="2006916"/>
            <a:ext cx="542156" cy="1716985"/>
          </a:xfrm>
          <a:custGeom>
            <a:avLst/>
            <a:gdLst/>
            <a:ahLst/>
            <a:cxnLst/>
            <a:rect l="l" t="t" r="r" b="b"/>
            <a:pathLst>
              <a:path w="28348" h="89777" extrusionOk="0">
                <a:moveTo>
                  <a:pt x="22990" y="0"/>
                </a:moveTo>
                <a:cubicBezTo>
                  <a:pt x="20759" y="0"/>
                  <a:pt x="19253" y="2249"/>
                  <a:pt x="18933" y="4480"/>
                </a:cubicBezTo>
                <a:cubicBezTo>
                  <a:pt x="18764" y="5765"/>
                  <a:pt x="18764" y="7016"/>
                  <a:pt x="18764" y="8215"/>
                </a:cubicBezTo>
                <a:cubicBezTo>
                  <a:pt x="18764" y="10616"/>
                  <a:pt x="18764" y="12881"/>
                  <a:pt x="17445" y="15281"/>
                </a:cubicBezTo>
                <a:cubicBezTo>
                  <a:pt x="16634" y="16769"/>
                  <a:pt x="15535" y="18071"/>
                  <a:pt x="14453" y="19322"/>
                </a:cubicBezTo>
                <a:cubicBezTo>
                  <a:pt x="13693" y="20235"/>
                  <a:pt x="12881" y="21181"/>
                  <a:pt x="12221" y="22178"/>
                </a:cubicBezTo>
                <a:cubicBezTo>
                  <a:pt x="9839" y="25694"/>
                  <a:pt x="9010" y="30005"/>
                  <a:pt x="9805" y="34653"/>
                </a:cubicBezTo>
                <a:cubicBezTo>
                  <a:pt x="10515" y="38795"/>
                  <a:pt x="9433" y="42090"/>
                  <a:pt x="6052" y="46030"/>
                </a:cubicBezTo>
                <a:cubicBezTo>
                  <a:pt x="3077" y="49512"/>
                  <a:pt x="1" y="53096"/>
                  <a:pt x="964" y="58167"/>
                </a:cubicBezTo>
                <a:cubicBezTo>
                  <a:pt x="1302" y="59958"/>
                  <a:pt x="2131" y="61716"/>
                  <a:pt x="2924" y="63441"/>
                </a:cubicBezTo>
                <a:cubicBezTo>
                  <a:pt x="4311" y="66364"/>
                  <a:pt x="5714" y="69391"/>
                  <a:pt x="4885" y="72772"/>
                </a:cubicBezTo>
                <a:cubicBezTo>
                  <a:pt x="4599" y="73921"/>
                  <a:pt x="4040" y="74985"/>
                  <a:pt x="3517" y="75999"/>
                </a:cubicBezTo>
                <a:cubicBezTo>
                  <a:pt x="3246" y="76524"/>
                  <a:pt x="2958" y="77065"/>
                  <a:pt x="2722" y="77606"/>
                </a:cubicBezTo>
                <a:cubicBezTo>
                  <a:pt x="1741" y="79837"/>
                  <a:pt x="1471" y="82186"/>
                  <a:pt x="1978" y="84248"/>
                </a:cubicBezTo>
                <a:cubicBezTo>
                  <a:pt x="2367" y="85905"/>
                  <a:pt x="3314" y="87426"/>
                  <a:pt x="4565" y="88441"/>
                </a:cubicBezTo>
                <a:cubicBezTo>
                  <a:pt x="5020" y="88813"/>
                  <a:pt x="5494" y="89101"/>
                  <a:pt x="6001" y="89320"/>
                </a:cubicBezTo>
                <a:cubicBezTo>
                  <a:pt x="6677" y="89624"/>
                  <a:pt x="7472" y="89777"/>
                  <a:pt x="8401" y="89777"/>
                </a:cubicBezTo>
                <a:cubicBezTo>
                  <a:pt x="10768" y="89777"/>
                  <a:pt x="13727" y="88762"/>
                  <a:pt x="15552" y="87309"/>
                </a:cubicBezTo>
                <a:cubicBezTo>
                  <a:pt x="18527" y="84976"/>
                  <a:pt x="18392" y="81866"/>
                  <a:pt x="18239" y="78569"/>
                </a:cubicBezTo>
                <a:cubicBezTo>
                  <a:pt x="18122" y="75932"/>
                  <a:pt x="18003" y="73227"/>
                  <a:pt x="19456" y="70777"/>
                </a:cubicBezTo>
                <a:cubicBezTo>
                  <a:pt x="20099" y="69661"/>
                  <a:pt x="20910" y="68647"/>
                  <a:pt x="21671" y="67649"/>
                </a:cubicBezTo>
                <a:cubicBezTo>
                  <a:pt x="22972" y="65976"/>
                  <a:pt x="24207" y="64403"/>
                  <a:pt x="24832" y="62426"/>
                </a:cubicBezTo>
                <a:cubicBezTo>
                  <a:pt x="25796" y="59418"/>
                  <a:pt x="24967" y="56172"/>
                  <a:pt x="24122" y="53670"/>
                </a:cubicBezTo>
                <a:cubicBezTo>
                  <a:pt x="23885" y="52994"/>
                  <a:pt x="23632" y="52300"/>
                  <a:pt x="23396" y="51624"/>
                </a:cubicBezTo>
                <a:cubicBezTo>
                  <a:pt x="22600" y="49444"/>
                  <a:pt x="21789" y="47195"/>
                  <a:pt x="21536" y="44846"/>
                </a:cubicBezTo>
                <a:cubicBezTo>
                  <a:pt x="21282" y="42226"/>
                  <a:pt x="21773" y="40096"/>
                  <a:pt x="23057" y="38304"/>
                </a:cubicBezTo>
                <a:cubicBezTo>
                  <a:pt x="23396" y="37831"/>
                  <a:pt x="23767" y="37391"/>
                  <a:pt x="24122" y="36952"/>
                </a:cubicBezTo>
                <a:cubicBezTo>
                  <a:pt x="24680" y="36259"/>
                  <a:pt x="25271" y="35532"/>
                  <a:pt x="25728" y="34754"/>
                </a:cubicBezTo>
                <a:cubicBezTo>
                  <a:pt x="27638" y="31441"/>
                  <a:pt x="26826" y="28078"/>
                  <a:pt x="25947" y="24511"/>
                </a:cubicBezTo>
                <a:cubicBezTo>
                  <a:pt x="25187" y="21434"/>
                  <a:pt x="24410" y="18274"/>
                  <a:pt x="25508" y="15130"/>
                </a:cubicBezTo>
                <a:cubicBezTo>
                  <a:pt x="25812" y="14267"/>
                  <a:pt x="26218" y="13439"/>
                  <a:pt x="26623" y="12644"/>
                </a:cubicBezTo>
                <a:cubicBezTo>
                  <a:pt x="26860" y="12155"/>
                  <a:pt x="27097" y="11647"/>
                  <a:pt x="27317" y="11157"/>
                </a:cubicBezTo>
                <a:cubicBezTo>
                  <a:pt x="28162" y="9213"/>
                  <a:pt x="28348" y="6745"/>
                  <a:pt x="27790" y="4530"/>
                </a:cubicBezTo>
                <a:cubicBezTo>
                  <a:pt x="27317" y="2637"/>
                  <a:pt x="26150" y="1082"/>
                  <a:pt x="24663" y="390"/>
                </a:cubicBezTo>
                <a:cubicBezTo>
                  <a:pt x="24105" y="135"/>
                  <a:pt x="23531" y="0"/>
                  <a:pt x="22990" y="0"/>
                </a:cubicBezTo>
                <a:close/>
              </a:path>
            </a:pathLst>
          </a:custGeom>
          <a:solidFill>
            <a:schemeClr val="accent4"/>
          </a:solidFill>
          <a:ln>
            <a:noFill/>
          </a:ln>
          <a:effectLst>
            <a:outerShdw blurRad="57150" dist="1905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23" name="Google Shape;4023;p120"/>
          <p:cNvGrpSpPr/>
          <p:nvPr/>
        </p:nvGrpSpPr>
        <p:grpSpPr>
          <a:xfrm>
            <a:off x="1521788" y="1557019"/>
            <a:ext cx="2788750" cy="2516535"/>
            <a:chOff x="925388" y="1643824"/>
            <a:chExt cx="2788750" cy="2516535"/>
          </a:xfrm>
        </p:grpSpPr>
        <p:sp>
          <p:nvSpPr>
            <p:cNvPr id="4024" name="Google Shape;4024;p120"/>
            <p:cNvSpPr/>
            <p:nvPr/>
          </p:nvSpPr>
          <p:spPr>
            <a:xfrm>
              <a:off x="925388" y="1643824"/>
              <a:ext cx="2788750" cy="2516535"/>
            </a:xfrm>
            <a:custGeom>
              <a:avLst/>
              <a:gdLst/>
              <a:ahLst/>
              <a:cxnLst/>
              <a:rect l="l" t="t" r="r" b="b"/>
              <a:pathLst>
                <a:path w="232154" h="209493" extrusionOk="0">
                  <a:moveTo>
                    <a:pt x="14702" y="0"/>
                  </a:moveTo>
                  <a:cubicBezTo>
                    <a:pt x="6580" y="0"/>
                    <a:pt x="0" y="6580"/>
                    <a:pt x="0" y="14702"/>
                  </a:cubicBezTo>
                  <a:lnTo>
                    <a:pt x="0" y="165069"/>
                  </a:lnTo>
                  <a:cubicBezTo>
                    <a:pt x="0" y="173189"/>
                    <a:pt x="6580" y="179769"/>
                    <a:pt x="14702" y="179769"/>
                  </a:cubicBezTo>
                  <a:lnTo>
                    <a:pt x="84962" y="179769"/>
                  </a:lnTo>
                  <a:lnTo>
                    <a:pt x="84962" y="203879"/>
                  </a:lnTo>
                  <a:lnTo>
                    <a:pt x="69202" y="203879"/>
                  </a:lnTo>
                  <a:cubicBezTo>
                    <a:pt x="67637" y="203879"/>
                    <a:pt x="66395" y="205146"/>
                    <a:pt x="66395" y="206686"/>
                  </a:cubicBezTo>
                  <a:cubicBezTo>
                    <a:pt x="66395" y="208251"/>
                    <a:pt x="67637" y="209493"/>
                    <a:pt x="69202" y="209493"/>
                  </a:cubicBezTo>
                  <a:lnTo>
                    <a:pt x="162952" y="209493"/>
                  </a:lnTo>
                  <a:cubicBezTo>
                    <a:pt x="164516" y="209493"/>
                    <a:pt x="165759" y="208251"/>
                    <a:pt x="165759" y="206686"/>
                  </a:cubicBezTo>
                  <a:cubicBezTo>
                    <a:pt x="165759" y="205146"/>
                    <a:pt x="164516" y="203879"/>
                    <a:pt x="162952" y="203879"/>
                  </a:cubicBezTo>
                  <a:lnTo>
                    <a:pt x="147192" y="203879"/>
                  </a:lnTo>
                  <a:lnTo>
                    <a:pt x="147192" y="179769"/>
                  </a:lnTo>
                  <a:lnTo>
                    <a:pt x="217452" y="179769"/>
                  </a:lnTo>
                  <a:cubicBezTo>
                    <a:pt x="225574" y="179769"/>
                    <a:pt x="232154" y="173189"/>
                    <a:pt x="232154" y="165069"/>
                  </a:cubicBezTo>
                  <a:lnTo>
                    <a:pt x="232154" y="14702"/>
                  </a:lnTo>
                  <a:cubicBezTo>
                    <a:pt x="232154" y="6580"/>
                    <a:pt x="225574" y="0"/>
                    <a:pt x="217452" y="0"/>
                  </a:cubicBezTo>
                  <a:close/>
                </a:path>
              </a:pathLst>
            </a:custGeom>
            <a:solidFill>
              <a:schemeClr val="lt1"/>
            </a:solidFill>
            <a:ln>
              <a:noFill/>
            </a:ln>
            <a:effectLst>
              <a:outerShdw blurRad="57150" dist="19050" dir="5400000" algn="bl" rotWithShape="0">
                <a:schemeClr val="dk1">
                  <a:alpha val="22000"/>
                </a:schemeClr>
              </a:outerShdw>
              <a:reflection stA="7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120"/>
            <p:cNvSpPr/>
            <p:nvPr/>
          </p:nvSpPr>
          <p:spPr>
            <a:xfrm>
              <a:off x="1039047" y="1775405"/>
              <a:ext cx="2518200" cy="1881900"/>
            </a:xfrm>
            <a:prstGeom prst="roundRect">
              <a:avLst>
                <a:gd name="adj" fmla="val 2980"/>
              </a:avLst>
            </a:prstGeom>
            <a:solidFill>
              <a:schemeClr val="accent6"/>
            </a:solidFill>
            <a:ln>
              <a:noFill/>
            </a:ln>
            <a:effectLst>
              <a:outerShdw blurRad="57150" dist="19050" dir="5400000" algn="bl" rotWithShape="0">
                <a:schemeClr val="dk1">
                  <a:alpha val="22000"/>
                </a:schemeClr>
              </a:outerShdw>
              <a:reflection stA="7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26" name="Google Shape;4026;p120"/>
          <p:cNvSpPr txBox="1">
            <a:spLocks noGrp="1"/>
          </p:cNvSpPr>
          <p:nvPr>
            <p:ph type="title"/>
          </p:nvPr>
        </p:nvSpPr>
        <p:spPr>
          <a:xfrm>
            <a:off x="5194800" y="1559725"/>
            <a:ext cx="3228000" cy="1109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Desktop software</a:t>
            </a:r>
            <a:endParaRPr/>
          </a:p>
        </p:txBody>
      </p:sp>
      <p:sp>
        <p:nvSpPr>
          <p:cNvPr id="4027" name="Google Shape;4027;p120"/>
          <p:cNvSpPr txBox="1">
            <a:spLocks noGrp="1"/>
          </p:cNvSpPr>
          <p:nvPr>
            <p:ph type="subTitle" idx="1"/>
          </p:nvPr>
        </p:nvSpPr>
        <p:spPr>
          <a:xfrm>
            <a:off x="5194950" y="2669100"/>
            <a:ext cx="3228000" cy="10803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You can replace the image on the screen with your own work. Just right-click on it and select “Replace image”</a:t>
            </a:r>
            <a:endParaRPr/>
          </a:p>
        </p:txBody>
      </p:sp>
      <p:grpSp>
        <p:nvGrpSpPr>
          <p:cNvPr id="4028" name="Google Shape;4028;p120"/>
          <p:cNvGrpSpPr/>
          <p:nvPr/>
        </p:nvGrpSpPr>
        <p:grpSpPr>
          <a:xfrm>
            <a:off x="3633449" y="891167"/>
            <a:ext cx="1074309" cy="356822"/>
            <a:chOff x="1725115" y="1291147"/>
            <a:chExt cx="519090" cy="172403"/>
          </a:xfrm>
        </p:grpSpPr>
        <p:sp>
          <p:nvSpPr>
            <p:cNvPr id="4029" name="Google Shape;4029;p120"/>
            <p:cNvSpPr/>
            <p:nvPr/>
          </p:nvSpPr>
          <p:spPr>
            <a:xfrm>
              <a:off x="1725115" y="1291147"/>
              <a:ext cx="519090" cy="172403"/>
            </a:xfrm>
            <a:custGeom>
              <a:avLst/>
              <a:gdLst/>
              <a:ahLst/>
              <a:cxnLst/>
              <a:rect l="l" t="t" r="r" b="b"/>
              <a:pathLst>
                <a:path w="28959" h="9618" extrusionOk="0">
                  <a:moveTo>
                    <a:pt x="18640" y="1"/>
                  </a:moveTo>
                  <a:cubicBezTo>
                    <a:pt x="16417" y="1"/>
                    <a:pt x="14193" y="709"/>
                    <a:pt x="12640" y="1957"/>
                  </a:cubicBezTo>
                  <a:cubicBezTo>
                    <a:pt x="11219" y="3097"/>
                    <a:pt x="9782" y="4972"/>
                    <a:pt x="9291" y="6953"/>
                  </a:cubicBezTo>
                  <a:cubicBezTo>
                    <a:pt x="8237" y="6100"/>
                    <a:pt x="6888" y="5651"/>
                    <a:pt x="5543" y="5651"/>
                  </a:cubicBezTo>
                  <a:cubicBezTo>
                    <a:pt x="5009" y="5651"/>
                    <a:pt x="4476" y="5722"/>
                    <a:pt x="3962" y="5867"/>
                  </a:cubicBezTo>
                  <a:cubicBezTo>
                    <a:pt x="2139" y="6392"/>
                    <a:pt x="632" y="7830"/>
                    <a:pt x="1" y="9618"/>
                  </a:cubicBezTo>
                  <a:lnTo>
                    <a:pt x="28959" y="9529"/>
                  </a:lnTo>
                  <a:cubicBezTo>
                    <a:pt x="28451" y="5937"/>
                    <a:pt x="26348" y="3027"/>
                    <a:pt x="23227" y="1186"/>
                  </a:cubicBezTo>
                  <a:cubicBezTo>
                    <a:pt x="21870" y="374"/>
                    <a:pt x="20255" y="1"/>
                    <a:pt x="18640" y="1"/>
                  </a:cubicBezTo>
                  <a:close/>
                </a:path>
              </a:pathLst>
            </a:custGeom>
            <a:solidFill>
              <a:schemeClr val="dk2"/>
            </a:solidFill>
            <a:ln>
              <a:noFill/>
            </a:ln>
            <a:effectLst>
              <a:outerShdw blurRad="57150" dist="19050" dir="5400000" algn="bl" rotWithShape="0">
                <a:schemeClr val="dk1">
                  <a:alpha val="3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0" name="Google Shape;4030;p120"/>
            <p:cNvSpPr/>
            <p:nvPr/>
          </p:nvSpPr>
          <p:spPr>
            <a:xfrm>
              <a:off x="1953865" y="1296811"/>
              <a:ext cx="269951" cy="147971"/>
            </a:xfrm>
            <a:custGeom>
              <a:avLst/>
              <a:gdLst/>
              <a:ahLst/>
              <a:cxnLst/>
              <a:rect l="l" t="t" r="r" b="b"/>
              <a:pathLst>
                <a:path w="15060" h="8255" extrusionOk="0">
                  <a:moveTo>
                    <a:pt x="5623" y="1"/>
                  </a:moveTo>
                  <a:cubicBezTo>
                    <a:pt x="5130" y="1"/>
                    <a:pt x="4634" y="39"/>
                    <a:pt x="4138" y="117"/>
                  </a:cubicBezTo>
                  <a:cubicBezTo>
                    <a:pt x="2964" y="292"/>
                    <a:pt x="1789" y="783"/>
                    <a:pt x="1036" y="1694"/>
                  </a:cubicBezTo>
                  <a:cubicBezTo>
                    <a:pt x="265" y="2606"/>
                    <a:pt x="1" y="3973"/>
                    <a:pt x="580" y="5025"/>
                  </a:cubicBezTo>
                  <a:cubicBezTo>
                    <a:pt x="1036" y="5848"/>
                    <a:pt x="1929" y="6339"/>
                    <a:pt x="2789" y="6724"/>
                  </a:cubicBezTo>
                  <a:cubicBezTo>
                    <a:pt x="5102" y="7736"/>
                    <a:pt x="7623" y="8255"/>
                    <a:pt x="10136" y="8255"/>
                  </a:cubicBezTo>
                  <a:cubicBezTo>
                    <a:pt x="10803" y="8255"/>
                    <a:pt x="11469" y="8218"/>
                    <a:pt x="12131" y="8145"/>
                  </a:cubicBezTo>
                  <a:cubicBezTo>
                    <a:pt x="12692" y="8075"/>
                    <a:pt x="13253" y="7986"/>
                    <a:pt x="13744" y="7759"/>
                  </a:cubicBezTo>
                  <a:cubicBezTo>
                    <a:pt x="14235" y="7514"/>
                    <a:pt x="14673" y="7093"/>
                    <a:pt x="14831" y="6567"/>
                  </a:cubicBezTo>
                  <a:cubicBezTo>
                    <a:pt x="15059" y="5761"/>
                    <a:pt x="14603" y="4920"/>
                    <a:pt x="14077" y="4253"/>
                  </a:cubicBezTo>
                  <a:cubicBezTo>
                    <a:pt x="12036" y="1664"/>
                    <a:pt x="8896" y="1"/>
                    <a:pt x="5623" y="1"/>
                  </a:cubicBezTo>
                  <a:close/>
                </a:path>
              </a:pathLst>
            </a:custGeom>
            <a:solidFill>
              <a:schemeClr val="accent1"/>
            </a:solidFill>
            <a:ln>
              <a:noFill/>
            </a:ln>
            <a:effectLst>
              <a:outerShdw blurRad="57150" dist="19050" dir="5400000" algn="bl" rotWithShape="0">
                <a:schemeClr val="dk1">
                  <a:alpha val="3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120"/>
            <p:cNvSpPr/>
            <p:nvPr/>
          </p:nvSpPr>
          <p:spPr>
            <a:xfrm>
              <a:off x="1773837" y="1396227"/>
              <a:ext cx="83907" cy="48523"/>
            </a:xfrm>
            <a:custGeom>
              <a:avLst/>
              <a:gdLst/>
              <a:ahLst/>
              <a:cxnLst/>
              <a:rect l="l" t="t" r="r" b="b"/>
              <a:pathLst>
                <a:path w="4681" h="2707" extrusionOk="0">
                  <a:moveTo>
                    <a:pt x="2283" y="0"/>
                  </a:moveTo>
                  <a:cubicBezTo>
                    <a:pt x="1541" y="0"/>
                    <a:pt x="523" y="100"/>
                    <a:pt x="228" y="530"/>
                  </a:cubicBezTo>
                  <a:cubicBezTo>
                    <a:pt x="1" y="881"/>
                    <a:pt x="17" y="1372"/>
                    <a:pt x="228" y="1722"/>
                  </a:cubicBezTo>
                  <a:cubicBezTo>
                    <a:pt x="438" y="2090"/>
                    <a:pt x="807" y="2353"/>
                    <a:pt x="1193" y="2494"/>
                  </a:cubicBezTo>
                  <a:cubicBezTo>
                    <a:pt x="1595" y="2634"/>
                    <a:pt x="2016" y="2669"/>
                    <a:pt x="2436" y="2686"/>
                  </a:cubicBezTo>
                  <a:cubicBezTo>
                    <a:pt x="2577" y="2698"/>
                    <a:pt x="2718" y="2706"/>
                    <a:pt x="2858" y="2706"/>
                  </a:cubicBezTo>
                  <a:cubicBezTo>
                    <a:pt x="3119" y="2706"/>
                    <a:pt x="3377" y="2678"/>
                    <a:pt x="3628" y="2599"/>
                  </a:cubicBezTo>
                  <a:cubicBezTo>
                    <a:pt x="4014" y="2475"/>
                    <a:pt x="4383" y="2195"/>
                    <a:pt x="4523" y="1828"/>
                  </a:cubicBezTo>
                  <a:cubicBezTo>
                    <a:pt x="4680" y="1372"/>
                    <a:pt x="4505" y="846"/>
                    <a:pt x="4154" y="512"/>
                  </a:cubicBezTo>
                  <a:cubicBezTo>
                    <a:pt x="3804" y="197"/>
                    <a:pt x="3331" y="40"/>
                    <a:pt x="2857" y="21"/>
                  </a:cubicBezTo>
                  <a:cubicBezTo>
                    <a:pt x="2710" y="9"/>
                    <a:pt x="2509" y="0"/>
                    <a:pt x="2283" y="0"/>
                  </a:cubicBezTo>
                  <a:close/>
                </a:path>
              </a:pathLst>
            </a:custGeom>
            <a:solidFill>
              <a:schemeClr val="accent1"/>
            </a:solidFill>
            <a:ln>
              <a:noFill/>
            </a:ln>
            <a:effectLst>
              <a:outerShdw blurRad="57150" dist="19050" dir="5400000" algn="bl" rotWithShape="0">
                <a:schemeClr val="dk1">
                  <a:alpha val="3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32" name="Google Shape;4032;p120"/>
          <p:cNvGrpSpPr/>
          <p:nvPr/>
        </p:nvGrpSpPr>
        <p:grpSpPr>
          <a:xfrm rot="-1933770">
            <a:off x="3583559" y="3917672"/>
            <a:ext cx="620120" cy="233909"/>
            <a:chOff x="6872640" y="3300197"/>
            <a:chExt cx="620134" cy="233914"/>
          </a:xfrm>
        </p:grpSpPr>
        <p:sp>
          <p:nvSpPr>
            <p:cNvPr id="4033" name="Google Shape;4033;p120"/>
            <p:cNvSpPr/>
            <p:nvPr/>
          </p:nvSpPr>
          <p:spPr>
            <a:xfrm>
              <a:off x="7282174" y="3300197"/>
              <a:ext cx="210600" cy="210600"/>
            </a:xfrm>
            <a:prstGeom prst="ellipse">
              <a:avLst/>
            </a:prstGeom>
            <a:solidFill>
              <a:schemeClr val="accent4"/>
            </a:solidFill>
            <a:ln>
              <a:noFill/>
            </a:ln>
            <a:effectLst>
              <a:outerShdw blurRad="157163" dist="85725" dir="5400000" algn="bl" rotWithShape="0">
                <a:schemeClr val="dk1">
                  <a:alpha val="3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120"/>
            <p:cNvSpPr/>
            <p:nvPr/>
          </p:nvSpPr>
          <p:spPr>
            <a:xfrm>
              <a:off x="6872640" y="3488811"/>
              <a:ext cx="45300" cy="45300"/>
            </a:xfrm>
            <a:prstGeom prst="ellipse">
              <a:avLst/>
            </a:prstGeom>
            <a:solidFill>
              <a:schemeClr val="lt1"/>
            </a:solidFill>
            <a:ln>
              <a:noFill/>
            </a:ln>
            <a:effectLst>
              <a:outerShdw blurRad="157163" dist="85725" dir="5400000" algn="bl" rotWithShape="0">
                <a:schemeClr val="dk1">
                  <a:alpha val="3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035" name="Google Shape;4035;p120"/>
          <p:cNvPicPr preferRelativeResize="0"/>
          <p:nvPr/>
        </p:nvPicPr>
        <p:blipFill rotWithShape="1">
          <a:blip r:embed="rId3">
            <a:alphaModFix/>
          </a:blip>
          <a:srcRect l="11027" r="11035"/>
          <a:stretch/>
        </p:blipFill>
        <p:spPr>
          <a:xfrm>
            <a:off x="1714811" y="1773445"/>
            <a:ext cx="2354955" cy="1718175"/>
          </a:xfrm>
          <a:prstGeom prst="rect">
            <a:avLst/>
          </a:prstGeom>
          <a:noFill/>
          <a:ln>
            <a:noFill/>
          </a:ln>
        </p:spPr>
      </p:pic>
      <p:sp>
        <p:nvSpPr>
          <p:cNvPr id="4036" name="Google Shape;4036;p120"/>
          <p:cNvSpPr/>
          <p:nvPr/>
        </p:nvSpPr>
        <p:spPr>
          <a:xfrm rot="5400000">
            <a:off x="62125" y="2453700"/>
            <a:ext cx="963600" cy="23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120">
            <a:hlinkClick r:id="" action="ppaction://hlinkshowjump?jump=previousslide"/>
          </p:cNvPr>
          <p:cNvSpPr/>
          <p:nvPr/>
        </p:nvSpPr>
        <p:spPr>
          <a:xfrm>
            <a:off x="465662" y="2271250"/>
            <a:ext cx="156300" cy="135300"/>
          </a:xfrm>
          <a:prstGeom prst="triangle">
            <a:avLst>
              <a:gd name="adj" fmla="val 50000"/>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4038;p120">
            <a:hlinkClick r:id="" action="ppaction://hlinkshowjump?jump=nextslide"/>
          </p:cNvPr>
          <p:cNvSpPr/>
          <p:nvPr/>
        </p:nvSpPr>
        <p:spPr>
          <a:xfrm rot="10800000" flipH="1">
            <a:off x="465315" y="2737050"/>
            <a:ext cx="157200" cy="135600"/>
          </a:xfrm>
          <a:prstGeom prst="triangle">
            <a:avLst>
              <a:gd name="adj" fmla="val 50000"/>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9" name="Google Shape;4039;p120">
            <a:hlinkClick r:id="rId4" action="ppaction://hlinksldjump"/>
          </p:cNvPr>
          <p:cNvSpPr/>
          <p:nvPr/>
        </p:nvSpPr>
        <p:spPr>
          <a:xfrm rot="5400000">
            <a:off x="465301" y="2493168"/>
            <a:ext cx="157103" cy="157157"/>
          </a:xfrm>
          <a:custGeom>
            <a:avLst/>
            <a:gdLst/>
            <a:ahLst/>
            <a:cxnLst/>
            <a:rect l="l" t="t" r="r" b="b"/>
            <a:pathLst>
              <a:path w="21411" h="21411" extrusionOk="0">
                <a:moveTo>
                  <a:pt x="10568" y="6574"/>
                </a:moveTo>
                <a:cubicBezTo>
                  <a:pt x="12851" y="6574"/>
                  <a:pt x="14563" y="8560"/>
                  <a:pt x="14563" y="10842"/>
                </a:cubicBezTo>
                <a:cubicBezTo>
                  <a:pt x="14563" y="12851"/>
                  <a:pt x="12851" y="14837"/>
                  <a:pt x="10568" y="14837"/>
                </a:cubicBezTo>
                <a:cubicBezTo>
                  <a:pt x="8286" y="14837"/>
                  <a:pt x="6574" y="12851"/>
                  <a:pt x="6574" y="10842"/>
                </a:cubicBezTo>
                <a:cubicBezTo>
                  <a:pt x="6574" y="8560"/>
                  <a:pt x="8286" y="6574"/>
                  <a:pt x="10568" y="6574"/>
                </a:cubicBezTo>
                <a:close/>
                <a:moveTo>
                  <a:pt x="8560" y="0"/>
                </a:moveTo>
                <a:lnTo>
                  <a:pt x="8560" y="2009"/>
                </a:lnTo>
                <a:cubicBezTo>
                  <a:pt x="7715" y="2283"/>
                  <a:pt x="6848" y="2580"/>
                  <a:pt x="6003" y="3150"/>
                </a:cubicBezTo>
                <a:lnTo>
                  <a:pt x="4565" y="1712"/>
                </a:lnTo>
                <a:lnTo>
                  <a:pt x="1712" y="4565"/>
                </a:lnTo>
                <a:lnTo>
                  <a:pt x="3150" y="6277"/>
                </a:lnTo>
                <a:cubicBezTo>
                  <a:pt x="2580" y="6848"/>
                  <a:pt x="2283" y="7715"/>
                  <a:pt x="2009" y="8560"/>
                </a:cubicBezTo>
                <a:lnTo>
                  <a:pt x="0" y="8560"/>
                </a:lnTo>
                <a:lnTo>
                  <a:pt x="0" y="12851"/>
                </a:lnTo>
                <a:lnTo>
                  <a:pt x="2009" y="12851"/>
                </a:lnTo>
                <a:cubicBezTo>
                  <a:pt x="2283" y="13695"/>
                  <a:pt x="2580" y="14563"/>
                  <a:pt x="3150" y="15407"/>
                </a:cubicBezTo>
                <a:lnTo>
                  <a:pt x="1712" y="16845"/>
                </a:lnTo>
                <a:lnTo>
                  <a:pt x="4565" y="19698"/>
                </a:lnTo>
                <a:lnTo>
                  <a:pt x="6003" y="18260"/>
                </a:lnTo>
                <a:cubicBezTo>
                  <a:pt x="6848" y="18831"/>
                  <a:pt x="7715" y="19128"/>
                  <a:pt x="8560" y="19402"/>
                </a:cubicBezTo>
                <a:lnTo>
                  <a:pt x="8560" y="21410"/>
                </a:lnTo>
                <a:lnTo>
                  <a:pt x="12554" y="21410"/>
                </a:lnTo>
                <a:lnTo>
                  <a:pt x="12851" y="19402"/>
                </a:lnTo>
                <a:cubicBezTo>
                  <a:pt x="13696" y="19128"/>
                  <a:pt x="14563" y="18831"/>
                  <a:pt x="15134" y="18260"/>
                </a:cubicBezTo>
                <a:lnTo>
                  <a:pt x="16845" y="19698"/>
                </a:lnTo>
                <a:lnTo>
                  <a:pt x="19699" y="16845"/>
                </a:lnTo>
                <a:lnTo>
                  <a:pt x="18261" y="15407"/>
                </a:lnTo>
                <a:cubicBezTo>
                  <a:pt x="18831" y="14563"/>
                  <a:pt x="19128" y="13695"/>
                  <a:pt x="19128" y="12851"/>
                </a:cubicBezTo>
                <a:lnTo>
                  <a:pt x="21410" y="12851"/>
                </a:lnTo>
                <a:lnTo>
                  <a:pt x="21410" y="8560"/>
                </a:lnTo>
                <a:lnTo>
                  <a:pt x="19128" y="8560"/>
                </a:lnTo>
                <a:cubicBezTo>
                  <a:pt x="19128" y="7715"/>
                  <a:pt x="18831" y="6848"/>
                  <a:pt x="18261" y="6277"/>
                </a:cubicBezTo>
                <a:lnTo>
                  <a:pt x="19699" y="4565"/>
                </a:lnTo>
                <a:lnTo>
                  <a:pt x="16845" y="1712"/>
                </a:lnTo>
                <a:lnTo>
                  <a:pt x="15134" y="3150"/>
                </a:lnTo>
                <a:cubicBezTo>
                  <a:pt x="14563" y="2580"/>
                  <a:pt x="13696" y="2283"/>
                  <a:pt x="12851" y="2009"/>
                </a:cubicBezTo>
                <a:lnTo>
                  <a:pt x="12554" y="0"/>
                </a:lnTo>
                <a:close/>
              </a:path>
            </a:pathLst>
          </a:custGeom>
          <a:solidFill>
            <a:schemeClr val="lt1"/>
          </a:solidFill>
          <a:ln>
            <a:noFill/>
          </a:ln>
          <a:effectLst>
            <a:outerShdw blurRad="57150" dist="19050" dir="5400000" algn="bl" rotWithShape="0">
              <a:schemeClr val="dk1">
                <a:alpha val="52000"/>
              </a:schemeClr>
            </a:outerShdw>
            <a:reflection stA="4000" endPos="54000" dist="47625"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043"/>
        <p:cNvGrpSpPr/>
        <p:nvPr/>
      </p:nvGrpSpPr>
      <p:grpSpPr>
        <a:xfrm>
          <a:off x="0" y="0"/>
          <a:ext cx="0" cy="0"/>
          <a:chOff x="0" y="0"/>
          <a:chExt cx="0" cy="0"/>
        </a:xfrm>
      </p:grpSpPr>
      <p:grpSp>
        <p:nvGrpSpPr>
          <p:cNvPr id="4044" name="Google Shape;4044;p121"/>
          <p:cNvGrpSpPr/>
          <p:nvPr/>
        </p:nvGrpSpPr>
        <p:grpSpPr>
          <a:xfrm>
            <a:off x="1049150" y="1694863"/>
            <a:ext cx="1952400" cy="1133400"/>
            <a:chOff x="1049150" y="1694863"/>
            <a:chExt cx="1952400" cy="1133400"/>
          </a:xfrm>
        </p:grpSpPr>
        <p:sp>
          <p:nvSpPr>
            <p:cNvPr id="4045" name="Google Shape;4045;p121"/>
            <p:cNvSpPr/>
            <p:nvPr/>
          </p:nvSpPr>
          <p:spPr>
            <a:xfrm>
              <a:off x="1049150" y="1694863"/>
              <a:ext cx="1952400" cy="1133400"/>
            </a:xfrm>
            <a:prstGeom prst="roundRect">
              <a:avLst>
                <a:gd name="adj" fmla="val 8547"/>
              </a:avLst>
            </a:prstGeom>
            <a:solidFill>
              <a:schemeClr val="accent6"/>
            </a:solidFill>
            <a:ln>
              <a:noFill/>
            </a:ln>
            <a:effectLst>
              <a:reflection stA="8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46" name="Google Shape;4046;p121"/>
            <p:cNvGrpSpPr/>
            <p:nvPr/>
          </p:nvGrpSpPr>
          <p:grpSpPr>
            <a:xfrm>
              <a:off x="1115247" y="1763750"/>
              <a:ext cx="1750805" cy="94001"/>
              <a:chOff x="3569131" y="3296864"/>
              <a:chExt cx="2721600" cy="146100"/>
            </a:xfrm>
          </p:grpSpPr>
          <p:sp>
            <p:nvSpPr>
              <p:cNvPr id="4047" name="Google Shape;4047;p121"/>
              <p:cNvSpPr/>
              <p:nvPr/>
            </p:nvSpPr>
            <p:spPr>
              <a:xfrm>
                <a:off x="3569131" y="3296864"/>
                <a:ext cx="2721600" cy="146100"/>
              </a:xfrm>
              <a:prstGeom prst="roundRect">
                <a:avLst>
                  <a:gd name="adj" fmla="val 50000"/>
                </a:avLst>
              </a:prstGeom>
              <a:solidFill>
                <a:schemeClr val="accent6"/>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48" name="Google Shape;4048;p121"/>
              <p:cNvGrpSpPr/>
              <p:nvPr/>
            </p:nvGrpSpPr>
            <p:grpSpPr>
              <a:xfrm rot="10800000" flipH="1">
                <a:off x="3595847" y="3322949"/>
                <a:ext cx="429322" cy="93999"/>
                <a:chOff x="5795037" y="809024"/>
                <a:chExt cx="431653" cy="94500"/>
              </a:xfrm>
            </p:grpSpPr>
            <p:sp>
              <p:nvSpPr>
                <p:cNvPr id="4049" name="Google Shape;4049;p121"/>
                <p:cNvSpPr/>
                <p:nvPr/>
              </p:nvSpPr>
              <p:spPr>
                <a:xfrm>
                  <a:off x="5795037" y="809024"/>
                  <a:ext cx="94500" cy="94500"/>
                </a:xfrm>
                <a:prstGeom prst="ellipse">
                  <a:avLst/>
                </a:prstGeom>
                <a:solidFill>
                  <a:schemeClr val="accent4"/>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121"/>
                <p:cNvSpPr/>
                <p:nvPr/>
              </p:nvSpPr>
              <p:spPr>
                <a:xfrm>
                  <a:off x="5963614" y="809024"/>
                  <a:ext cx="94500" cy="94500"/>
                </a:xfrm>
                <a:prstGeom prst="ellipse">
                  <a:avLst/>
                </a:prstGeom>
                <a:solidFill>
                  <a:schemeClr val="accent2"/>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051;p121"/>
                <p:cNvSpPr/>
                <p:nvPr/>
              </p:nvSpPr>
              <p:spPr>
                <a:xfrm>
                  <a:off x="6132190" y="809024"/>
                  <a:ext cx="94500" cy="94500"/>
                </a:xfrm>
                <a:prstGeom prst="ellipse">
                  <a:avLst/>
                </a:prstGeom>
                <a:solidFill>
                  <a:schemeClr val="accent3"/>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052" name="Google Shape;4052;p121"/>
          <p:cNvGrpSpPr/>
          <p:nvPr/>
        </p:nvGrpSpPr>
        <p:grpSpPr>
          <a:xfrm>
            <a:off x="6142599" y="1694863"/>
            <a:ext cx="1952400" cy="1133400"/>
            <a:chOff x="6142599" y="1694863"/>
            <a:chExt cx="1952400" cy="1133400"/>
          </a:xfrm>
        </p:grpSpPr>
        <p:sp>
          <p:nvSpPr>
            <p:cNvPr id="4053" name="Google Shape;4053;p121"/>
            <p:cNvSpPr/>
            <p:nvPr/>
          </p:nvSpPr>
          <p:spPr>
            <a:xfrm>
              <a:off x="6142599" y="1694863"/>
              <a:ext cx="1952400" cy="1133400"/>
            </a:xfrm>
            <a:prstGeom prst="roundRect">
              <a:avLst>
                <a:gd name="adj" fmla="val 8547"/>
              </a:avLst>
            </a:prstGeom>
            <a:solidFill>
              <a:schemeClr val="accent6"/>
            </a:solidFill>
            <a:ln>
              <a:noFill/>
            </a:ln>
            <a:effectLst>
              <a:reflection stA="8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54" name="Google Shape;4054;p121"/>
            <p:cNvGrpSpPr/>
            <p:nvPr/>
          </p:nvGrpSpPr>
          <p:grpSpPr>
            <a:xfrm>
              <a:off x="6243397" y="1763750"/>
              <a:ext cx="1750805" cy="94001"/>
              <a:chOff x="3569131" y="3296864"/>
              <a:chExt cx="2721600" cy="146100"/>
            </a:xfrm>
          </p:grpSpPr>
          <p:sp>
            <p:nvSpPr>
              <p:cNvPr id="4055" name="Google Shape;4055;p121"/>
              <p:cNvSpPr/>
              <p:nvPr/>
            </p:nvSpPr>
            <p:spPr>
              <a:xfrm>
                <a:off x="3569131" y="3296864"/>
                <a:ext cx="2721600" cy="146100"/>
              </a:xfrm>
              <a:prstGeom prst="roundRect">
                <a:avLst>
                  <a:gd name="adj" fmla="val 50000"/>
                </a:avLst>
              </a:prstGeom>
              <a:solidFill>
                <a:schemeClr val="accent6"/>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56" name="Google Shape;4056;p121"/>
              <p:cNvGrpSpPr/>
              <p:nvPr/>
            </p:nvGrpSpPr>
            <p:grpSpPr>
              <a:xfrm rot="10800000" flipH="1">
                <a:off x="3595847" y="3322949"/>
                <a:ext cx="429322" cy="93999"/>
                <a:chOff x="5795037" y="809024"/>
                <a:chExt cx="431653" cy="94500"/>
              </a:xfrm>
            </p:grpSpPr>
            <p:sp>
              <p:nvSpPr>
                <p:cNvPr id="4057" name="Google Shape;4057;p121"/>
                <p:cNvSpPr/>
                <p:nvPr/>
              </p:nvSpPr>
              <p:spPr>
                <a:xfrm>
                  <a:off x="5795037" y="809024"/>
                  <a:ext cx="94500" cy="94500"/>
                </a:xfrm>
                <a:prstGeom prst="ellipse">
                  <a:avLst/>
                </a:prstGeom>
                <a:solidFill>
                  <a:schemeClr val="accent4"/>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121"/>
                <p:cNvSpPr/>
                <p:nvPr/>
              </p:nvSpPr>
              <p:spPr>
                <a:xfrm>
                  <a:off x="5963614" y="809024"/>
                  <a:ext cx="94500" cy="94500"/>
                </a:xfrm>
                <a:prstGeom prst="ellipse">
                  <a:avLst/>
                </a:prstGeom>
                <a:solidFill>
                  <a:schemeClr val="accent2"/>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59;p121"/>
                <p:cNvSpPr/>
                <p:nvPr/>
              </p:nvSpPr>
              <p:spPr>
                <a:xfrm>
                  <a:off x="6132190" y="809024"/>
                  <a:ext cx="94500" cy="94500"/>
                </a:xfrm>
                <a:prstGeom prst="ellipse">
                  <a:avLst/>
                </a:prstGeom>
                <a:solidFill>
                  <a:schemeClr val="accent3"/>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060" name="Google Shape;4060;p121"/>
          <p:cNvGrpSpPr/>
          <p:nvPr/>
        </p:nvGrpSpPr>
        <p:grpSpPr>
          <a:xfrm>
            <a:off x="3595871" y="3112538"/>
            <a:ext cx="1952400" cy="1133400"/>
            <a:chOff x="3595871" y="3112538"/>
            <a:chExt cx="1952400" cy="1133400"/>
          </a:xfrm>
        </p:grpSpPr>
        <p:sp>
          <p:nvSpPr>
            <p:cNvPr id="4061" name="Google Shape;4061;p121"/>
            <p:cNvSpPr/>
            <p:nvPr/>
          </p:nvSpPr>
          <p:spPr>
            <a:xfrm>
              <a:off x="3595871" y="3112538"/>
              <a:ext cx="1952400" cy="1133400"/>
            </a:xfrm>
            <a:prstGeom prst="roundRect">
              <a:avLst>
                <a:gd name="adj" fmla="val 8547"/>
              </a:avLst>
            </a:prstGeom>
            <a:solidFill>
              <a:schemeClr val="accent6"/>
            </a:solidFill>
            <a:ln>
              <a:noFill/>
            </a:ln>
            <a:effectLst>
              <a:reflection stA="8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62" name="Google Shape;4062;p121"/>
            <p:cNvGrpSpPr/>
            <p:nvPr/>
          </p:nvGrpSpPr>
          <p:grpSpPr>
            <a:xfrm>
              <a:off x="3696672" y="3176300"/>
              <a:ext cx="1750805" cy="94001"/>
              <a:chOff x="3569131" y="3296864"/>
              <a:chExt cx="2721600" cy="146100"/>
            </a:xfrm>
          </p:grpSpPr>
          <p:sp>
            <p:nvSpPr>
              <p:cNvPr id="4063" name="Google Shape;4063;p121"/>
              <p:cNvSpPr/>
              <p:nvPr/>
            </p:nvSpPr>
            <p:spPr>
              <a:xfrm>
                <a:off x="3569131" y="3296864"/>
                <a:ext cx="2721600" cy="146100"/>
              </a:xfrm>
              <a:prstGeom prst="roundRect">
                <a:avLst>
                  <a:gd name="adj" fmla="val 50000"/>
                </a:avLst>
              </a:prstGeom>
              <a:solidFill>
                <a:schemeClr val="accent6"/>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64" name="Google Shape;4064;p121"/>
              <p:cNvGrpSpPr/>
              <p:nvPr/>
            </p:nvGrpSpPr>
            <p:grpSpPr>
              <a:xfrm rot="10800000" flipH="1">
                <a:off x="3595847" y="3322949"/>
                <a:ext cx="429322" cy="93999"/>
                <a:chOff x="5795037" y="809024"/>
                <a:chExt cx="431653" cy="94500"/>
              </a:xfrm>
            </p:grpSpPr>
            <p:sp>
              <p:nvSpPr>
                <p:cNvPr id="4065" name="Google Shape;4065;p121"/>
                <p:cNvSpPr/>
                <p:nvPr/>
              </p:nvSpPr>
              <p:spPr>
                <a:xfrm>
                  <a:off x="5795037" y="809024"/>
                  <a:ext cx="94500" cy="94500"/>
                </a:xfrm>
                <a:prstGeom prst="ellipse">
                  <a:avLst/>
                </a:prstGeom>
                <a:solidFill>
                  <a:schemeClr val="accent4"/>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6" name="Google Shape;4066;p121"/>
                <p:cNvSpPr/>
                <p:nvPr/>
              </p:nvSpPr>
              <p:spPr>
                <a:xfrm>
                  <a:off x="5963614" y="809024"/>
                  <a:ext cx="94500" cy="94500"/>
                </a:xfrm>
                <a:prstGeom prst="ellipse">
                  <a:avLst/>
                </a:prstGeom>
                <a:solidFill>
                  <a:schemeClr val="accent2"/>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121"/>
                <p:cNvSpPr/>
                <p:nvPr/>
              </p:nvSpPr>
              <p:spPr>
                <a:xfrm>
                  <a:off x="6132190" y="809024"/>
                  <a:ext cx="94500" cy="94500"/>
                </a:xfrm>
                <a:prstGeom prst="ellipse">
                  <a:avLst/>
                </a:prstGeom>
                <a:solidFill>
                  <a:schemeClr val="accent3"/>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068" name="Google Shape;4068;p121"/>
          <p:cNvGrpSpPr/>
          <p:nvPr/>
        </p:nvGrpSpPr>
        <p:grpSpPr>
          <a:xfrm flipH="1">
            <a:off x="1584008" y="1914783"/>
            <a:ext cx="852587" cy="857650"/>
            <a:chOff x="3788123" y="2453994"/>
            <a:chExt cx="882687" cy="887929"/>
          </a:xfrm>
        </p:grpSpPr>
        <p:sp>
          <p:nvSpPr>
            <p:cNvPr id="4069" name="Google Shape;4069;p121"/>
            <p:cNvSpPr/>
            <p:nvPr/>
          </p:nvSpPr>
          <p:spPr>
            <a:xfrm>
              <a:off x="3874138" y="3148033"/>
              <a:ext cx="720910" cy="193889"/>
            </a:xfrm>
            <a:custGeom>
              <a:avLst/>
              <a:gdLst/>
              <a:ahLst/>
              <a:cxnLst/>
              <a:rect l="l" t="t" r="r" b="b"/>
              <a:pathLst>
                <a:path w="39736" h="10687" extrusionOk="0">
                  <a:moveTo>
                    <a:pt x="0" y="0"/>
                  </a:moveTo>
                  <a:lnTo>
                    <a:pt x="0" y="791"/>
                  </a:lnTo>
                  <a:cubicBezTo>
                    <a:pt x="4440" y="6791"/>
                    <a:pt x="11552" y="10687"/>
                    <a:pt x="19585" y="10687"/>
                  </a:cubicBezTo>
                  <a:cubicBezTo>
                    <a:pt x="27958" y="10687"/>
                    <a:pt x="35351" y="6453"/>
                    <a:pt x="397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121"/>
            <p:cNvSpPr/>
            <p:nvPr/>
          </p:nvSpPr>
          <p:spPr>
            <a:xfrm>
              <a:off x="3788123" y="2458856"/>
              <a:ext cx="882687" cy="703512"/>
            </a:xfrm>
            <a:custGeom>
              <a:avLst/>
              <a:gdLst/>
              <a:ahLst/>
              <a:cxnLst/>
              <a:rect l="l" t="t" r="r" b="b"/>
              <a:pathLst>
                <a:path w="48653" h="38777" extrusionOk="0">
                  <a:moveTo>
                    <a:pt x="24326" y="1"/>
                  </a:moveTo>
                  <a:cubicBezTo>
                    <a:pt x="10893" y="1"/>
                    <a:pt x="0" y="10895"/>
                    <a:pt x="0" y="24346"/>
                  </a:cubicBezTo>
                  <a:cubicBezTo>
                    <a:pt x="0" y="29746"/>
                    <a:pt x="1769" y="34731"/>
                    <a:pt x="4741" y="38777"/>
                  </a:cubicBezTo>
                  <a:lnTo>
                    <a:pt x="4741" y="37986"/>
                  </a:lnTo>
                  <a:lnTo>
                    <a:pt x="44476" y="37986"/>
                  </a:lnTo>
                  <a:cubicBezTo>
                    <a:pt x="47110" y="34091"/>
                    <a:pt x="48653" y="29407"/>
                    <a:pt x="48653" y="24346"/>
                  </a:cubicBezTo>
                  <a:cubicBezTo>
                    <a:pt x="48653" y="10895"/>
                    <a:pt x="37759" y="1"/>
                    <a:pt x="24326" y="1"/>
                  </a:cubicBezTo>
                  <a:close/>
                </a:path>
              </a:pathLst>
            </a:custGeom>
            <a:solidFill>
              <a:schemeClr val="accent4"/>
            </a:solidFill>
            <a:ln w="9525" cap="flat" cmpd="sng">
              <a:solidFill>
                <a:schemeClr val="accent6"/>
              </a:solidFill>
              <a:prstDash val="solid"/>
              <a:round/>
              <a:headEnd type="none" w="sm" len="sm"/>
              <a:tailEnd type="none" w="sm" len="sm"/>
            </a:ln>
            <a:effectLst>
              <a:outerShdw blurRad="57150" dist="19050" dir="5400000" algn="bl" rotWithShape="0">
                <a:schemeClr val="dk1">
                  <a:alpha val="2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4071;p121"/>
            <p:cNvSpPr/>
            <p:nvPr/>
          </p:nvSpPr>
          <p:spPr>
            <a:xfrm>
              <a:off x="3902132" y="2453994"/>
              <a:ext cx="748197" cy="601533"/>
            </a:xfrm>
            <a:custGeom>
              <a:avLst/>
              <a:gdLst/>
              <a:ahLst/>
              <a:cxnLst/>
              <a:rect l="l" t="t" r="r" b="b"/>
              <a:pathLst>
                <a:path w="41240" h="33156" extrusionOk="0">
                  <a:moveTo>
                    <a:pt x="18876" y="1"/>
                  </a:moveTo>
                  <a:cubicBezTo>
                    <a:pt x="17739" y="1"/>
                    <a:pt x="16611" y="113"/>
                    <a:pt x="15521" y="344"/>
                  </a:cubicBezTo>
                  <a:cubicBezTo>
                    <a:pt x="13283" y="815"/>
                    <a:pt x="11176" y="1811"/>
                    <a:pt x="9463" y="3336"/>
                  </a:cubicBezTo>
                  <a:cubicBezTo>
                    <a:pt x="8560" y="4126"/>
                    <a:pt x="7789" y="5067"/>
                    <a:pt x="7130" y="6083"/>
                  </a:cubicBezTo>
                  <a:cubicBezTo>
                    <a:pt x="6866" y="6497"/>
                    <a:pt x="5080" y="9374"/>
                    <a:pt x="5419" y="9770"/>
                  </a:cubicBezTo>
                  <a:cubicBezTo>
                    <a:pt x="5419" y="9770"/>
                    <a:pt x="5625" y="9996"/>
                    <a:pt x="6001" y="10353"/>
                  </a:cubicBezTo>
                  <a:cubicBezTo>
                    <a:pt x="5851" y="10749"/>
                    <a:pt x="5720" y="11143"/>
                    <a:pt x="5662" y="11557"/>
                  </a:cubicBezTo>
                  <a:cubicBezTo>
                    <a:pt x="5512" y="12799"/>
                    <a:pt x="5813" y="14097"/>
                    <a:pt x="5361" y="15264"/>
                  </a:cubicBezTo>
                  <a:cubicBezTo>
                    <a:pt x="4722" y="16900"/>
                    <a:pt x="2860" y="17634"/>
                    <a:pt x="1543" y="18781"/>
                  </a:cubicBezTo>
                  <a:cubicBezTo>
                    <a:pt x="1147" y="19140"/>
                    <a:pt x="790" y="19534"/>
                    <a:pt x="527" y="20005"/>
                  </a:cubicBezTo>
                  <a:cubicBezTo>
                    <a:pt x="0" y="20983"/>
                    <a:pt x="0" y="22187"/>
                    <a:pt x="301" y="23279"/>
                  </a:cubicBezTo>
                  <a:cubicBezTo>
                    <a:pt x="658" y="24614"/>
                    <a:pt x="1505" y="25855"/>
                    <a:pt x="2690" y="26608"/>
                  </a:cubicBezTo>
                  <a:cubicBezTo>
                    <a:pt x="4724" y="27886"/>
                    <a:pt x="7946" y="28096"/>
                    <a:pt x="10362" y="28096"/>
                  </a:cubicBezTo>
                  <a:cubicBezTo>
                    <a:pt x="10472" y="28096"/>
                    <a:pt x="10580" y="28096"/>
                    <a:pt x="10686" y="28095"/>
                  </a:cubicBezTo>
                  <a:cubicBezTo>
                    <a:pt x="11138" y="28095"/>
                    <a:pt x="11608" y="28075"/>
                    <a:pt x="11984" y="27832"/>
                  </a:cubicBezTo>
                  <a:cubicBezTo>
                    <a:pt x="12511" y="27473"/>
                    <a:pt x="12681" y="26796"/>
                    <a:pt x="12699" y="26156"/>
                  </a:cubicBezTo>
                  <a:cubicBezTo>
                    <a:pt x="12756" y="24558"/>
                    <a:pt x="12192" y="22958"/>
                    <a:pt x="11457" y="21548"/>
                  </a:cubicBezTo>
                  <a:cubicBezTo>
                    <a:pt x="11439" y="21491"/>
                    <a:pt x="11401" y="21453"/>
                    <a:pt x="11364" y="21415"/>
                  </a:cubicBezTo>
                  <a:cubicBezTo>
                    <a:pt x="11329" y="21395"/>
                    <a:pt x="11295" y="21387"/>
                    <a:pt x="11260" y="21387"/>
                  </a:cubicBezTo>
                  <a:cubicBezTo>
                    <a:pt x="11201" y="21387"/>
                    <a:pt x="11141" y="21411"/>
                    <a:pt x="11081" y="21435"/>
                  </a:cubicBezTo>
                  <a:cubicBezTo>
                    <a:pt x="11061" y="21442"/>
                    <a:pt x="11043" y="21446"/>
                    <a:pt x="11027" y="21446"/>
                  </a:cubicBezTo>
                  <a:cubicBezTo>
                    <a:pt x="10375" y="21446"/>
                    <a:pt x="13222" y="15542"/>
                    <a:pt x="13095" y="13852"/>
                  </a:cubicBezTo>
                  <a:lnTo>
                    <a:pt x="13095" y="13852"/>
                  </a:lnTo>
                  <a:cubicBezTo>
                    <a:pt x="13540" y="13916"/>
                    <a:pt x="14004" y="13954"/>
                    <a:pt x="14485" y="13954"/>
                  </a:cubicBezTo>
                  <a:cubicBezTo>
                    <a:pt x="14714" y="13954"/>
                    <a:pt x="14946" y="13946"/>
                    <a:pt x="15182" y="13927"/>
                  </a:cubicBezTo>
                  <a:cubicBezTo>
                    <a:pt x="16412" y="14519"/>
                    <a:pt x="17569" y="14750"/>
                    <a:pt x="18627" y="14750"/>
                  </a:cubicBezTo>
                  <a:cubicBezTo>
                    <a:pt x="20094" y="14750"/>
                    <a:pt x="21372" y="14305"/>
                    <a:pt x="22389" y="13759"/>
                  </a:cubicBezTo>
                  <a:cubicBezTo>
                    <a:pt x="22444" y="15997"/>
                    <a:pt x="23216" y="18349"/>
                    <a:pt x="25379" y="19308"/>
                  </a:cubicBezTo>
                  <a:cubicBezTo>
                    <a:pt x="25617" y="18172"/>
                    <a:pt x="26758" y="17341"/>
                    <a:pt x="27903" y="17341"/>
                  </a:cubicBezTo>
                  <a:cubicBezTo>
                    <a:pt x="28028" y="17341"/>
                    <a:pt x="28153" y="17351"/>
                    <a:pt x="28277" y="17371"/>
                  </a:cubicBezTo>
                  <a:cubicBezTo>
                    <a:pt x="28427" y="17389"/>
                    <a:pt x="28578" y="17427"/>
                    <a:pt x="28710" y="17484"/>
                  </a:cubicBezTo>
                  <a:cubicBezTo>
                    <a:pt x="29764" y="17860"/>
                    <a:pt x="30572" y="18894"/>
                    <a:pt x="30667" y="20005"/>
                  </a:cubicBezTo>
                  <a:cubicBezTo>
                    <a:pt x="30722" y="20437"/>
                    <a:pt x="30647" y="20870"/>
                    <a:pt x="30516" y="21284"/>
                  </a:cubicBezTo>
                  <a:cubicBezTo>
                    <a:pt x="30271" y="22093"/>
                    <a:pt x="29706" y="22808"/>
                    <a:pt x="28991" y="23241"/>
                  </a:cubicBezTo>
                  <a:cubicBezTo>
                    <a:pt x="28346" y="23642"/>
                    <a:pt x="27595" y="23838"/>
                    <a:pt x="26840" y="23838"/>
                  </a:cubicBezTo>
                  <a:cubicBezTo>
                    <a:pt x="26319" y="23838"/>
                    <a:pt x="25796" y="23744"/>
                    <a:pt x="25304" y="23560"/>
                  </a:cubicBezTo>
                  <a:cubicBezTo>
                    <a:pt x="25220" y="23536"/>
                    <a:pt x="25129" y="23505"/>
                    <a:pt x="25044" y="23505"/>
                  </a:cubicBezTo>
                  <a:cubicBezTo>
                    <a:pt x="24996" y="23505"/>
                    <a:pt x="24950" y="23515"/>
                    <a:pt x="24910" y="23542"/>
                  </a:cubicBezTo>
                  <a:cubicBezTo>
                    <a:pt x="24834" y="23580"/>
                    <a:pt x="24797" y="23655"/>
                    <a:pt x="24759" y="23730"/>
                  </a:cubicBezTo>
                  <a:cubicBezTo>
                    <a:pt x="23686" y="25762"/>
                    <a:pt x="22896" y="28057"/>
                    <a:pt x="22971" y="30371"/>
                  </a:cubicBezTo>
                  <a:cubicBezTo>
                    <a:pt x="22991" y="31274"/>
                    <a:pt x="23254" y="32252"/>
                    <a:pt x="24007" y="32761"/>
                  </a:cubicBezTo>
                  <a:cubicBezTo>
                    <a:pt x="24533" y="33118"/>
                    <a:pt x="25211" y="33155"/>
                    <a:pt x="25850" y="33155"/>
                  </a:cubicBezTo>
                  <a:lnTo>
                    <a:pt x="25906" y="33155"/>
                  </a:lnTo>
                  <a:cubicBezTo>
                    <a:pt x="29405" y="33155"/>
                    <a:pt x="34317" y="32929"/>
                    <a:pt x="37345" y="31010"/>
                  </a:cubicBezTo>
                  <a:cubicBezTo>
                    <a:pt x="39058" y="29939"/>
                    <a:pt x="40280" y="28151"/>
                    <a:pt x="40807" y="26194"/>
                  </a:cubicBezTo>
                  <a:cubicBezTo>
                    <a:pt x="41240" y="24651"/>
                    <a:pt x="41220" y="22920"/>
                    <a:pt x="40468" y="21510"/>
                  </a:cubicBezTo>
                  <a:cubicBezTo>
                    <a:pt x="40092" y="20833"/>
                    <a:pt x="39584" y="20268"/>
                    <a:pt x="39020" y="19760"/>
                  </a:cubicBezTo>
                  <a:cubicBezTo>
                    <a:pt x="37119" y="18086"/>
                    <a:pt x="34447" y="17032"/>
                    <a:pt x="33526" y="14680"/>
                  </a:cubicBezTo>
                  <a:cubicBezTo>
                    <a:pt x="32867" y="13024"/>
                    <a:pt x="33301" y="11143"/>
                    <a:pt x="33075" y="9374"/>
                  </a:cubicBezTo>
                  <a:cubicBezTo>
                    <a:pt x="32792" y="7230"/>
                    <a:pt x="31513" y="5293"/>
                    <a:pt x="29876" y="3900"/>
                  </a:cubicBezTo>
                  <a:cubicBezTo>
                    <a:pt x="26908" y="1371"/>
                    <a:pt x="22838" y="1"/>
                    <a:pt x="188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2" name="Google Shape;4072;p121"/>
            <p:cNvSpPr/>
            <p:nvPr/>
          </p:nvSpPr>
          <p:spPr>
            <a:xfrm>
              <a:off x="4014418" y="2665994"/>
              <a:ext cx="445779" cy="574555"/>
            </a:xfrm>
            <a:custGeom>
              <a:avLst/>
              <a:gdLst/>
              <a:ahLst/>
              <a:cxnLst/>
              <a:rect l="l" t="t" r="r" b="b"/>
              <a:pathLst>
                <a:path w="24571" h="31669" extrusionOk="0">
                  <a:moveTo>
                    <a:pt x="15332" y="1"/>
                  </a:moveTo>
                  <a:cubicBezTo>
                    <a:pt x="15164" y="1"/>
                    <a:pt x="14989" y="49"/>
                    <a:pt x="14825" y="155"/>
                  </a:cubicBezTo>
                  <a:cubicBezTo>
                    <a:pt x="12453" y="1705"/>
                    <a:pt x="10229" y="2271"/>
                    <a:pt x="8246" y="2271"/>
                  </a:cubicBezTo>
                  <a:cubicBezTo>
                    <a:pt x="5558" y="2271"/>
                    <a:pt x="3311" y="1232"/>
                    <a:pt x="1731" y="192"/>
                  </a:cubicBezTo>
                  <a:lnTo>
                    <a:pt x="697" y="8922"/>
                  </a:lnTo>
                  <a:lnTo>
                    <a:pt x="602" y="9768"/>
                  </a:lnTo>
                  <a:cubicBezTo>
                    <a:pt x="0" y="14717"/>
                    <a:pt x="3256" y="19250"/>
                    <a:pt x="8015" y="20361"/>
                  </a:cubicBezTo>
                  <a:lnTo>
                    <a:pt x="8128" y="25967"/>
                  </a:lnTo>
                  <a:cubicBezTo>
                    <a:pt x="8202" y="29138"/>
                    <a:pt x="10798" y="31669"/>
                    <a:pt x="13954" y="31669"/>
                  </a:cubicBezTo>
                  <a:cubicBezTo>
                    <a:pt x="14000" y="31669"/>
                    <a:pt x="14046" y="31668"/>
                    <a:pt x="14092" y="31667"/>
                  </a:cubicBezTo>
                  <a:cubicBezTo>
                    <a:pt x="17328" y="31612"/>
                    <a:pt x="19887" y="28920"/>
                    <a:pt x="19812" y="25704"/>
                  </a:cubicBezTo>
                  <a:lnTo>
                    <a:pt x="19717" y="21470"/>
                  </a:lnTo>
                  <a:lnTo>
                    <a:pt x="19661" y="21470"/>
                  </a:lnTo>
                  <a:cubicBezTo>
                    <a:pt x="19022" y="21470"/>
                    <a:pt x="18344" y="21433"/>
                    <a:pt x="17818" y="21076"/>
                  </a:cubicBezTo>
                  <a:cubicBezTo>
                    <a:pt x="17065" y="20567"/>
                    <a:pt x="16802" y="19589"/>
                    <a:pt x="16782" y="18686"/>
                  </a:cubicBezTo>
                  <a:cubicBezTo>
                    <a:pt x="16707" y="16372"/>
                    <a:pt x="17497" y="14077"/>
                    <a:pt x="18570" y="12045"/>
                  </a:cubicBezTo>
                  <a:cubicBezTo>
                    <a:pt x="18608" y="11970"/>
                    <a:pt x="18645" y="11895"/>
                    <a:pt x="18721" y="11857"/>
                  </a:cubicBezTo>
                  <a:cubicBezTo>
                    <a:pt x="18761" y="11830"/>
                    <a:pt x="18807" y="11820"/>
                    <a:pt x="18855" y="11820"/>
                  </a:cubicBezTo>
                  <a:cubicBezTo>
                    <a:pt x="18940" y="11820"/>
                    <a:pt x="19031" y="11851"/>
                    <a:pt x="19115" y="11875"/>
                  </a:cubicBezTo>
                  <a:cubicBezTo>
                    <a:pt x="19607" y="12059"/>
                    <a:pt x="20130" y="12153"/>
                    <a:pt x="20651" y="12153"/>
                  </a:cubicBezTo>
                  <a:cubicBezTo>
                    <a:pt x="21406" y="12153"/>
                    <a:pt x="22157" y="11957"/>
                    <a:pt x="22802" y="11556"/>
                  </a:cubicBezTo>
                  <a:cubicBezTo>
                    <a:pt x="23517" y="11123"/>
                    <a:pt x="24082" y="10408"/>
                    <a:pt x="24327" y="9599"/>
                  </a:cubicBezTo>
                  <a:cubicBezTo>
                    <a:pt x="24365" y="9505"/>
                    <a:pt x="24383" y="9392"/>
                    <a:pt x="24383" y="9279"/>
                  </a:cubicBezTo>
                  <a:cubicBezTo>
                    <a:pt x="24571" y="7811"/>
                    <a:pt x="23781" y="6439"/>
                    <a:pt x="22521" y="5799"/>
                  </a:cubicBezTo>
                  <a:cubicBezTo>
                    <a:pt x="22389" y="5742"/>
                    <a:pt x="22238" y="5704"/>
                    <a:pt x="22088" y="5686"/>
                  </a:cubicBezTo>
                  <a:cubicBezTo>
                    <a:pt x="21964" y="5666"/>
                    <a:pt x="21839" y="5656"/>
                    <a:pt x="21714" y="5656"/>
                  </a:cubicBezTo>
                  <a:cubicBezTo>
                    <a:pt x="20569" y="5656"/>
                    <a:pt x="19428" y="6487"/>
                    <a:pt x="19190" y="7623"/>
                  </a:cubicBezTo>
                  <a:cubicBezTo>
                    <a:pt x="16669" y="6494"/>
                    <a:pt x="16030" y="3466"/>
                    <a:pt x="16218" y="983"/>
                  </a:cubicBezTo>
                  <a:cubicBezTo>
                    <a:pt x="16260" y="408"/>
                    <a:pt x="15823" y="1"/>
                    <a:pt x="15332" y="1"/>
                  </a:cubicBezTo>
                  <a:close/>
                </a:path>
              </a:pathLst>
            </a:custGeom>
            <a:solidFill>
              <a:srgbClr val="FFBA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3" name="Google Shape;4073;p121"/>
            <p:cNvSpPr/>
            <p:nvPr/>
          </p:nvSpPr>
          <p:spPr>
            <a:xfrm>
              <a:off x="4025340" y="2827865"/>
              <a:ext cx="1724" cy="15349"/>
            </a:xfrm>
            <a:custGeom>
              <a:avLst/>
              <a:gdLst/>
              <a:ahLst/>
              <a:cxnLst/>
              <a:rect l="l" t="t" r="r" b="b"/>
              <a:pathLst>
                <a:path w="95" h="846" extrusionOk="0">
                  <a:moveTo>
                    <a:pt x="95" y="0"/>
                  </a:moveTo>
                  <a:lnTo>
                    <a:pt x="0" y="846"/>
                  </a:lnTo>
                  <a:lnTo>
                    <a:pt x="95" y="38"/>
                  </a:lnTo>
                  <a:lnTo>
                    <a:pt x="95" y="0"/>
                  </a:lnTo>
                  <a:close/>
                </a:path>
              </a:pathLst>
            </a:custGeom>
            <a:solidFill>
              <a:srgbClr val="875F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4" name="Google Shape;4074;p121"/>
            <p:cNvSpPr/>
            <p:nvPr/>
          </p:nvSpPr>
          <p:spPr>
            <a:xfrm>
              <a:off x="4054804" y="2963846"/>
              <a:ext cx="105027" cy="71881"/>
            </a:xfrm>
            <a:custGeom>
              <a:avLst/>
              <a:gdLst/>
              <a:ahLst/>
              <a:cxnLst/>
              <a:rect l="l" t="t" r="r" b="b"/>
              <a:pathLst>
                <a:path w="5789" h="3962" extrusionOk="0">
                  <a:moveTo>
                    <a:pt x="1" y="1"/>
                  </a:moveTo>
                  <a:cubicBezTo>
                    <a:pt x="1338" y="1944"/>
                    <a:pt x="3370" y="3386"/>
                    <a:pt x="5789" y="3962"/>
                  </a:cubicBezTo>
                  <a:lnTo>
                    <a:pt x="5789" y="3944"/>
                  </a:lnTo>
                  <a:cubicBezTo>
                    <a:pt x="3370" y="3386"/>
                    <a:pt x="1338" y="1944"/>
                    <a:pt x="1" y="1"/>
                  </a:cubicBezTo>
                  <a:close/>
                </a:path>
              </a:pathLst>
            </a:custGeom>
            <a:solidFill>
              <a:srgbClr val="A0B2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5" name="Google Shape;4075;p121"/>
            <p:cNvSpPr/>
            <p:nvPr/>
          </p:nvSpPr>
          <p:spPr>
            <a:xfrm>
              <a:off x="4020550" y="2847659"/>
              <a:ext cx="33473" cy="115023"/>
            </a:xfrm>
            <a:custGeom>
              <a:avLst/>
              <a:gdLst/>
              <a:ahLst/>
              <a:cxnLst/>
              <a:rect l="l" t="t" r="r" b="b"/>
              <a:pathLst>
                <a:path w="1845" h="6340" extrusionOk="0">
                  <a:moveTo>
                    <a:pt x="227" y="0"/>
                  </a:moveTo>
                  <a:cubicBezTo>
                    <a:pt x="1" y="2333"/>
                    <a:pt x="640" y="4534"/>
                    <a:pt x="1845" y="6340"/>
                  </a:cubicBezTo>
                  <a:lnTo>
                    <a:pt x="1845" y="6340"/>
                  </a:lnTo>
                  <a:cubicBezTo>
                    <a:pt x="640" y="4534"/>
                    <a:pt x="1" y="2333"/>
                    <a:pt x="227" y="0"/>
                  </a:cubicBezTo>
                  <a:close/>
                </a:path>
              </a:pathLst>
            </a:custGeom>
            <a:solidFill>
              <a:srgbClr val="875F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121"/>
            <p:cNvSpPr/>
            <p:nvPr/>
          </p:nvSpPr>
          <p:spPr>
            <a:xfrm>
              <a:off x="4318890" y="2952434"/>
              <a:ext cx="7874" cy="41655"/>
            </a:xfrm>
            <a:custGeom>
              <a:avLst/>
              <a:gdLst/>
              <a:ahLst/>
              <a:cxnLst/>
              <a:rect l="l" t="t" r="r" b="b"/>
              <a:pathLst>
                <a:path w="434" h="2296" extrusionOk="0">
                  <a:moveTo>
                    <a:pt x="321" y="0"/>
                  </a:moveTo>
                  <a:cubicBezTo>
                    <a:pt x="133" y="753"/>
                    <a:pt x="20" y="1525"/>
                    <a:pt x="0" y="2296"/>
                  </a:cubicBezTo>
                  <a:cubicBezTo>
                    <a:pt x="113" y="2165"/>
                    <a:pt x="263" y="1543"/>
                    <a:pt x="339" y="979"/>
                  </a:cubicBezTo>
                  <a:cubicBezTo>
                    <a:pt x="414" y="471"/>
                    <a:pt x="434" y="0"/>
                    <a:pt x="339" y="0"/>
                  </a:cubicBezTo>
                  <a:close/>
                </a:path>
              </a:pathLst>
            </a:custGeom>
            <a:solidFill>
              <a:srgbClr val="875F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121"/>
            <p:cNvSpPr/>
            <p:nvPr/>
          </p:nvSpPr>
          <p:spPr>
            <a:xfrm>
              <a:off x="4016468" y="2828536"/>
              <a:ext cx="308241" cy="284003"/>
            </a:xfrm>
            <a:custGeom>
              <a:avLst/>
              <a:gdLst/>
              <a:ahLst/>
              <a:cxnLst/>
              <a:rect l="l" t="t" r="r" b="b"/>
              <a:pathLst>
                <a:path w="16990" h="15654" extrusionOk="0">
                  <a:moveTo>
                    <a:pt x="584" y="1"/>
                  </a:moveTo>
                  <a:lnTo>
                    <a:pt x="489" y="809"/>
                  </a:lnTo>
                  <a:cubicBezTo>
                    <a:pt x="471" y="809"/>
                    <a:pt x="471" y="809"/>
                    <a:pt x="471" y="829"/>
                  </a:cubicBezTo>
                  <a:lnTo>
                    <a:pt x="471" y="847"/>
                  </a:lnTo>
                  <a:lnTo>
                    <a:pt x="471" y="866"/>
                  </a:lnTo>
                  <a:lnTo>
                    <a:pt x="471" y="884"/>
                  </a:lnTo>
                  <a:lnTo>
                    <a:pt x="471" y="904"/>
                  </a:lnTo>
                  <a:lnTo>
                    <a:pt x="471" y="922"/>
                  </a:lnTo>
                  <a:lnTo>
                    <a:pt x="471" y="941"/>
                  </a:lnTo>
                  <a:lnTo>
                    <a:pt x="471" y="959"/>
                  </a:lnTo>
                  <a:cubicBezTo>
                    <a:pt x="471" y="979"/>
                    <a:pt x="471" y="979"/>
                    <a:pt x="452" y="979"/>
                  </a:cubicBezTo>
                  <a:lnTo>
                    <a:pt x="452" y="997"/>
                  </a:lnTo>
                  <a:lnTo>
                    <a:pt x="452" y="1017"/>
                  </a:lnTo>
                  <a:lnTo>
                    <a:pt x="452" y="1035"/>
                  </a:lnTo>
                  <a:lnTo>
                    <a:pt x="452" y="1054"/>
                  </a:lnTo>
                  <a:cubicBezTo>
                    <a:pt x="226" y="3387"/>
                    <a:pt x="865" y="5588"/>
                    <a:pt x="2070" y="7394"/>
                  </a:cubicBezTo>
                  <a:cubicBezTo>
                    <a:pt x="3406" y="9370"/>
                    <a:pt x="5456" y="10837"/>
                    <a:pt x="7902" y="11402"/>
                  </a:cubicBezTo>
                  <a:lnTo>
                    <a:pt x="7902" y="11420"/>
                  </a:lnTo>
                  <a:cubicBezTo>
                    <a:pt x="7959" y="11420"/>
                    <a:pt x="8015" y="11440"/>
                    <a:pt x="8072" y="11458"/>
                  </a:cubicBezTo>
                  <a:lnTo>
                    <a:pt x="8015" y="11458"/>
                  </a:lnTo>
                  <a:lnTo>
                    <a:pt x="8110" y="15654"/>
                  </a:lnTo>
                  <a:lnTo>
                    <a:pt x="16368" y="9388"/>
                  </a:lnTo>
                  <a:cubicBezTo>
                    <a:pt x="16463" y="9313"/>
                    <a:pt x="16556" y="9219"/>
                    <a:pt x="16651" y="9144"/>
                  </a:cubicBezTo>
                  <a:cubicBezTo>
                    <a:pt x="16651" y="9125"/>
                    <a:pt x="16669" y="9125"/>
                    <a:pt x="16669" y="9125"/>
                  </a:cubicBezTo>
                  <a:cubicBezTo>
                    <a:pt x="16689" y="8354"/>
                    <a:pt x="16802" y="7582"/>
                    <a:pt x="16990" y="6829"/>
                  </a:cubicBezTo>
                  <a:lnTo>
                    <a:pt x="16990" y="6829"/>
                  </a:lnTo>
                  <a:lnTo>
                    <a:pt x="16932" y="6887"/>
                  </a:lnTo>
                  <a:cubicBezTo>
                    <a:pt x="15334" y="8974"/>
                    <a:pt x="12718" y="10178"/>
                    <a:pt x="9821" y="10178"/>
                  </a:cubicBezTo>
                  <a:cubicBezTo>
                    <a:pt x="9407" y="10178"/>
                    <a:pt x="8975" y="10160"/>
                    <a:pt x="8541" y="10103"/>
                  </a:cubicBezTo>
                  <a:cubicBezTo>
                    <a:pt x="3557" y="9501"/>
                    <a:pt x="0" y="4986"/>
                    <a:pt x="584" y="1"/>
                  </a:cubicBezTo>
                  <a:close/>
                </a:path>
              </a:pathLst>
            </a:custGeom>
            <a:solidFill>
              <a:srgbClr val="FDA6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078;p121"/>
            <p:cNvSpPr/>
            <p:nvPr/>
          </p:nvSpPr>
          <p:spPr>
            <a:xfrm>
              <a:off x="4161864" y="2782036"/>
              <a:ext cx="21862" cy="20301"/>
            </a:xfrm>
            <a:custGeom>
              <a:avLst/>
              <a:gdLst/>
              <a:ahLst/>
              <a:cxnLst/>
              <a:rect l="l" t="t" r="r" b="b"/>
              <a:pathLst>
                <a:path w="1205" h="1119" extrusionOk="0">
                  <a:moveTo>
                    <a:pt x="608" y="1"/>
                  </a:moveTo>
                  <a:cubicBezTo>
                    <a:pt x="319" y="1"/>
                    <a:pt x="73" y="215"/>
                    <a:pt x="38" y="494"/>
                  </a:cubicBezTo>
                  <a:cubicBezTo>
                    <a:pt x="1" y="795"/>
                    <a:pt x="226" y="1077"/>
                    <a:pt x="527" y="1114"/>
                  </a:cubicBezTo>
                  <a:cubicBezTo>
                    <a:pt x="553" y="1117"/>
                    <a:pt x="578" y="1119"/>
                    <a:pt x="602" y="1119"/>
                  </a:cubicBezTo>
                  <a:cubicBezTo>
                    <a:pt x="891" y="1119"/>
                    <a:pt x="1133" y="920"/>
                    <a:pt x="1167" y="625"/>
                  </a:cubicBezTo>
                  <a:cubicBezTo>
                    <a:pt x="1205" y="324"/>
                    <a:pt x="979" y="43"/>
                    <a:pt x="678" y="5"/>
                  </a:cubicBezTo>
                  <a:cubicBezTo>
                    <a:pt x="655" y="2"/>
                    <a:pt x="631" y="1"/>
                    <a:pt x="608" y="1"/>
                  </a:cubicBezTo>
                  <a:close/>
                </a:path>
              </a:pathLst>
            </a:custGeom>
            <a:solidFill>
              <a:srgbClr val="273D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079;p121"/>
            <p:cNvSpPr/>
            <p:nvPr/>
          </p:nvSpPr>
          <p:spPr>
            <a:xfrm>
              <a:off x="4060500" y="2767358"/>
              <a:ext cx="21862" cy="20320"/>
            </a:xfrm>
            <a:custGeom>
              <a:avLst/>
              <a:gdLst/>
              <a:ahLst/>
              <a:cxnLst/>
              <a:rect l="l" t="t" r="r" b="b"/>
              <a:pathLst>
                <a:path w="1205" h="1120" extrusionOk="0">
                  <a:moveTo>
                    <a:pt x="608" y="0"/>
                  </a:moveTo>
                  <a:cubicBezTo>
                    <a:pt x="317" y="0"/>
                    <a:pt x="73" y="214"/>
                    <a:pt x="38" y="493"/>
                  </a:cubicBezTo>
                  <a:cubicBezTo>
                    <a:pt x="1" y="814"/>
                    <a:pt x="227" y="1095"/>
                    <a:pt x="546" y="1115"/>
                  </a:cubicBezTo>
                  <a:cubicBezTo>
                    <a:pt x="569" y="1118"/>
                    <a:pt x="593" y="1119"/>
                    <a:pt x="616" y="1119"/>
                  </a:cubicBezTo>
                  <a:cubicBezTo>
                    <a:pt x="889" y="1119"/>
                    <a:pt x="1133" y="920"/>
                    <a:pt x="1167" y="626"/>
                  </a:cubicBezTo>
                  <a:cubicBezTo>
                    <a:pt x="1205" y="325"/>
                    <a:pt x="979" y="42"/>
                    <a:pt x="678" y="4"/>
                  </a:cubicBezTo>
                  <a:cubicBezTo>
                    <a:pt x="655" y="2"/>
                    <a:pt x="631" y="0"/>
                    <a:pt x="608" y="0"/>
                  </a:cubicBezTo>
                  <a:close/>
                </a:path>
              </a:pathLst>
            </a:custGeom>
            <a:solidFill>
              <a:srgbClr val="273D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0" name="Google Shape;4080;p121"/>
            <p:cNvSpPr/>
            <p:nvPr/>
          </p:nvSpPr>
          <p:spPr>
            <a:xfrm>
              <a:off x="4074833" y="2767866"/>
              <a:ext cx="47805" cy="91402"/>
            </a:xfrm>
            <a:custGeom>
              <a:avLst/>
              <a:gdLst/>
              <a:ahLst/>
              <a:cxnLst/>
              <a:rect l="l" t="t" r="r" b="b"/>
              <a:pathLst>
                <a:path w="2635" h="5038" extrusionOk="0">
                  <a:moveTo>
                    <a:pt x="2166" y="0"/>
                  </a:moveTo>
                  <a:cubicBezTo>
                    <a:pt x="2060" y="0"/>
                    <a:pt x="1948" y="59"/>
                    <a:pt x="1882" y="164"/>
                  </a:cubicBezTo>
                  <a:lnTo>
                    <a:pt x="94" y="3458"/>
                  </a:lnTo>
                  <a:cubicBezTo>
                    <a:pt x="19" y="3608"/>
                    <a:pt x="1" y="3796"/>
                    <a:pt x="76" y="3947"/>
                  </a:cubicBezTo>
                  <a:cubicBezTo>
                    <a:pt x="207" y="4285"/>
                    <a:pt x="696" y="5038"/>
                    <a:pt x="2314" y="5038"/>
                  </a:cubicBezTo>
                  <a:cubicBezTo>
                    <a:pt x="2502" y="5038"/>
                    <a:pt x="2635" y="4905"/>
                    <a:pt x="2635" y="4737"/>
                  </a:cubicBezTo>
                  <a:cubicBezTo>
                    <a:pt x="2635" y="4567"/>
                    <a:pt x="2484" y="4436"/>
                    <a:pt x="2314" y="4436"/>
                  </a:cubicBezTo>
                  <a:cubicBezTo>
                    <a:pt x="1073" y="4436"/>
                    <a:pt x="734" y="3927"/>
                    <a:pt x="641" y="3739"/>
                  </a:cubicBezTo>
                  <a:lnTo>
                    <a:pt x="2427" y="447"/>
                  </a:lnTo>
                  <a:cubicBezTo>
                    <a:pt x="2502" y="297"/>
                    <a:pt x="2447" y="127"/>
                    <a:pt x="2296" y="33"/>
                  </a:cubicBezTo>
                  <a:cubicBezTo>
                    <a:pt x="2257" y="11"/>
                    <a:pt x="2212" y="0"/>
                    <a:pt x="2166" y="0"/>
                  </a:cubicBezTo>
                  <a:close/>
                </a:path>
              </a:pathLst>
            </a:custGeom>
            <a:solidFill>
              <a:srgbClr val="FB8E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1" name="Google Shape;4081;p121"/>
            <p:cNvSpPr/>
            <p:nvPr/>
          </p:nvSpPr>
          <p:spPr>
            <a:xfrm>
              <a:off x="4087134" y="2943817"/>
              <a:ext cx="41292" cy="23331"/>
            </a:xfrm>
            <a:custGeom>
              <a:avLst/>
              <a:gdLst/>
              <a:ahLst/>
              <a:cxnLst/>
              <a:rect l="l" t="t" r="r" b="b"/>
              <a:pathLst>
                <a:path w="2276" h="1286" extrusionOk="0">
                  <a:moveTo>
                    <a:pt x="718" y="0"/>
                  </a:moveTo>
                  <a:cubicBezTo>
                    <a:pt x="576" y="0"/>
                    <a:pt x="424" y="19"/>
                    <a:pt x="264" y="61"/>
                  </a:cubicBezTo>
                  <a:cubicBezTo>
                    <a:pt x="94" y="99"/>
                    <a:pt x="0" y="269"/>
                    <a:pt x="38" y="420"/>
                  </a:cubicBezTo>
                  <a:cubicBezTo>
                    <a:pt x="70" y="564"/>
                    <a:pt x="197" y="654"/>
                    <a:pt x="340" y="654"/>
                  </a:cubicBezTo>
                  <a:cubicBezTo>
                    <a:pt x="364" y="654"/>
                    <a:pt x="389" y="651"/>
                    <a:pt x="414" y="645"/>
                  </a:cubicBezTo>
                  <a:cubicBezTo>
                    <a:pt x="516" y="618"/>
                    <a:pt x="613" y="606"/>
                    <a:pt x="704" y="606"/>
                  </a:cubicBezTo>
                  <a:cubicBezTo>
                    <a:pt x="1302" y="606"/>
                    <a:pt x="1658" y="1120"/>
                    <a:pt x="1674" y="1153"/>
                  </a:cubicBezTo>
                  <a:cubicBezTo>
                    <a:pt x="1731" y="1247"/>
                    <a:pt x="1844" y="1285"/>
                    <a:pt x="1937" y="1285"/>
                  </a:cubicBezTo>
                  <a:cubicBezTo>
                    <a:pt x="1995" y="1285"/>
                    <a:pt x="2050" y="1266"/>
                    <a:pt x="2107" y="1247"/>
                  </a:cubicBezTo>
                  <a:cubicBezTo>
                    <a:pt x="2238" y="1153"/>
                    <a:pt x="2276" y="965"/>
                    <a:pt x="2183" y="814"/>
                  </a:cubicBezTo>
                  <a:cubicBezTo>
                    <a:pt x="2166" y="781"/>
                    <a:pt x="1641" y="0"/>
                    <a:pt x="718" y="0"/>
                  </a:cubicBezTo>
                  <a:close/>
                </a:path>
              </a:pathLst>
            </a:custGeom>
            <a:solidFill>
              <a:srgbClr val="FB8E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2" name="Google Shape;4082;p121"/>
            <p:cNvSpPr/>
            <p:nvPr/>
          </p:nvSpPr>
          <p:spPr>
            <a:xfrm>
              <a:off x="4150616" y="2746204"/>
              <a:ext cx="41310" cy="22279"/>
            </a:xfrm>
            <a:custGeom>
              <a:avLst/>
              <a:gdLst/>
              <a:ahLst/>
              <a:cxnLst/>
              <a:rect l="l" t="t" r="r" b="b"/>
              <a:pathLst>
                <a:path w="2277" h="1228" extrusionOk="0">
                  <a:moveTo>
                    <a:pt x="791" y="0"/>
                  </a:moveTo>
                  <a:cubicBezTo>
                    <a:pt x="548" y="0"/>
                    <a:pt x="348" y="58"/>
                    <a:pt x="226" y="136"/>
                  </a:cubicBezTo>
                  <a:cubicBezTo>
                    <a:pt x="1" y="267"/>
                    <a:pt x="1" y="437"/>
                    <a:pt x="113" y="531"/>
                  </a:cubicBezTo>
                  <a:cubicBezTo>
                    <a:pt x="226" y="643"/>
                    <a:pt x="395" y="681"/>
                    <a:pt x="565" y="738"/>
                  </a:cubicBezTo>
                  <a:cubicBezTo>
                    <a:pt x="734" y="794"/>
                    <a:pt x="904" y="851"/>
                    <a:pt x="1054" y="889"/>
                  </a:cubicBezTo>
                  <a:cubicBezTo>
                    <a:pt x="1205" y="945"/>
                    <a:pt x="1373" y="1020"/>
                    <a:pt x="1524" y="1095"/>
                  </a:cubicBezTo>
                  <a:cubicBezTo>
                    <a:pt x="1694" y="1152"/>
                    <a:pt x="1862" y="1227"/>
                    <a:pt x="2013" y="1227"/>
                  </a:cubicBezTo>
                  <a:cubicBezTo>
                    <a:pt x="2163" y="1227"/>
                    <a:pt x="2276" y="1095"/>
                    <a:pt x="2201" y="851"/>
                  </a:cubicBezTo>
                  <a:cubicBezTo>
                    <a:pt x="2126" y="606"/>
                    <a:pt x="1844" y="287"/>
                    <a:pt x="1355" y="99"/>
                  </a:cubicBezTo>
                  <a:cubicBezTo>
                    <a:pt x="1154" y="29"/>
                    <a:pt x="962" y="0"/>
                    <a:pt x="7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3" name="Google Shape;4083;p121"/>
            <p:cNvSpPr/>
            <p:nvPr/>
          </p:nvSpPr>
          <p:spPr>
            <a:xfrm>
              <a:off x="4034556" y="2728533"/>
              <a:ext cx="43361" cy="17707"/>
            </a:xfrm>
            <a:custGeom>
              <a:avLst/>
              <a:gdLst/>
              <a:ahLst/>
              <a:cxnLst/>
              <a:rect l="l" t="t" r="r" b="b"/>
              <a:pathLst>
                <a:path w="2390" h="976" extrusionOk="0">
                  <a:moveTo>
                    <a:pt x="1358" y="1"/>
                  </a:moveTo>
                  <a:cubicBezTo>
                    <a:pt x="1279" y="1"/>
                    <a:pt x="1196" y="6"/>
                    <a:pt x="1110" y="19"/>
                  </a:cubicBezTo>
                  <a:cubicBezTo>
                    <a:pt x="603" y="75"/>
                    <a:pt x="245" y="338"/>
                    <a:pt x="132" y="546"/>
                  </a:cubicBezTo>
                  <a:cubicBezTo>
                    <a:pt x="1" y="772"/>
                    <a:pt x="76" y="922"/>
                    <a:pt x="227" y="960"/>
                  </a:cubicBezTo>
                  <a:cubicBezTo>
                    <a:pt x="265" y="971"/>
                    <a:pt x="308" y="975"/>
                    <a:pt x="355" y="975"/>
                  </a:cubicBezTo>
                  <a:cubicBezTo>
                    <a:pt x="466" y="975"/>
                    <a:pt x="596" y="949"/>
                    <a:pt x="716" y="922"/>
                  </a:cubicBezTo>
                  <a:cubicBezTo>
                    <a:pt x="904" y="903"/>
                    <a:pt x="1073" y="865"/>
                    <a:pt x="1223" y="847"/>
                  </a:cubicBezTo>
                  <a:cubicBezTo>
                    <a:pt x="1374" y="827"/>
                    <a:pt x="1562" y="809"/>
                    <a:pt x="1732" y="809"/>
                  </a:cubicBezTo>
                  <a:cubicBezTo>
                    <a:pt x="1920" y="790"/>
                    <a:pt x="2108" y="772"/>
                    <a:pt x="2221" y="696"/>
                  </a:cubicBezTo>
                  <a:cubicBezTo>
                    <a:pt x="2352" y="621"/>
                    <a:pt x="2390" y="451"/>
                    <a:pt x="2201" y="282"/>
                  </a:cubicBezTo>
                  <a:cubicBezTo>
                    <a:pt x="2061" y="141"/>
                    <a:pt x="1751" y="1"/>
                    <a:pt x="13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4" name="Google Shape;4084;p121"/>
            <p:cNvSpPr/>
            <p:nvPr/>
          </p:nvSpPr>
          <p:spPr>
            <a:xfrm>
              <a:off x="4385093" y="2799181"/>
              <a:ext cx="33836" cy="54282"/>
            </a:xfrm>
            <a:custGeom>
              <a:avLst/>
              <a:gdLst/>
              <a:ahLst/>
              <a:cxnLst/>
              <a:rect l="l" t="t" r="r" b="b"/>
              <a:pathLst>
                <a:path w="1865" h="2992" extrusionOk="0">
                  <a:moveTo>
                    <a:pt x="1518" y="1"/>
                  </a:moveTo>
                  <a:cubicBezTo>
                    <a:pt x="1411" y="1"/>
                    <a:pt x="1306" y="51"/>
                    <a:pt x="1243" y="151"/>
                  </a:cubicBezTo>
                  <a:lnTo>
                    <a:pt x="1" y="2126"/>
                  </a:lnTo>
                  <a:lnTo>
                    <a:pt x="1356" y="2954"/>
                  </a:lnTo>
                  <a:cubicBezTo>
                    <a:pt x="1393" y="2973"/>
                    <a:pt x="1450" y="2991"/>
                    <a:pt x="1506" y="2991"/>
                  </a:cubicBezTo>
                  <a:cubicBezTo>
                    <a:pt x="1619" y="2991"/>
                    <a:pt x="1714" y="2936"/>
                    <a:pt x="1769" y="2841"/>
                  </a:cubicBezTo>
                  <a:cubicBezTo>
                    <a:pt x="1864" y="2690"/>
                    <a:pt x="1807" y="2502"/>
                    <a:pt x="1676" y="2427"/>
                  </a:cubicBezTo>
                  <a:lnTo>
                    <a:pt x="848" y="1920"/>
                  </a:lnTo>
                  <a:lnTo>
                    <a:pt x="1769" y="470"/>
                  </a:lnTo>
                  <a:cubicBezTo>
                    <a:pt x="1845" y="320"/>
                    <a:pt x="1807" y="132"/>
                    <a:pt x="1676" y="38"/>
                  </a:cubicBezTo>
                  <a:cubicBezTo>
                    <a:pt x="1626" y="13"/>
                    <a:pt x="1572" y="1"/>
                    <a:pt x="1518" y="1"/>
                  </a:cubicBezTo>
                  <a:close/>
                </a:path>
              </a:pathLst>
            </a:custGeom>
            <a:solidFill>
              <a:srgbClr val="FB8E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4085;p121"/>
            <p:cNvSpPr/>
            <p:nvPr/>
          </p:nvSpPr>
          <p:spPr>
            <a:xfrm>
              <a:off x="4131838" y="2859942"/>
              <a:ext cx="79555" cy="57512"/>
            </a:xfrm>
            <a:custGeom>
              <a:avLst/>
              <a:gdLst/>
              <a:ahLst/>
              <a:cxnLst/>
              <a:rect l="l" t="t" r="r" b="b"/>
              <a:pathLst>
                <a:path w="4385" h="3170" extrusionOk="0">
                  <a:moveTo>
                    <a:pt x="4139" y="1"/>
                  </a:moveTo>
                  <a:lnTo>
                    <a:pt x="0" y="678"/>
                  </a:lnTo>
                  <a:lnTo>
                    <a:pt x="339" y="2653"/>
                  </a:lnTo>
                  <a:cubicBezTo>
                    <a:pt x="390" y="2957"/>
                    <a:pt x="638" y="3170"/>
                    <a:pt x="933" y="3170"/>
                  </a:cubicBezTo>
                  <a:cubicBezTo>
                    <a:pt x="967" y="3170"/>
                    <a:pt x="1001" y="3167"/>
                    <a:pt x="1036" y="3161"/>
                  </a:cubicBezTo>
                  <a:lnTo>
                    <a:pt x="2127" y="2973"/>
                  </a:lnTo>
                  <a:cubicBezTo>
                    <a:pt x="3481" y="2765"/>
                    <a:pt x="4384" y="1486"/>
                    <a:pt x="4159" y="132"/>
                  </a:cubicBezTo>
                  <a:lnTo>
                    <a:pt x="413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6" name="Google Shape;4086;p121"/>
            <p:cNvSpPr/>
            <p:nvPr/>
          </p:nvSpPr>
          <p:spPr>
            <a:xfrm>
              <a:off x="3983684" y="2710408"/>
              <a:ext cx="263211" cy="142038"/>
            </a:xfrm>
            <a:custGeom>
              <a:avLst/>
              <a:gdLst/>
              <a:ahLst/>
              <a:cxnLst/>
              <a:rect l="l" t="t" r="r" b="b"/>
              <a:pathLst>
                <a:path w="14508" h="7829" extrusionOk="0">
                  <a:moveTo>
                    <a:pt x="3379" y="790"/>
                  </a:moveTo>
                  <a:cubicBezTo>
                    <a:pt x="4743" y="790"/>
                    <a:pt x="5854" y="1880"/>
                    <a:pt x="5908" y="3238"/>
                  </a:cubicBezTo>
                  <a:cubicBezTo>
                    <a:pt x="5928" y="3915"/>
                    <a:pt x="5683" y="4573"/>
                    <a:pt x="5231" y="5062"/>
                  </a:cubicBezTo>
                  <a:cubicBezTo>
                    <a:pt x="4762" y="5571"/>
                    <a:pt x="4140" y="5852"/>
                    <a:pt x="3445" y="5872"/>
                  </a:cubicBezTo>
                  <a:cubicBezTo>
                    <a:pt x="3411" y="5873"/>
                    <a:pt x="3378" y="5874"/>
                    <a:pt x="3344" y="5874"/>
                  </a:cubicBezTo>
                  <a:cubicBezTo>
                    <a:pt x="1996" y="5874"/>
                    <a:pt x="865" y="4785"/>
                    <a:pt x="829" y="3426"/>
                  </a:cubicBezTo>
                  <a:cubicBezTo>
                    <a:pt x="791" y="2729"/>
                    <a:pt x="1036" y="2090"/>
                    <a:pt x="1506" y="1601"/>
                  </a:cubicBezTo>
                  <a:cubicBezTo>
                    <a:pt x="1958" y="1093"/>
                    <a:pt x="2597" y="810"/>
                    <a:pt x="3275" y="792"/>
                  </a:cubicBezTo>
                  <a:cubicBezTo>
                    <a:pt x="3309" y="791"/>
                    <a:pt x="3344" y="790"/>
                    <a:pt x="3379" y="790"/>
                  </a:cubicBezTo>
                  <a:close/>
                  <a:moveTo>
                    <a:pt x="11026" y="1959"/>
                  </a:moveTo>
                  <a:cubicBezTo>
                    <a:pt x="11176" y="1959"/>
                    <a:pt x="11327" y="1959"/>
                    <a:pt x="11477" y="1977"/>
                  </a:cubicBezTo>
                  <a:cubicBezTo>
                    <a:pt x="11986" y="2052"/>
                    <a:pt x="12456" y="2278"/>
                    <a:pt x="12851" y="2636"/>
                  </a:cubicBezTo>
                  <a:cubicBezTo>
                    <a:pt x="13341" y="3106"/>
                    <a:pt x="13642" y="3745"/>
                    <a:pt x="13660" y="4423"/>
                  </a:cubicBezTo>
                  <a:cubicBezTo>
                    <a:pt x="13697" y="5815"/>
                    <a:pt x="12606" y="7001"/>
                    <a:pt x="11196" y="7057"/>
                  </a:cubicBezTo>
                  <a:cubicBezTo>
                    <a:pt x="11173" y="7057"/>
                    <a:pt x="11149" y="7057"/>
                    <a:pt x="11126" y="7057"/>
                  </a:cubicBezTo>
                  <a:cubicBezTo>
                    <a:pt x="9764" y="7057"/>
                    <a:pt x="8617" y="5979"/>
                    <a:pt x="8562" y="4593"/>
                  </a:cubicBezTo>
                  <a:cubicBezTo>
                    <a:pt x="8542" y="3915"/>
                    <a:pt x="8788" y="3256"/>
                    <a:pt x="9257" y="2767"/>
                  </a:cubicBezTo>
                  <a:cubicBezTo>
                    <a:pt x="9709" y="2278"/>
                    <a:pt x="10348" y="1977"/>
                    <a:pt x="11026" y="1959"/>
                  </a:cubicBezTo>
                  <a:close/>
                  <a:moveTo>
                    <a:pt x="3362" y="0"/>
                  </a:moveTo>
                  <a:cubicBezTo>
                    <a:pt x="3327" y="0"/>
                    <a:pt x="3292" y="1"/>
                    <a:pt x="3256" y="2"/>
                  </a:cubicBezTo>
                  <a:cubicBezTo>
                    <a:pt x="2353" y="40"/>
                    <a:pt x="1544" y="416"/>
                    <a:pt x="924" y="1056"/>
                  </a:cubicBezTo>
                  <a:cubicBezTo>
                    <a:pt x="321" y="1713"/>
                    <a:pt x="1" y="2561"/>
                    <a:pt x="39" y="3444"/>
                  </a:cubicBezTo>
                  <a:cubicBezTo>
                    <a:pt x="96" y="5082"/>
                    <a:pt x="1318" y="6399"/>
                    <a:pt x="2898" y="6625"/>
                  </a:cubicBezTo>
                  <a:cubicBezTo>
                    <a:pt x="3086" y="6643"/>
                    <a:pt x="3275" y="6662"/>
                    <a:pt x="3482" y="6662"/>
                  </a:cubicBezTo>
                  <a:cubicBezTo>
                    <a:pt x="4366" y="6625"/>
                    <a:pt x="5194" y="6248"/>
                    <a:pt x="5796" y="5589"/>
                  </a:cubicBezTo>
                  <a:cubicBezTo>
                    <a:pt x="6154" y="5213"/>
                    <a:pt x="6380" y="4781"/>
                    <a:pt x="6530" y="4292"/>
                  </a:cubicBezTo>
                  <a:lnTo>
                    <a:pt x="7809" y="4385"/>
                  </a:lnTo>
                  <a:cubicBezTo>
                    <a:pt x="7809" y="4460"/>
                    <a:pt x="7790" y="4535"/>
                    <a:pt x="7790" y="4611"/>
                  </a:cubicBezTo>
                  <a:cubicBezTo>
                    <a:pt x="7847" y="6248"/>
                    <a:pt x="9069" y="7565"/>
                    <a:pt x="10631" y="7791"/>
                  </a:cubicBezTo>
                  <a:cubicBezTo>
                    <a:pt x="10838" y="7829"/>
                    <a:pt x="11026" y="7829"/>
                    <a:pt x="11233" y="7829"/>
                  </a:cubicBezTo>
                  <a:cubicBezTo>
                    <a:pt x="13058" y="7771"/>
                    <a:pt x="14507" y="6229"/>
                    <a:pt x="14432" y="4385"/>
                  </a:cubicBezTo>
                  <a:cubicBezTo>
                    <a:pt x="14412" y="3501"/>
                    <a:pt x="14036" y="2674"/>
                    <a:pt x="13378" y="2072"/>
                  </a:cubicBezTo>
                  <a:cubicBezTo>
                    <a:pt x="12772" y="1501"/>
                    <a:pt x="11980" y="1184"/>
                    <a:pt x="11131" y="1184"/>
                  </a:cubicBezTo>
                  <a:cubicBezTo>
                    <a:pt x="11083" y="1184"/>
                    <a:pt x="11036" y="1185"/>
                    <a:pt x="10988" y="1187"/>
                  </a:cubicBezTo>
                  <a:cubicBezTo>
                    <a:pt x="10105" y="1206"/>
                    <a:pt x="9295" y="1582"/>
                    <a:pt x="8675" y="2240"/>
                  </a:cubicBezTo>
                  <a:cubicBezTo>
                    <a:pt x="8299" y="2636"/>
                    <a:pt x="8053" y="3125"/>
                    <a:pt x="7922" y="3632"/>
                  </a:cubicBezTo>
                  <a:cubicBezTo>
                    <a:pt x="7903" y="3632"/>
                    <a:pt x="7885" y="3614"/>
                    <a:pt x="7865" y="3614"/>
                  </a:cubicBezTo>
                  <a:lnTo>
                    <a:pt x="6661" y="3520"/>
                  </a:lnTo>
                  <a:cubicBezTo>
                    <a:pt x="6681" y="3426"/>
                    <a:pt x="6699" y="3313"/>
                    <a:pt x="6681" y="3219"/>
                  </a:cubicBezTo>
                  <a:cubicBezTo>
                    <a:pt x="6624" y="1410"/>
                    <a:pt x="5140" y="0"/>
                    <a:pt x="336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7" name="Google Shape;4087;p121"/>
          <p:cNvGrpSpPr/>
          <p:nvPr/>
        </p:nvGrpSpPr>
        <p:grpSpPr>
          <a:xfrm>
            <a:off x="4145786" y="3332457"/>
            <a:ext cx="852587" cy="852597"/>
            <a:chOff x="2416677" y="2368748"/>
            <a:chExt cx="882687" cy="882697"/>
          </a:xfrm>
        </p:grpSpPr>
        <p:sp>
          <p:nvSpPr>
            <p:cNvPr id="4088" name="Google Shape;4088;p121"/>
            <p:cNvSpPr/>
            <p:nvPr/>
          </p:nvSpPr>
          <p:spPr>
            <a:xfrm>
              <a:off x="2676427" y="2705986"/>
              <a:ext cx="43016" cy="43379"/>
            </a:xfrm>
            <a:custGeom>
              <a:avLst/>
              <a:gdLst/>
              <a:ahLst/>
              <a:cxnLst/>
              <a:rect l="l" t="t" r="r" b="b"/>
              <a:pathLst>
                <a:path w="2371" h="2391" extrusionOk="0">
                  <a:moveTo>
                    <a:pt x="1186" y="602"/>
                  </a:moveTo>
                  <a:cubicBezTo>
                    <a:pt x="1505" y="602"/>
                    <a:pt x="1769" y="866"/>
                    <a:pt x="1769" y="1186"/>
                  </a:cubicBezTo>
                  <a:cubicBezTo>
                    <a:pt x="1769" y="1505"/>
                    <a:pt x="1505" y="1769"/>
                    <a:pt x="1186" y="1769"/>
                  </a:cubicBezTo>
                  <a:cubicBezTo>
                    <a:pt x="865" y="1769"/>
                    <a:pt x="602" y="1505"/>
                    <a:pt x="602" y="1186"/>
                  </a:cubicBezTo>
                  <a:cubicBezTo>
                    <a:pt x="602" y="866"/>
                    <a:pt x="865" y="602"/>
                    <a:pt x="1186" y="602"/>
                  </a:cubicBezTo>
                  <a:close/>
                  <a:moveTo>
                    <a:pt x="1186" y="0"/>
                  </a:moveTo>
                  <a:cubicBezTo>
                    <a:pt x="527" y="0"/>
                    <a:pt x="0" y="527"/>
                    <a:pt x="0" y="1186"/>
                  </a:cubicBezTo>
                  <a:cubicBezTo>
                    <a:pt x="0" y="1844"/>
                    <a:pt x="527" y="2390"/>
                    <a:pt x="1186" y="2390"/>
                  </a:cubicBezTo>
                  <a:cubicBezTo>
                    <a:pt x="1844" y="2390"/>
                    <a:pt x="2371" y="1844"/>
                    <a:pt x="2371" y="1186"/>
                  </a:cubicBezTo>
                  <a:cubicBezTo>
                    <a:pt x="2371" y="527"/>
                    <a:pt x="1844" y="0"/>
                    <a:pt x="118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9" name="Google Shape;4089;p121"/>
            <p:cNvSpPr/>
            <p:nvPr/>
          </p:nvSpPr>
          <p:spPr>
            <a:xfrm>
              <a:off x="2616011" y="2705986"/>
              <a:ext cx="43361" cy="43379"/>
            </a:xfrm>
            <a:custGeom>
              <a:avLst/>
              <a:gdLst/>
              <a:ahLst/>
              <a:cxnLst/>
              <a:rect l="l" t="t" r="r" b="b"/>
              <a:pathLst>
                <a:path w="2390" h="2391" extrusionOk="0">
                  <a:moveTo>
                    <a:pt x="1185" y="602"/>
                  </a:moveTo>
                  <a:cubicBezTo>
                    <a:pt x="1506" y="602"/>
                    <a:pt x="1769" y="866"/>
                    <a:pt x="1769" y="1186"/>
                  </a:cubicBezTo>
                  <a:cubicBezTo>
                    <a:pt x="1769" y="1505"/>
                    <a:pt x="1506" y="1769"/>
                    <a:pt x="1185" y="1769"/>
                  </a:cubicBezTo>
                  <a:cubicBezTo>
                    <a:pt x="866" y="1769"/>
                    <a:pt x="621" y="1505"/>
                    <a:pt x="621" y="1186"/>
                  </a:cubicBezTo>
                  <a:cubicBezTo>
                    <a:pt x="621" y="866"/>
                    <a:pt x="866" y="602"/>
                    <a:pt x="1185" y="602"/>
                  </a:cubicBezTo>
                  <a:close/>
                  <a:moveTo>
                    <a:pt x="1185" y="0"/>
                  </a:moveTo>
                  <a:cubicBezTo>
                    <a:pt x="528" y="0"/>
                    <a:pt x="1" y="527"/>
                    <a:pt x="1" y="1186"/>
                  </a:cubicBezTo>
                  <a:cubicBezTo>
                    <a:pt x="1" y="1844"/>
                    <a:pt x="528" y="2390"/>
                    <a:pt x="1185" y="2390"/>
                  </a:cubicBezTo>
                  <a:cubicBezTo>
                    <a:pt x="1844" y="2390"/>
                    <a:pt x="2389" y="1844"/>
                    <a:pt x="2389" y="1186"/>
                  </a:cubicBezTo>
                  <a:cubicBezTo>
                    <a:pt x="2389" y="527"/>
                    <a:pt x="1844" y="0"/>
                    <a:pt x="118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0" name="Google Shape;4090;p121"/>
            <p:cNvSpPr/>
            <p:nvPr/>
          </p:nvSpPr>
          <p:spPr>
            <a:xfrm>
              <a:off x="2556957" y="2705986"/>
              <a:ext cx="43379" cy="43379"/>
            </a:xfrm>
            <a:custGeom>
              <a:avLst/>
              <a:gdLst/>
              <a:ahLst/>
              <a:cxnLst/>
              <a:rect l="l" t="t" r="r" b="b"/>
              <a:pathLst>
                <a:path w="2391" h="2391" extrusionOk="0">
                  <a:moveTo>
                    <a:pt x="1186" y="602"/>
                  </a:moveTo>
                  <a:cubicBezTo>
                    <a:pt x="1505" y="602"/>
                    <a:pt x="1769" y="866"/>
                    <a:pt x="1769" y="1186"/>
                  </a:cubicBezTo>
                  <a:cubicBezTo>
                    <a:pt x="1769" y="1505"/>
                    <a:pt x="1505" y="1769"/>
                    <a:pt x="1186" y="1769"/>
                  </a:cubicBezTo>
                  <a:cubicBezTo>
                    <a:pt x="866" y="1769"/>
                    <a:pt x="622" y="1505"/>
                    <a:pt x="622" y="1186"/>
                  </a:cubicBezTo>
                  <a:cubicBezTo>
                    <a:pt x="622" y="866"/>
                    <a:pt x="866" y="602"/>
                    <a:pt x="1186" y="602"/>
                  </a:cubicBezTo>
                  <a:close/>
                  <a:moveTo>
                    <a:pt x="1186" y="0"/>
                  </a:moveTo>
                  <a:cubicBezTo>
                    <a:pt x="527" y="0"/>
                    <a:pt x="0" y="527"/>
                    <a:pt x="0" y="1186"/>
                  </a:cubicBezTo>
                  <a:cubicBezTo>
                    <a:pt x="0" y="1844"/>
                    <a:pt x="527" y="2390"/>
                    <a:pt x="1186" y="2390"/>
                  </a:cubicBezTo>
                  <a:cubicBezTo>
                    <a:pt x="1844" y="2390"/>
                    <a:pt x="2390" y="1844"/>
                    <a:pt x="2390" y="1186"/>
                  </a:cubicBezTo>
                  <a:cubicBezTo>
                    <a:pt x="2390" y="527"/>
                    <a:pt x="1844" y="0"/>
                    <a:pt x="118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1" name="Google Shape;4091;p121"/>
            <p:cNvSpPr/>
            <p:nvPr/>
          </p:nvSpPr>
          <p:spPr>
            <a:xfrm>
              <a:off x="2416677" y="2368748"/>
              <a:ext cx="882687" cy="703149"/>
            </a:xfrm>
            <a:custGeom>
              <a:avLst/>
              <a:gdLst/>
              <a:ahLst/>
              <a:cxnLst/>
              <a:rect l="l" t="t" r="r" b="b"/>
              <a:pathLst>
                <a:path w="48653" h="38757" extrusionOk="0">
                  <a:moveTo>
                    <a:pt x="24326" y="0"/>
                  </a:moveTo>
                  <a:cubicBezTo>
                    <a:pt x="10893" y="0"/>
                    <a:pt x="0" y="10894"/>
                    <a:pt x="0" y="24327"/>
                  </a:cubicBezTo>
                  <a:cubicBezTo>
                    <a:pt x="0" y="29387"/>
                    <a:pt x="1543" y="34091"/>
                    <a:pt x="4177" y="37986"/>
                  </a:cubicBezTo>
                  <a:lnTo>
                    <a:pt x="43912" y="37986"/>
                  </a:lnTo>
                  <a:lnTo>
                    <a:pt x="43912" y="38757"/>
                  </a:lnTo>
                  <a:cubicBezTo>
                    <a:pt x="46884" y="34730"/>
                    <a:pt x="48653" y="29726"/>
                    <a:pt x="48653" y="24327"/>
                  </a:cubicBezTo>
                  <a:cubicBezTo>
                    <a:pt x="48653" y="10894"/>
                    <a:pt x="37759" y="0"/>
                    <a:pt x="24326" y="0"/>
                  </a:cubicBezTo>
                  <a:close/>
                </a:path>
              </a:pathLst>
            </a:custGeom>
            <a:solidFill>
              <a:schemeClr val="accent4"/>
            </a:solidFill>
            <a:ln w="9525" cap="flat" cmpd="sng">
              <a:solidFill>
                <a:schemeClr val="accent6"/>
              </a:solidFill>
              <a:prstDash val="solid"/>
              <a:round/>
              <a:headEnd type="none" w="sm" len="sm"/>
              <a:tailEnd type="none" w="sm" len="sm"/>
            </a:ln>
            <a:effectLst>
              <a:outerShdw blurRad="57150" dist="19050" dir="5400000" algn="bl" rotWithShape="0">
                <a:schemeClr val="dk1">
                  <a:alpha val="4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2" name="Google Shape;4092;p121"/>
            <p:cNvSpPr/>
            <p:nvPr/>
          </p:nvSpPr>
          <p:spPr>
            <a:xfrm>
              <a:off x="2492459" y="3057901"/>
              <a:ext cx="720892" cy="193544"/>
            </a:xfrm>
            <a:custGeom>
              <a:avLst/>
              <a:gdLst/>
              <a:ahLst/>
              <a:cxnLst/>
              <a:rect l="l" t="t" r="r" b="b"/>
              <a:pathLst>
                <a:path w="39735" h="10668" extrusionOk="0">
                  <a:moveTo>
                    <a:pt x="0" y="1"/>
                  </a:moveTo>
                  <a:cubicBezTo>
                    <a:pt x="4383" y="6435"/>
                    <a:pt x="11758" y="10668"/>
                    <a:pt x="20149" y="10668"/>
                  </a:cubicBezTo>
                  <a:cubicBezTo>
                    <a:pt x="28183" y="10668"/>
                    <a:pt x="35295" y="6774"/>
                    <a:pt x="39735" y="772"/>
                  </a:cubicBezTo>
                  <a:lnTo>
                    <a:pt x="3973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3" name="Google Shape;4093;p121"/>
            <p:cNvSpPr/>
            <p:nvPr/>
          </p:nvSpPr>
          <p:spPr>
            <a:xfrm>
              <a:off x="2601678" y="2371669"/>
              <a:ext cx="448845" cy="478726"/>
            </a:xfrm>
            <a:custGeom>
              <a:avLst/>
              <a:gdLst/>
              <a:ahLst/>
              <a:cxnLst/>
              <a:rect l="l" t="t" r="r" b="b"/>
              <a:pathLst>
                <a:path w="24740" h="26387" extrusionOk="0">
                  <a:moveTo>
                    <a:pt x="13030" y="0"/>
                  </a:moveTo>
                  <a:cubicBezTo>
                    <a:pt x="9766" y="0"/>
                    <a:pt x="6448" y="808"/>
                    <a:pt x="4027" y="3132"/>
                  </a:cubicBezTo>
                  <a:cubicBezTo>
                    <a:pt x="2163" y="4938"/>
                    <a:pt x="1054" y="7422"/>
                    <a:pt x="583" y="9943"/>
                  </a:cubicBezTo>
                  <a:cubicBezTo>
                    <a:pt x="1" y="13159"/>
                    <a:pt x="884" y="16207"/>
                    <a:pt x="1674" y="19293"/>
                  </a:cubicBezTo>
                  <a:lnTo>
                    <a:pt x="7808" y="26386"/>
                  </a:lnTo>
                  <a:lnTo>
                    <a:pt x="9049" y="20083"/>
                  </a:lnTo>
                  <a:cubicBezTo>
                    <a:pt x="9087" y="20007"/>
                    <a:pt x="9106" y="19914"/>
                    <a:pt x="9106" y="19801"/>
                  </a:cubicBezTo>
                  <a:lnTo>
                    <a:pt x="11043" y="9923"/>
                  </a:lnTo>
                  <a:cubicBezTo>
                    <a:pt x="11364" y="9717"/>
                    <a:pt x="11703" y="9529"/>
                    <a:pt x="12079" y="9396"/>
                  </a:cubicBezTo>
                  <a:cubicBezTo>
                    <a:pt x="12911" y="9096"/>
                    <a:pt x="13844" y="8998"/>
                    <a:pt x="14782" y="8998"/>
                  </a:cubicBezTo>
                  <a:cubicBezTo>
                    <a:pt x="15605" y="8998"/>
                    <a:pt x="16431" y="9073"/>
                    <a:pt x="17196" y="9153"/>
                  </a:cubicBezTo>
                  <a:lnTo>
                    <a:pt x="17252" y="9153"/>
                  </a:lnTo>
                  <a:cubicBezTo>
                    <a:pt x="17568" y="9191"/>
                    <a:pt x="17901" y="9208"/>
                    <a:pt x="18243" y="9208"/>
                  </a:cubicBezTo>
                  <a:cubicBezTo>
                    <a:pt x="19593" y="9208"/>
                    <a:pt x="21102" y="8940"/>
                    <a:pt x="22407" y="8626"/>
                  </a:cubicBezTo>
                  <a:cubicBezTo>
                    <a:pt x="23029" y="8475"/>
                    <a:pt x="23536" y="8137"/>
                    <a:pt x="23894" y="7685"/>
                  </a:cubicBezTo>
                  <a:cubicBezTo>
                    <a:pt x="24647" y="6744"/>
                    <a:pt x="24740" y="5333"/>
                    <a:pt x="23894" y="4279"/>
                  </a:cubicBezTo>
                  <a:cubicBezTo>
                    <a:pt x="22369" y="2417"/>
                    <a:pt x="19547" y="403"/>
                    <a:pt x="14412" y="47"/>
                  </a:cubicBezTo>
                  <a:cubicBezTo>
                    <a:pt x="13954" y="16"/>
                    <a:pt x="13493" y="0"/>
                    <a:pt x="1303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4" name="Google Shape;4094;p121"/>
            <p:cNvSpPr/>
            <p:nvPr/>
          </p:nvSpPr>
          <p:spPr>
            <a:xfrm>
              <a:off x="2626262" y="2511096"/>
              <a:ext cx="452619" cy="640013"/>
            </a:xfrm>
            <a:custGeom>
              <a:avLst/>
              <a:gdLst/>
              <a:ahLst/>
              <a:cxnLst/>
              <a:rect l="l" t="t" r="r" b="b"/>
              <a:pathLst>
                <a:path w="24948" h="35277" extrusionOk="0">
                  <a:moveTo>
                    <a:pt x="22539" y="0"/>
                  </a:moveTo>
                  <a:cubicBezTo>
                    <a:pt x="22181" y="452"/>
                    <a:pt x="21674" y="790"/>
                    <a:pt x="21052" y="941"/>
                  </a:cubicBezTo>
                  <a:cubicBezTo>
                    <a:pt x="19747" y="1255"/>
                    <a:pt x="18238" y="1523"/>
                    <a:pt x="16888" y="1523"/>
                  </a:cubicBezTo>
                  <a:cubicBezTo>
                    <a:pt x="16546" y="1523"/>
                    <a:pt x="16213" y="1506"/>
                    <a:pt x="15897" y="1468"/>
                  </a:cubicBezTo>
                  <a:lnTo>
                    <a:pt x="15841" y="1468"/>
                  </a:lnTo>
                  <a:cubicBezTo>
                    <a:pt x="15076" y="1388"/>
                    <a:pt x="14250" y="1313"/>
                    <a:pt x="13427" y="1313"/>
                  </a:cubicBezTo>
                  <a:cubicBezTo>
                    <a:pt x="12489" y="1313"/>
                    <a:pt x="11556" y="1411"/>
                    <a:pt x="10724" y="1711"/>
                  </a:cubicBezTo>
                  <a:cubicBezTo>
                    <a:pt x="9219" y="2258"/>
                    <a:pt x="8015" y="3575"/>
                    <a:pt x="7639" y="5118"/>
                  </a:cubicBezTo>
                  <a:cubicBezTo>
                    <a:pt x="7300" y="6528"/>
                    <a:pt x="7581" y="8052"/>
                    <a:pt x="7619" y="9482"/>
                  </a:cubicBezTo>
                  <a:cubicBezTo>
                    <a:pt x="7657" y="10140"/>
                    <a:pt x="7694" y="10799"/>
                    <a:pt x="7714" y="11457"/>
                  </a:cubicBezTo>
                  <a:cubicBezTo>
                    <a:pt x="7714" y="11683"/>
                    <a:pt x="7827" y="12192"/>
                    <a:pt x="7694" y="12398"/>
                  </a:cubicBezTo>
                  <a:cubicBezTo>
                    <a:pt x="7447" y="12834"/>
                    <a:pt x="7309" y="13015"/>
                    <a:pt x="7215" y="13015"/>
                  </a:cubicBezTo>
                  <a:cubicBezTo>
                    <a:pt x="6827" y="13015"/>
                    <a:pt x="7145" y="9987"/>
                    <a:pt x="3518" y="8974"/>
                  </a:cubicBezTo>
                  <a:lnTo>
                    <a:pt x="3254" y="9011"/>
                  </a:lnTo>
                  <a:cubicBezTo>
                    <a:pt x="1355" y="9237"/>
                    <a:pt x="0" y="10950"/>
                    <a:pt x="226" y="12849"/>
                  </a:cubicBezTo>
                  <a:cubicBezTo>
                    <a:pt x="452" y="14593"/>
                    <a:pt x="1940" y="15884"/>
                    <a:pt x="3654" y="15884"/>
                  </a:cubicBezTo>
                  <a:cubicBezTo>
                    <a:pt x="3789" y="15884"/>
                    <a:pt x="3926" y="15876"/>
                    <a:pt x="4064" y="15859"/>
                  </a:cubicBezTo>
                  <a:lnTo>
                    <a:pt x="4892" y="15766"/>
                  </a:lnTo>
                  <a:lnTo>
                    <a:pt x="5098" y="17515"/>
                  </a:lnTo>
                  <a:cubicBezTo>
                    <a:pt x="5080" y="17648"/>
                    <a:pt x="5080" y="17778"/>
                    <a:pt x="5080" y="17911"/>
                  </a:cubicBezTo>
                  <a:lnTo>
                    <a:pt x="4816" y="29049"/>
                  </a:lnTo>
                  <a:cubicBezTo>
                    <a:pt x="4741" y="32398"/>
                    <a:pt x="7393" y="35162"/>
                    <a:pt x="10742" y="35238"/>
                  </a:cubicBezTo>
                  <a:lnTo>
                    <a:pt x="12718" y="35275"/>
                  </a:lnTo>
                  <a:cubicBezTo>
                    <a:pt x="12765" y="35276"/>
                    <a:pt x="12812" y="35277"/>
                    <a:pt x="12858" y="35277"/>
                  </a:cubicBezTo>
                  <a:cubicBezTo>
                    <a:pt x="16144" y="35277"/>
                    <a:pt x="18833" y="32670"/>
                    <a:pt x="18907" y="29368"/>
                  </a:cubicBezTo>
                  <a:lnTo>
                    <a:pt x="19020" y="24326"/>
                  </a:lnTo>
                  <a:cubicBezTo>
                    <a:pt x="22557" y="23329"/>
                    <a:pt x="24947" y="19886"/>
                    <a:pt x="24496" y="16123"/>
                  </a:cubicBezTo>
                  <a:lnTo>
                    <a:pt x="24476" y="15879"/>
                  </a:lnTo>
                  <a:lnTo>
                    <a:pt x="22953" y="3236"/>
                  </a:lnTo>
                  <a:lnTo>
                    <a:pt x="22708" y="1147"/>
                  </a:lnTo>
                  <a:lnTo>
                    <a:pt x="22632" y="545"/>
                  </a:lnTo>
                  <a:cubicBezTo>
                    <a:pt x="22614" y="357"/>
                    <a:pt x="22577" y="169"/>
                    <a:pt x="22539" y="0"/>
                  </a:cubicBezTo>
                  <a:close/>
                </a:path>
              </a:pathLst>
            </a:custGeom>
            <a:solidFill>
              <a:srgbClr val="A553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5" name="Google Shape;4095;p121"/>
            <p:cNvSpPr/>
            <p:nvPr/>
          </p:nvSpPr>
          <p:spPr>
            <a:xfrm>
              <a:off x="2971337" y="2809817"/>
              <a:ext cx="100382" cy="142981"/>
            </a:xfrm>
            <a:custGeom>
              <a:avLst/>
              <a:gdLst/>
              <a:ahLst/>
              <a:cxnLst/>
              <a:rect l="l" t="t" r="r" b="b"/>
              <a:pathLst>
                <a:path w="5533" h="7881" extrusionOk="0">
                  <a:moveTo>
                    <a:pt x="5512" y="0"/>
                  </a:moveTo>
                  <a:cubicBezTo>
                    <a:pt x="5526" y="190"/>
                    <a:pt x="5533" y="379"/>
                    <a:pt x="5533" y="566"/>
                  </a:cubicBezTo>
                  <a:lnTo>
                    <a:pt x="5533" y="566"/>
                  </a:lnTo>
                  <a:cubicBezTo>
                    <a:pt x="5533" y="379"/>
                    <a:pt x="5526" y="190"/>
                    <a:pt x="5512" y="0"/>
                  </a:cubicBezTo>
                  <a:close/>
                  <a:moveTo>
                    <a:pt x="5533" y="576"/>
                  </a:moveTo>
                  <a:cubicBezTo>
                    <a:pt x="5528" y="3981"/>
                    <a:pt x="3251" y="6952"/>
                    <a:pt x="0" y="7861"/>
                  </a:cubicBezTo>
                  <a:lnTo>
                    <a:pt x="0" y="7880"/>
                  </a:lnTo>
                  <a:cubicBezTo>
                    <a:pt x="3251" y="6953"/>
                    <a:pt x="5528" y="3981"/>
                    <a:pt x="5533" y="576"/>
                  </a:cubicBezTo>
                  <a:close/>
                </a:path>
              </a:pathLst>
            </a:custGeom>
            <a:solidFill>
              <a:srgbClr val="C6A3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4096;p121"/>
            <p:cNvSpPr/>
            <p:nvPr/>
          </p:nvSpPr>
          <p:spPr>
            <a:xfrm>
              <a:off x="2714998" y="2782784"/>
              <a:ext cx="362850" cy="240316"/>
            </a:xfrm>
            <a:custGeom>
              <a:avLst/>
              <a:gdLst/>
              <a:ahLst/>
              <a:cxnLst/>
              <a:rect l="l" t="t" r="r" b="b"/>
              <a:pathLst>
                <a:path w="20000" h="13246" extrusionOk="0">
                  <a:moveTo>
                    <a:pt x="19585" y="904"/>
                  </a:moveTo>
                  <a:lnTo>
                    <a:pt x="19605" y="1148"/>
                  </a:lnTo>
                  <a:lnTo>
                    <a:pt x="19605" y="1167"/>
                  </a:lnTo>
                  <a:lnTo>
                    <a:pt x="19605" y="1185"/>
                  </a:lnTo>
                  <a:lnTo>
                    <a:pt x="19605" y="1205"/>
                  </a:lnTo>
                  <a:lnTo>
                    <a:pt x="19605" y="1223"/>
                  </a:lnTo>
                  <a:lnTo>
                    <a:pt x="19615" y="1223"/>
                  </a:lnTo>
                  <a:cubicBezTo>
                    <a:pt x="19608" y="1117"/>
                    <a:pt x="19598" y="1011"/>
                    <a:pt x="19585" y="904"/>
                  </a:cubicBezTo>
                  <a:close/>
                  <a:moveTo>
                    <a:pt x="13547" y="9501"/>
                  </a:moveTo>
                  <a:lnTo>
                    <a:pt x="13547" y="9501"/>
                  </a:lnTo>
                  <a:cubicBezTo>
                    <a:pt x="13359" y="9539"/>
                    <a:pt x="13151" y="9576"/>
                    <a:pt x="12963" y="9614"/>
                  </a:cubicBezTo>
                  <a:cubicBezTo>
                    <a:pt x="13151" y="9576"/>
                    <a:pt x="13339" y="9539"/>
                    <a:pt x="13547" y="9501"/>
                  </a:cubicBezTo>
                  <a:close/>
                  <a:moveTo>
                    <a:pt x="791" y="1"/>
                  </a:moveTo>
                  <a:cubicBezTo>
                    <a:pt x="508" y="1"/>
                    <a:pt x="1" y="791"/>
                    <a:pt x="1" y="791"/>
                  </a:cubicBezTo>
                  <a:lnTo>
                    <a:pt x="320" y="3443"/>
                  </a:lnTo>
                  <a:cubicBezTo>
                    <a:pt x="771" y="7319"/>
                    <a:pt x="4065" y="10160"/>
                    <a:pt x="7865" y="10160"/>
                  </a:cubicBezTo>
                  <a:cubicBezTo>
                    <a:pt x="8071" y="10160"/>
                    <a:pt x="8297" y="10141"/>
                    <a:pt x="8523" y="10123"/>
                  </a:cubicBezTo>
                  <a:lnTo>
                    <a:pt x="13885" y="13246"/>
                  </a:lnTo>
                  <a:lnTo>
                    <a:pt x="13961" y="9408"/>
                  </a:lnTo>
                  <a:cubicBezTo>
                    <a:pt x="14016" y="9388"/>
                    <a:pt x="14073" y="9370"/>
                    <a:pt x="14129" y="9370"/>
                  </a:cubicBezTo>
                  <a:lnTo>
                    <a:pt x="14129" y="9351"/>
                  </a:lnTo>
                  <a:cubicBezTo>
                    <a:pt x="17628" y="8372"/>
                    <a:pt x="19999" y="5005"/>
                    <a:pt x="19623" y="1280"/>
                  </a:cubicBezTo>
                  <a:lnTo>
                    <a:pt x="19623" y="1261"/>
                  </a:lnTo>
                  <a:lnTo>
                    <a:pt x="19623" y="1243"/>
                  </a:lnTo>
                  <a:lnTo>
                    <a:pt x="19623" y="1223"/>
                  </a:lnTo>
                  <a:lnTo>
                    <a:pt x="19615" y="1223"/>
                  </a:lnTo>
                  <a:cubicBezTo>
                    <a:pt x="19883" y="4933"/>
                    <a:pt x="17183" y="8235"/>
                    <a:pt x="13452" y="8693"/>
                  </a:cubicBezTo>
                  <a:lnTo>
                    <a:pt x="9238" y="9182"/>
                  </a:lnTo>
                  <a:cubicBezTo>
                    <a:pt x="8974" y="9220"/>
                    <a:pt x="8693" y="9238"/>
                    <a:pt x="8410" y="9238"/>
                  </a:cubicBezTo>
                  <a:cubicBezTo>
                    <a:pt x="4910" y="9238"/>
                    <a:pt x="1900" y="6623"/>
                    <a:pt x="1468" y="3067"/>
                  </a:cubicBezTo>
                  <a:cubicBezTo>
                    <a:pt x="1468" y="3067"/>
                    <a:pt x="1260" y="1900"/>
                    <a:pt x="941" y="207"/>
                  </a:cubicBezTo>
                  <a:cubicBezTo>
                    <a:pt x="922" y="57"/>
                    <a:pt x="866" y="1"/>
                    <a:pt x="791" y="1"/>
                  </a:cubicBezTo>
                  <a:close/>
                </a:path>
              </a:pathLst>
            </a:custGeom>
            <a:solidFill>
              <a:srgbClr val="9546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4097;p121"/>
            <p:cNvSpPr/>
            <p:nvPr/>
          </p:nvSpPr>
          <p:spPr>
            <a:xfrm>
              <a:off x="3038230" y="2531906"/>
              <a:ext cx="4463" cy="37918"/>
            </a:xfrm>
            <a:custGeom>
              <a:avLst/>
              <a:gdLst/>
              <a:ahLst/>
              <a:cxnLst/>
              <a:rect l="l" t="t" r="r" b="b"/>
              <a:pathLst>
                <a:path w="246" h="2090" extrusionOk="0">
                  <a:moveTo>
                    <a:pt x="1" y="0"/>
                  </a:moveTo>
                  <a:lnTo>
                    <a:pt x="246" y="2089"/>
                  </a:lnTo>
                  <a:close/>
                </a:path>
              </a:pathLst>
            </a:custGeom>
            <a:solidFill>
              <a:srgbClr val="C6A3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8" name="Google Shape;4098;p121"/>
            <p:cNvSpPr/>
            <p:nvPr/>
          </p:nvSpPr>
          <p:spPr>
            <a:xfrm>
              <a:off x="2892489" y="2701124"/>
              <a:ext cx="21862" cy="20646"/>
            </a:xfrm>
            <a:custGeom>
              <a:avLst/>
              <a:gdLst/>
              <a:ahLst/>
              <a:cxnLst/>
              <a:rect l="l" t="t" r="r" b="b"/>
              <a:pathLst>
                <a:path w="1205" h="1138" extrusionOk="0">
                  <a:moveTo>
                    <a:pt x="597" y="1"/>
                  </a:moveTo>
                  <a:cubicBezTo>
                    <a:pt x="574" y="1"/>
                    <a:pt x="551" y="2"/>
                    <a:pt x="528" y="5"/>
                  </a:cubicBezTo>
                  <a:cubicBezTo>
                    <a:pt x="227" y="42"/>
                    <a:pt x="1" y="325"/>
                    <a:pt x="39" y="644"/>
                  </a:cubicBezTo>
                  <a:cubicBezTo>
                    <a:pt x="73" y="923"/>
                    <a:pt x="318" y="1138"/>
                    <a:pt x="593" y="1138"/>
                  </a:cubicBezTo>
                  <a:cubicBezTo>
                    <a:pt x="615" y="1138"/>
                    <a:pt x="637" y="1136"/>
                    <a:pt x="659" y="1134"/>
                  </a:cubicBezTo>
                  <a:cubicBezTo>
                    <a:pt x="979" y="1096"/>
                    <a:pt x="1205" y="814"/>
                    <a:pt x="1167" y="513"/>
                  </a:cubicBezTo>
                  <a:cubicBezTo>
                    <a:pt x="1132" y="216"/>
                    <a:pt x="887" y="1"/>
                    <a:pt x="597" y="1"/>
                  </a:cubicBezTo>
                  <a:close/>
                </a:path>
              </a:pathLst>
            </a:custGeom>
            <a:solidFill>
              <a:srgbClr val="1426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9" name="Google Shape;4099;p121"/>
            <p:cNvSpPr/>
            <p:nvPr/>
          </p:nvSpPr>
          <p:spPr>
            <a:xfrm>
              <a:off x="2993181" y="2686791"/>
              <a:ext cx="21862" cy="20320"/>
            </a:xfrm>
            <a:custGeom>
              <a:avLst/>
              <a:gdLst/>
              <a:ahLst/>
              <a:cxnLst/>
              <a:rect l="l" t="t" r="r" b="b"/>
              <a:pathLst>
                <a:path w="1205" h="1120" extrusionOk="0">
                  <a:moveTo>
                    <a:pt x="617" y="0"/>
                  </a:moveTo>
                  <a:cubicBezTo>
                    <a:pt x="594" y="0"/>
                    <a:pt x="570" y="2"/>
                    <a:pt x="547" y="5"/>
                  </a:cubicBezTo>
                  <a:cubicBezTo>
                    <a:pt x="226" y="42"/>
                    <a:pt x="0" y="325"/>
                    <a:pt x="38" y="626"/>
                  </a:cubicBezTo>
                  <a:cubicBezTo>
                    <a:pt x="73" y="905"/>
                    <a:pt x="318" y="1119"/>
                    <a:pt x="608" y="1119"/>
                  </a:cubicBezTo>
                  <a:cubicBezTo>
                    <a:pt x="631" y="1119"/>
                    <a:pt x="654" y="1118"/>
                    <a:pt x="678" y="1115"/>
                  </a:cubicBezTo>
                  <a:cubicBezTo>
                    <a:pt x="979" y="1078"/>
                    <a:pt x="1204" y="795"/>
                    <a:pt x="1167" y="494"/>
                  </a:cubicBezTo>
                  <a:cubicBezTo>
                    <a:pt x="1132" y="200"/>
                    <a:pt x="890" y="0"/>
                    <a:pt x="617" y="0"/>
                  </a:cubicBezTo>
                  <a:close/>
                </a:path>
              </a:pathLst>
            </a:custGeom>
            <a:solidFill>
              <a:srgbClr val="1426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0" name="Google Shape;4100;p121"/>
            <p:cNvSpPr/>
            <p:nvPr/>
          </p:nvSpPr>
          <p:spPr>
            <a:xfrm>
              <a:off x="2870972" y="2781042"/>
              <a:ext cx="84000" cy="36575"/>
            </a:xfrm>
            <a:custGeom>
              <a:avLst/>
              <a:gdLst/>
              <a:ahLst/>
              <a:cxnLst/>
              <a:rect l="l" t="t" r="r" b="b"/>
              <a:pathLst>
                <a:path w="4630" h="2016" extrusionOk="0">
                  <a:moveTo>
                    <a:pt x="316" y="0"/>
                  </a:moveTo>
                  <a:cubicBezTo>
                    <a:pt x="305" y="0"/>
                    <a:pt x="294" y="1"/>
                    <a:pt x="284" y="2"/>
                  </a:cubicBezTo>
                  <a:cubicBezTo>
                    <a:pt x="114" y="22"/>
                    <a:pt x="1" y="172"/>
                    <a:pt x="20" y="341"/>
                  </a:cubicBezTo>
                  <a:cubicBezTo>
                    <a:pt x="20" y="360"/>
                    <a:pt x="114" y="980"/>
                    <a:pt x="773" y="1470"/>
                  </a:cubicBezTo>
                  <a:cubicBezTo>
                    <a:pt x="1280" y="1828"/>
                    <a:pt x="1977" y="2016"/>
                    <a:pt x="2823" y="2016"/>
                  </a:cubicBezTo>
                  <a:cubicBezTo>
                    <a:pt x="3294" y="2016"/>
                    <a:pt x="3801" y="1959"/>
                    <a:pt x="4348" y="1865"/>
                  </a:cubicBezTo>
                  <a:cubicBezTo>
                    <a:pt x="4516" y="1828"/>
                    <a:pt x="4629" y="1677"/>
                    <a:pt x="4591" y="1507"/>
                  </a:cubicBezTo>
                  <a:cubicBezTo>
                    <a:pt x="4576" y="1361"/>
                    <a:pt x="4445" y="1256"/>
                    <a:pt x="4300" y="1256"/>
                  </a:cubicBezTo>
                  <a:cubicBezTo>
                    <a:pt x="4279" y="1256"/>
                    <a:pt x="4257" y="1259"/>
                    <a:pt x="4235" y="1263"/>
                  </a:cubicBezTo>
                  <a:cubicBezTo>
                    <a:pt x="3704" y="1360"/>
                    <a:pt x="3251" y="1400"/>
                    <a:pt x="2865" y="1400"/>
                  </a:cubicBezTo>
                  <a:cubicBezTo>
                    <a:pt x="1980" y="1400"/>
                    <a:pt x="1450" y="1190"/>
                    <a:pt x="1149" y="980"/>
                  </a:cubicBezTo>
                  <a:cubicBezTo>
                    <a:pt x="698" y="661"/>
                    <a:pt x="622" y="285"/>
                    <a:pt x="622" y="266"/>
                  </a:cubicBezTo>
                  <a:cubicBezTo>
                    <a:pt x="604" y="109"/>
                    <a:pt x="457" y="0"/>
                    <a:pt x="316" y="0"/>
                  </a:cubicBezTo>
                  <a:close/>
                </a:path>
              </a:pathLst>
            </a:custGeom>
            <a:solidFill>
              <a:srgbClr val="8337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1" name="Google Shape;4101;p121"/>
            <p:cNvSpPr/>
            <p:nvPr/>
          </p:nvSpPr>
          <p:spPr>
            <a:xfrm>
              <a:off x="2945067" y="2650088"/>
              <a:ext cx="53938" cy="132368"/>
            </a:xfrm>
            <a:custGeom>
              <a:avLst/>
              <a:gdLst/>
              <a:ahLst/>
              <a:cxnLst/>
              <a:rect l="l" t="t" r="r" b="b"/>
              <a:pathLst>
                <a:path w="2973" h="7296" extrusionOk="0">
                  <a:moveTo>
                    <a:pt x="404" y="0"/>
                  </a:moveTo>
                  <a:cubicBezTo>
                    <a:pt x="356" y="0"/>
                    <a:pt x="308" y="11"/>
                    <a:pt x="264" y="33"/>
                  </a:cubicBezTo>
                  <a:cubicBezTo>
                    <a:pt x="113" y="109"/>
                    <a:pt x="56" y="279"/>
                    <a:pt x="131" y="429"/>
                  </a:cubicBezTo>
                  <a:lnTo>
                    <a:pt x="2163" y="4681"/>
                  </a:lnTo>
                  <a:cubicBezTo>
                    <a:pt x="2333" y="5057"/>
                    <a:pt x="2333" y="5509"/>
                    <a:pt x="2163" y="5885"/>
                  </a:cubicBezTo>
                  <a:cubicBezTo>
                    <a:pt x="1975" y="6242"/>
                    <a:pt x="1656" y="6505"/>
                    <a:pt x="1260" y="6600"/>
                  </a:cubicBezTo>
                  <a:cubicBezTo>
                    <a:pt x="979" y="6675"/>
                    <a:pt x="658" y="6693"/>
                    <a:pt x="319" y="6693"/>
                  </a:cubicBezTo>
                  <a:cubicBezTo>
                    <a:pt x="151" y="6693"/>
                    <a:pt x="0" y="6826"/>
                    <a:pt x="0" y="6994"/>
                  </a:cubicBezTo>
                  <a:cubicBezTo>
                    <a:pt x="0" y="7164"/>
                    <a:pt x="131" y="7295"/>
                    <a:pt x="301" y="7295"/>
                  </a:cubicBezTo>
                  <a:lnTo>
                    <a:pt x="432" y="7295"/>
                  </a:lnTo>
                  <a:cubicBezTo>
                    <a:pt x="771" y="7295"/>
                    <a:pt x="1109" y="7277"/>
                    <a:pt x="1392" y="7202"/>
                  </a:cubicBezTo>
                  <a:cubicBezTo>
                    <a:pt x="1975" y="7070"/>
                    <a:pt x="2446" y="6675"/>
                    <a:pt x="2709" y="6149"/>
                  </a:cubicBezTo>
                  <a:cubicBezTo>
                    <a:pt x="2973" y="5602"/>
                    <a:pt x="2973" y="4962"/>
                    <a:pt x="2709" y="4418"/>
                  </a:cubicBezTo>
                  <a:lnTo>
                    <a:pt x="678" y="166"/>
                  </a:lnTo>
                  <a:cubicBezTo>
                    <a:pt x="625" y="60"/>
                    <a:pt x="516" y="0"/>
                    <a:pt x="404" y="0"/>
                  </a:cubicBezTo>
                  <a:close/>
                </a:path>
              </a:pathLst>
            </a:custGeom>
            <a:solidFill>
              <a:srgbClr val="8337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2" name="Google Shape;4102;p121"/>
            <p:cNvSpPr/>
            <p:nvPr/>
          </p:nvSpPr>
          <p:spPr>
            <a:xfrm>
              <a:off x="2924583" y="2876328"/>
              <a:ext cx="43016" cy="19449"/>
            </a:xfrm>
            <a:custGeom>
              <a:avLst/>
              <a:gdLst/>
              <a:ahLst/>
              <a:cxnLst/>
              <a:rect l="l" t="t" r="r" b="b"/>
              <a:pathLst>
                <a:path w="2371" h="1072" extrusionOk="0">
                  <a:moveTo>
                    <a:pt x="998" y="1"/>
                  </a:moveTo>
                  <a:cubicBezTo>
                    <a:pt x="571" y="1"/>
                    <a:pt x="246" y="140"/>
                    <a:pt x="226" y="150"/>
                  </a:cubicBezTo>
                  <a:cubicBezTo>
                    <a:pt x="76" y="226"/>
                    <a:pt x="0" y="394"/>
                    <a:pt x="56" y="564"/>
                  </a:cubicBezTo>
                  <a:cubicBezTo>
                    <a:pt x="111" y="675"/>
                    <a:pt x="227" y="744"/>
                    <a:pt x="344" y="744"/>
                  </a:cubicBezTo>
                  <a:cubicBezTo>
                    <a:pt x="387" y="744"/>
                    <a:pt x="430" y="735"/>
                    <a:pt x="470" y="715"/>
                  </a:cubicBezTo>
                  <a:cubicBezTo>
                    <a:pt x="490" y="705"/>
                    <a:pt x="704" y="613"/>
                    <a:pt x="981" y="613"/>
                  </a:cubicBezTo>
                  <a:cubicBezTo>
                    <a:pt x="1236" y="613"/>
                    <a:pt x="1545" y="690"/>
                    <a:pt x="1807" y="978"/>
                  </a:cubicBezTo>
                  <a:cubicBezTo>
                    <a:pt x="1882" y="1034"/>
                    <a:pt x="1957" y="1072"/>
                    <a:pt x="2032" y="1072"/>
                  </a:cubicBezTo>
                  <a:cubicBezTo>
                    <a:pt x="2108" y="1072"/>
                    <a:pt x="2183" y="1034"/>
                    <a:pt x="2238" y="978"/>
                  </a:cubicBezTo>
                  <a:cubicBezTo>
                    <a:pt x="2371" y="865"/>
                    <a:pt x="2371" y="677"/>
                    <a:pt x="2258" y="545"/>
                  </a:cubicBezTo>
                  <a:cubicBezTo>
                    <a:pt x="1855" y="115"/>
                    <a:pt x="1384" y="1"/>
                    <a:pt x="998" y="1"/>
                  </a:cubicBezTo>
                  <a:close/>
                </a:path>
              </a:pathLst>
            </a:custGeom>
            <a:solidFill>
              <a:srgbClr val="8337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3" name="Google Shape;4103;p121"/>
            <p:cNvSpPr/>
            <p:nvPr/>
          </p:nvSpPr>
          <p:spPr>
            <a:xfrm>
              <a:off x="2832073" y="2640890"/>
              <a:ext cx="74094" cy="39877"/>
            </a:xfrm>
            <a:custGeom>
              <a:avLst/>
              <a:gdLst/>
              <a:ahLst/>
              <a:cxnLst/>
              <a:rect l="l" t="t" r="r" b="b"/>
              <a:pathLst>
                <a:path w="4084" h="2198" extrusionOk="0">
                  <a:moveTo>
                    <a:pt x="2706" y="1"/>
                  </a:moveTo>
                  <a:cubicBezTo>
                    <a:pt x="2388" y="1"/>
                    <a:pt x="2029" y="54"/>
                    <a:pt x="1656" y="184"/>
                  </a:cubicBezTo>
                  <a:cubicBezTo>
                    <a:pt x="790" y="503"/>
                    <a:pt x="263" y="1105"/>
                    <a:pt x="151" y="1519"/>
                  </a:cubicBezTo>
                  <a:cubicBezTo>
                    <a:pt x="0" y="1952"/>
                    <a:pt x="208" y="2178"/>
                    <a:pt x="471" y="2196"/>
                  </a:cubicBezTo>
                  <a:cubicBezTo>
                    <a:pt x="488" y="2197"/>
                    <a:pt x="505" y="2198"/>
                    <a:pt x="522" y="2198"/>
                  </a:cubicBezTo>
                  <a:cubicBezTo>
                    <a:pt x="787" y="2198"/>
                    <a:pt x="1054" y="2058"/>
                    <a:pt x="1337" y="1952"/>
                  </a:cubicBezTo>
                  <a:cubicBezTo>
                    <a:pt x="1638" y="1820"/>
                    <a:pt x="1939" y="1707"/>
                    <a:pt x="2202" y="1613"/>
                  </a:cubicBezTo>
                  <a:cubicBezTo>
                    <a:pt x="2465" y="1519"/>
                    <a:pt x="2766" y="1406"/>
                    <a:pt x="3068" y="1330"/>
                  </a:cubicBezTo>
                  <a:cubicBezTo>
                    <a:pt x="3369" y="1218"/>
                    <a:pt x="3688" y="1142"/>
                    <a:pt x="3895" y="954"/>
                  </a:cubicBezTo>
                  <a:cubicBezTo>
                    <a:pt x="4083" y="786"/>
                    <a:pt x="4064" y="465"/>
                    <a:pt x="3688" y="221"/>
                  </a:cubicBezTo>
                  <a:cubicBezTo>
                    <a:pt x="3474" y="93"/>
                    <a:pt x="3126" y="1"/>
                    <a:pt x="270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4" name="Google Shape;4104;p121"/>
            <p:cNvSpPr/>
            <p:nvPr/>
          </p:nvSpPr>
          <p:spPr>
            <a:xfrm>
              <a:off x="2983965" y="2624017"/>
              <a:ext cx="58056" cy="23712"/>
            </a:xfrm>
            <a:custGeom>
              <a:avLst/>
              <a:gdLst/>
              <a:ahLst/>
              <a:cxnLst/>
              <a:rect l="l" t="t" r="r" b="b"/>
              <a:pathLst>
                <a:path w="3200" h="1307" extrusionOk="0">
                  <a:moveTo>
                    <a:pt x="1395" y="0"/>
                  </a:moveTo>
                  <a:cubicBezTo>
                    <a:pt x="862" y="0"/>
                    <a:pt x="434" y="190"/>
                    <a:pt x="245" y="379"/>
                  </a:cubicBezTo>
                  <a:cubicBezTo>
                    <a:pt x="1" y="624"/>
                    <a:pt x="39" y="850"/>
                    <a:pt x="207" y="943"/>
                  </a:cubicBezTo>
                  <a:cubicBezTo>
                    <a:pt x="377" y="1038"/>
                    <a:pt x="641" y="1056"/>
                    <a:pt x="866" y="1076"/>
                  </a:cubicBezTo>
                  <a:cubicBezTo>
                    <a:pt x="1110" y="1094"/>
                    <a:pt x="1356" y="1114"/>
                    <a:pt x="1562" y="1132"/>
                  </a:cubicBezTo>
                  <a:cubicBezTo>
                    <a:pt x="1769" y="1169"/>
                    <a:pt x="1995" y="1207"/>
                    <a:pt x="2239" y="1244"/>
                  </a:cubicBezTo>
                  <a:cubicBezTo>
                    <a:pt x="2396" y="1271"/>
                    <a:pt x="2563" y="1306"/>
                    <a:pt x="2713" y="1306"/>
                  </a:cubicBezTo>
                  <a:cubicBezTo>
                    <a:pt x="2779" y="1306"/>
                    <a:pt x="2841" y="1300"/>
                    <a:pt x="2898" y="1282"/>
                  </a:cubicBezTo>
                  <a:cubicBezTo>
                    <a:pt x="3105" y="1226"/>
                    <a:pt x="3199" y="1019"/>
                    <a:pt x="3029" y="737"/>
                  </a:cubicBezTo>
                  <a:cubicBezTo>
                    <a:pt x="2879" y="454"/>
                    <a:pt x="2409" y="98"/>
                    <a:pt x="1712" y="22"/>
                  </a:cubicBezTo>
                  <a:cubicBezTo>
                    <a:pt x="1603" y="7"/>
                    <a:pt x="1497" y="0"/>
                    <a:pt x="13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4105;p121"/>
            <p:cNvSpPr/>
            <p:nvPr/>
          </p:nvSpPr>
          <p:spPr>
            <a:xfrm>
              <a:off x="2668589" y="2708889"/>
              <a:ext cx="33781" cy="54119"/>
            </a:xfrm>
            <a:custGeom>
              <a:avLst/>
              <a:gdLst/>
              <a:ahLst/>
              <a:cxnLst/>
              <a:rect l="l" t="t" r="r" b="b"/>
              <a:pathLst>
                <a:path w="1862" h="2983" extrusionOk="0">
                  <a:moveTo>
                    <a:pt x="351" y="1"/>
                  </a:moveTo>
                  <a:cubicBezTo>
                    <a:pt x="296" y="1"/>
                    <a:pt x="240" y="15"/>
                    <a:pt x="188" y="48"/>
                  </a:cubicBezTo>
                  <a:cubicBezTo>
                    <a:pt x="56" y="141"/>
                    <a:pt x="0" y="329"/>
                    <a:pt x="93" y="462"/>
                  </a:cubicBezTo>
                  <a:lnTo>
                    <a:pt x="1016" y="1929"/>
                  </a:lnTo>
                  <a:lnTo>
                    <a:pt x="188" y="2418"/>
                  </a:lnTo>
                  <a:cubicBezTo>
                    <a:pt x="38" y="2512"/>
                    <a:pt x="0" y="2700"/>
                    <a:pt x="93" y="2850"/>
                  </a:cubicBezTo>
                  <a:cubicBezTo>
                    <a:pt x="151" y="2945"/>
                    <a:pt x="244" y="2983"/>
                    <a:pt x="357" y="2983"/>
                  </a:cubicBezTo>
                  <a:cubicBezTo>
                    <a:pt x="394" y="2983"/>
                    <a:pt x="452" y="2983"/>
                    <a:pt x="507" y="2945"/>
                  </a:cubicBezTo>
                  <a:lnTo>
                    <a:pt x="1862" y="2117"/>
                  </a:lnTo>
                  <a:lnTo>
                    <a:pt x="620" y="141"/>
                  </a:lnTo>
                  <a:cubicBezTo>
                    <a:pt x="559" y="55"/>
                    <a:pt x="456" y="1"/>
                    <a:pt x="351" y="1"/>
                  </a:cubicBezTo>
                  <a:close/>
                </a:path>
              </a:pathLst>
            </a:custGeom>
            <a:solidFill>
              <a:srgbClr val="8337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6" name="Google Shape;4106;p121"/>
          <p:cNvGrpSpPr/>
          <p:nvPr/>
        </p:nvGrpSpPr>
        <p:grpSpPr>
          <a:xfrm>
            <a:off x="6707560" y="1914783"/>
            <a:ext cx="852603" cy="867070"/>
            <a:chOff x="5052081" y="2446802"/>
            <a:chExt cx="882703" cy="897681"/>
          </a:xfrm>
        </p:grpSpPr>
        <p:sp>
          <p:nvSpPr>
            <p:cNvPr id="4107" name="Google Shape;4107;p121"/>
            <p:cNvSpPr/>
            <p:nvPr/>
          </p:nvSpPr>
          <p:spPr>
            <a:xfrm>
              <a:off x="5052081" y="2446802"/>
              <a:ext cx="882703" cy="715166"/>
            </a:xfrm>
            <a:custGeom>
              <a:avLst/>
              <a:gdLst/>
              <a:ahLst/>
              <a:cxnLst/>
              <a:rect l="l" t="t" r="r" b="b"/>
              <a:pathLst>
                <a:path w="37666" h="30517" extrusionOk="0">
                  <a:moveTo>
                    <a:pt x="18833" y="1"/>
                  </a:moveTo>
                  <a:cubicBezTo>
                    <a:pt x="8429" y="1"/>
                    <a:pt x="0" y="8580"/>
                    <a:pt x="0" y="19153"/>
                  </a:cubicBezTo>
                  <a:cubicBezTo>
                    <a:pt x="0" y="23405"/>
                    <a:pt x="1355" y="27336"/>
                    <a:pt x="3670" y="30517"/>
                  </a:cubicBezTo>
                  <a:lnTo>
                    <a:pt x="3670" y="29895"/>
                  </a:lnTo>
                  <a:lnTo>
                    <a:pt x="34411" y="29895"/>
                  </a:lnTo>
                  <a:cubicBezTo>
                    <a:pt x="36461" y="26829"/>
                    <a:pt x="37665" y="23142"/>
                    <a:pt x="37665" y="19153"/>
                  </a:cubicBezTo>
                  <a:cubicBezTo>
                    <a:pt x="37665" y="8580"/>
                    <a:pt x="29237" y="1"/>
                    <a:pt x="18833" y="1"/>
                  </a:cubicBezTo>
                  <a:close/>
                </a:path>
              </a:pathLst>
            </a:custGeom>
            <a:solidFill>
              <a:schemeClr val="accent4"/>
            </a:solidFill>
            <a:ln w="9525" cap="flat" cmpd="sng">
              <a:solidFill>
                <a:schemeClr val="accent6"/>
              </a:solidFill>
              <a:prstDash val="solid"/>
              <a:round/>
              <a:headEnd type="none" w="sm" len="sm"/>
              <a:tailEnd type="none" w="sm" len="sm"/>
            </a:ln>
            <a:effectLst>
              <a:outerShdw blurRad="57150" dist="190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8" name="Google Shape;4108;p121"/>
            <p:cNvSpPr/>
            <p:nvPr/>
          </p:nvSpPr>
          <p:spPr>
            <a:xfrm>
              <a:off x="5138062" y="3147371"/>
              <a:ext cx="720462" cy="197112"/>
            </a:xfrm>
            <a:custGeom>
              <a:avLst/>
              <a:gdLst/>
              <a:ahLst/>
              <a:cxnLst/>
              <a:rect l="l" t="t" r="r" b="b"/>
              <a:pathLst>
                <a:path w="30743" h="8411" extrusionOk="0">
                  <a:moveTo>
                    <a:pt x="1" y="0"/>
                  </a:moveTo>
                  <a:lnTo>
                    <a:pt x="1" y="622"/>
                  </a:lnTo>
                  <a:cubicBezTo>
                    <a:pt x="3425" y="5343"/>
                    <a:pt x="8936" y="8411"/>
                    <a:pt x="15164" y="8411"/>
                  </a:cubicBezTo>
                  <a:cubicBezTo>
                    <a:pt x="21636" y="8411"/>
                    <a:pt x="27356" y="5080"/>
                    <a:pt x="307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9" name="Google Shape;4109;p121"/>
            <p:cNvSpPr/>
            <p:nvPr/>
          </p:nvSpPr>
          <p:spPr>
            <a:xfrm>
              <a:off x="5451965" y="2602875"/>
              <a:ext cx="2672" cy="3562"/>
            </a:xfrm>
            <a:custGeom>
              <a:avLst/>
              <a:gdLst/>
              <a:ahLst/>
              <a:cxnLst/>
              <a:rect l="l" t="t" r="r" b="b"/>
              <a:pathLst>
                <a:path w="114" h="152" extrusionOk="0">
                  <a:moveTo>
                    <a:pt x="57" y="1"/>
                  </a:moveTo>
                  <a:cubicBezTo>
                    <a:pt x="39" y="56"/>
                    <a:pt x="19" y="94"/>
                    <a:pt x="1" y="151"/>
                  </a:cubicBezTo>
                  <a:cubicBezTo>
                    <a:pt x="39" y="114"/>
                    <a:pt x="76" y="76"/>
                    <a:pt x="114" y="56"/>
                  </a:cubicBezTo>
                  <a:lnTo>
                    <a:pt x="57" y="1"/>
                  </a:lnTo>
                  <a:close/>
                </a:path>
              </a:pathLst>
            </a:custGeom>
            <a:solidFill>
              <a:srgbClr val="FFC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0" name="Google Shape;4110;p121"/>
            <p:cNvSpPr/>
            <p:nvPr/>
          </p:nvSpPr>
          <p:spPr>
            <a:xfrm>
              <a:off x="5149076" y="2447060"/>
              <a:ext cx="725735" cy="756786"/>
            </a:xfrm>
            <a:custGeom>
              <a:avLst/>
              <a:gdLst/>
              <a:ahLst/>
              <a:cxnLst/>
              <a:rect l="l" t="t" r="r" b="b"/>
              <a:pathLst>
                <a:path w="30968" h="32293" extrusionOk="0">
                  <a:moveTo>
                    <a:pt x="12982" y="6650"/>
                  </a:moveTo>
                  <a:lnTo>
                    <a:pt x="13039" y="6705"/>
                  </a:lnTo>
                  <a:cubicBezTo>
                    <a:pt x="13001" y="6725"/>
                    <a:pt x="12964" y="6763"/>
                    <a:pt x="12926" y="6800"/>
                  </a:cubicBezTo>
                  <a:cubicBezTo>
                    <a:pt x="12944" y="6743"/>
                    <a:pt x="12964" y="6705"/>
                    <a:pt x="12982" y="6650"/>
                  </a:cubicBezTo>
                  <a:close/>
                  <a:moveTo>
                    <a:pt x="13847" y="7214"/>
                  </a:moveTo>
                  <a:cubicBezTo>
                    <a:pt x="14883" y="7834"/>
                    <a:pt x="16669" y="8850"/>
                    <a:pt x="18420" y="9509"/>
                  </a:cubicBezTo>
                  <a:cubicBezTo>
                    <a:pt x="18513" y="9735"/>
                    <a:pt x="18608" y="9961"/>
                    <a:pt x="18663" y="10205"/>
                  </a:cubicBezTo>
                  <a:cubicBezTo>
                    <a:pt x="18721" y="10450"/>
                    <a:pt x="18758" y="10713"/>
                    <a:pt x="18776" y="10957"/>
                  </a:cubicBezTo>
                  <a:cubicBezTo>
                    <a:pt x="17328" y="11747"/>
                    <a:pt x="16237" y="13122"/>
                    <a:pt x="15766" y="14740"/>
                  </a:cubicBezTo>
                  <a:cubicBezTo>
                    <a:pt x="15352" y="12369"/>
                    <a:pt x="13659" y="10506"/>
                    <a:pt x="11496" y="9828"/>
                  </a:cubicBezTo>
                  <a:cubicBezTo>
                    <a:pt x="11514" y="9698"/>
                    <a:pt x="11534" y="9565"/>
                    <a:pt x="11534" y="9415"/>
                  </a:cubicBezTo>
                  <a:cubicBezTo>
                    <a:pt x="11534" y="8983"/>
                    <a:pt x="11458" y="8569"/>
                    <a:pt x="11308" y="8192"/>
                  </a:cubicBezTo>
                  <a:cubicBezTo>
                    <a:pt x="11890" y="8022"/>
                    <a:pt x="12362" y="7721"/>
                    <a:pt x="12663" y="7289"/>
                  </a:cubicBezTo>
                  <a:cubicBezTo>
                    <a:pt x="13057" y="7252"/>
                    <a:pt x="13453" y="7214"/>
                    <a:pt x="13847" y="7214"/>
                  </a:cubicBezTo>
                  <a:close/>
                  <a:moveTo>
                    <a:pt x="15597" y="17599"/>
                  </a:moveTo>
                  <a:cubicBezTo>
                    <a:pt x="15728" y="18390"/>
                    <a:pt x="16011" y="19104"/>
                    <a:pt x="16388" y="19762"/>
                  </a:cubicBezTo>
                  <a:cubicBezTo>
                    <a:pt x="16105" y="20214"/>
                    <a:pt x="15861" y="20685"/>
                    <a:pt x="15653" y="21192"/>
                  </a:cubicBezTo>
                  <a:cubicBezTo>
                    <a:pt x="15447" y="20534"/>
                    <a:pt x="15164" y="19913"/>
                    <a:pt x="14807" y="19348"/>
                  </a:cubicBezTo>
                  <a:cubicBezTo>
                    <a:pt x="15146" y="18821"/>
                    <a:pt x="15427" y="18219"/>
                    <a:pt x="15597" y="17599"/>
                  </a:cubicBezTo>
                  <a:close/>
                  <a:moveTo>
                    <a:pt x="14375" y="1"/>
                  </a:moveTo>
                  <a:cubicBezTo>
                    <a:pt x="13958" y="1"/>
                    <a:pt x="13525" y="15"/>
                    <a:pt x="13076" y="45"/>
                  </a:cubicBezTo>
                  <a:cubicBezTo>
                    <a:pt x="8466" y="346"/>
                    <a:pt x="5945" y="2190"/>
                    <a:pt x="4573" y="3903"/>
                  </a:cubicBezTo>
                  <a:cubicBezTo>
                    <a:pt x="3650" y="5069"/>
                    <a:pt x="3971" y="6687"/>
                    <a:pt x="5062" y="7477"/>
                  </a:cubicBezTo>
                  <a:cubicBezTo>
                    <a:pt x="4704" y="8042"/>
                    <a:pt x="4497" y="8700"/>
                    <a:pt x="4497" y="9415"/>
                  </a:cubicBezTo>
                  <a:cubicBezTo>
                    <a:pt x="4497" y="10205"/>
                    <a:pt x="4761" y="10939"/>
                    <a:pt x="5193" y="11541"/>
                  </a:cubicBezTo>
                  <a:cubicBezTo>
                    <a:pt x="4026" y="12801"/>
                    <a:pt x="3369" y="14551"/>
                    <a:pt x="3537" y="16413"/>
                  </a:cubicBezTo>
                  <a:cubicBezTo>
                    <a:pt x="3557" y="16639"/>
                    <a:pt x="3594" y="16847"/>
                    <a:pt x="3632" y="17073"/>
                  </a:cubicBezTo>
                  <a:cubicBezTo>
                    <a:pt x="1374" y="18671"/>
                    <a:pt x="0" y="21418"/>
                    <a:pt x="283" y="24390"/>
                  </a:cubicBezTo>
                  <a:cubicBezTo>
                    <a:pt x="655" y="28558"/>
                    <a:pt x="4085" y="31688"/>
                    <a:pt x="8117" y="31688"/>
                  </a:cubicBezTo>
                  <a:cubicBezTo>
                    <a:pt x="8364" y="31688"/>
                    <a:pt x="8612" y="31676"/>
                    <a:pt x="8862" y="31653"/>
                  </a:cubicBezTo>
                  <a:cubicBezTo>
                    <a:pt x="11910" y="31371"/>
                    <a:pt x="14374" y="29377"/>
                    <a:pt x="15447" y="26686"/>
                  </a:cubicBezTo>
                  <a:cubicBezTo>
                    <a:pt x="16481" y="29941"/>
                    <a:pt x="19473" y="32292"/>
                    <a:pt x="23010" y="32292"/>
                  </a:cubicBezTo>
                  <a:cubicBezTo>
                    <a:pt x="27413" y="32292"/>
                    <a:pt x="30968" y="28680"/>
                    <a:pt x="30968" y="24222"/>
                  </a:cubicBezTo>
                  <a:cubicBezTo>
                    <a:pt x="30968" y="21588"/>
                    <a:pt x="29726" y="19255"/>
                    <a:pt x="27807" y="17787"/>
                  </a:cubicBezTo>
                  <a:cubicBezTo>
                    <a:pt x="27882" y="17374"/>
                    <a:pt x="27920" y="16960"/>
                    <a:pt x="27920" y="16526"/>
                  </a:cubicBezTo>
                  <a:cubicBezTo>
                    <a:pt x="27920" y="14607"/>
                    <a:pt x="27092" y="12914"/>
                    <a:pt x="25775" y="11747"/>
                  </a:cubicBezTo>
                  <a:cubicBezTo>
                    <a:pt x="25721" y="8854"/>
                    <a:pt x="24693" y="1"/>
                    <a:pt x="143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1" name="Google Shape;4111;p121"/>
            <p:cNvSpPr/>
            <p:nvPr/>
          </p:nvSpPr>
          <p:spPr>
            <a:xfrm>
              <a:off x="5274286" y="2616115"/>
              <a:ext cx="450608" cy="625246"/>
            </a:xfrm>
            <a:custGeom>
              <a:avLst/>
              <a:gdLst/>
              <a:ahLst/>
              <a:cxnLst/>
              <a:rect l="l" t="t" r="r" b="b"/>
              <a:pathLst>
                <a:path w="19228" h="26680" extrusionOk="0">
                  <a:moveTo>
                    <a:pt x="8504" y="0"/>
                  </a:moveTo>
                  <a:cubicBezTo>
                    <a:pt x="8110" y="0"/>
                    <a:pt x="7714" y="38"/>
                    <a:pt x="7320" y="75"/>
                  </a:cubicBezTo>
                  <a:cubicBezTo>
                    <a:pt x="6747" y="894"/>
                    <a:pt x="5599" y="1178"/>
                    <a:pt x="4291" y="1178"/>
                  </a:cubicBezTo>
                  <a:cubicBezTo>
                    <a:pt x="3406" y="1178"/>
                    <a:pt x="2447" y="1048"/>
                    <a:pt x="1543" y="866"/>
                  </a:cubicBezTo>
                  <a:lnTo>
                    <a:pt x="1543" y="903"/>
                  </a:lnTo>
                  <a:lnTo>
                    <a:pt x="1468" y="1505"/>
                  </a:lnTo>
                  <a:lnTo>
                    <a:pt x="1280" y="3086"/>
                  </a:lnTo>
                  <a:lnTo>
                    <a:pt x="471" y="10009"/>
                  </a:lnTo>
                  <a:cubicBezTo>
                    <a:pt x="0" y="14016"/>
                    <a:pt x="2672" y="17666"/>
                    <a:pt x="6529" y="18418"/>
                  </a:cubicBezTo>
                  <a:lnTo>
                    <a:pt x="6623" y="22331"/>
                  </a:lnTo>
                  <a:cubicBezTo>
                    <a:pt x="6679" y="24762"/>
                    <a:pt x="8655" y="26679"/>
                    <a:pt x="11055" y="26679"/>
                  </a:cubicBezTo>
                  <a:cubicBezTo>
                    <a:pt x="11089" y="26679"/>
                    <a:pt x="11123" y="26679"/>
                    <a:pt x="11158" y="26678"/>
                  </a:cubicBezTo>
                  <a:cubicBezTo>
                    <a:pt x="13621" y="26621"/>
                    <a:pt x="15560" y="24589"/>
                    <a:pt x="15503" y="22143"/>
                  </a:cubicBezTo>
                  <a:lnTo>
                    <a:pt x="15297" y="12736"/>
                  </a:lnTo>
                  <a:cubicBezTo>
                    <a:pt x="15297" y="12661"/>
                    <a:pt x="15277" y="12586"/>
                    <a:pt x="15277" y="12511"/>
                  </a:cubicBezTo>
                  <a:cubicBezTo>
                    <a:pt x="15315" y="12285"/>
                    <a:pt x="15372" y="12059"/>
                    <a:pt x="15390" y="11815"/>
                  </a:cubicBezTo>
                  <a:lnTo>
                    <a:pt x="15447" y="11364"/>
                  </a:lnTo>
                  <a:lnTo>
                    <a:pt x="16087" y="11439"/>
                  </a:lnTo>
                  <a:cubicBezTo>
                    <a:pt x="16189" y="11451"/>
                    <a:pt x="16291" y="11457"/>
                    <a:pt x="16391" y="11457"/>
                  </a:cubicBezTo>
                  <a:cubicBezTo>
                    <a:pt x="17718" y="11457"/>
                    <a:pt x="18883" y="10449"/>
                    <a:pt x="19040" y="9068"/>
                  </a:cubicBezTo>
                  <a:cubicBezTo>
                    <a:pt x="19228" y="7563"/>
                    <a:pt x="18174" y="6227"/>
                    <a:pt x="16707" y="6039"/>
                  </a:cubicBezTo>
                  <a:lnTo>
                    <a:pt x="16538" y="6021"/>
                  </a:lnTo>
                  <a:cubicBezTo>
                    <a:pt x="13713" y="6821"/>
                    <a:pt x="13957" y="9198"/>
                    <a:pt x="13656" y="9198"/>
                  </a:cubicBezTo>
                  <a:cubicBezTo>
                    <a:pt x="13582" y="9198"/>
                    <a:pt x="13476" y="9055"/>
                    <a:pt x="13283" y="8710"/>
                  </a:cubicBezTo>
                  <a:cubicBezTo>
                    <a:pt x="13170" y="8542"/>
                    <a:pt x="13265" y="8165"/>
                    <a:pt x="13265" y="7977"/>
                  </a:cubicBezTo>
                  <a:cubicBezTo>
                    <a:pt x="13283" y="7450"/>
                    <a:pt x="13302" y="6942"/>
                    <a:pt x="13320" y="6415"/>
                  </a:cubicBezTo>
                  <a:cubicBezTo>
                    <a:pt x="13358" y="5286"/>
                    <a:pt x="13566" y="4102"/>
                    <a:pt x="13320" y="2991"/>
                  </a:cubicBezTo>
                  <a:cubicBezTo>
                    <a:pt x="13265" y="2747"/>
                    <a:pt x="13170" y="2521"/>
                    <a:pt x="13077" y="2295"/>
                  </a:cubicBezTo>
                  <a:cubicBezTo>
                    <a:pt x="11326" y="1636"/>
                    <a:pt x="9540" y="620"/>
                    <a:pt x="8504" y="0"/>
                  </a:cubicBezTo>
                  <a:close/>
                </a:path>
              </a:pathLst>
            </a:custGeom>
            <a:solidFill>
              <a:srgbClr val="FFC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4112;p121"/>
            <p:cNvSpPr/>
            <p:nvPr/>
          </p:nvSpPr>
          <p:spPr>
            <a:xfrm>
              <a:off x="5307797" y="2651384"/>
              <a:ext cx="891" cy="5296"/>
            </a:xfrm>
            <a:custGeom>
              <a:avLst/>
              <a:gdLst/>
              <a:ahLst/>
              <a:cxnLst/>
              <a:rect l="l" t="t" r="r" b="b"/>
              <a:pathLst>
                <a:path w="38" h="226" extrusionOk="0">
                  <a:moveTo>
                    <a:pt x="38" y="0"/>
                  </a:moveTo>
                  <a:lnTo>
                    <a:pt x="38" y="0"/>
                  </a:lnTo>
                  <a:lnTo>
                    <a:pt x="0" y="226"/>
                  </a:lnTo>
                  <a:close/>
                </a:path>
              </a:pathLst>
            </a:custGeom>
            <a:solidFill>
              <a:srgbClr val="FE9B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3" name="Google Shape;4113;p121"/>
            <p:cNvSpPr/>
            <p:nvPr/>
          </p:nvSpPr>
          <p:spPr>
            <a:xfrm>
              <a:off x="5302501" y="2651384"/>
              <a:ext cx="6187" cy="52471"/>
            </a:xfrm>
            <a:custGeom>
              <a:avLst/>
              <a:gdLst/>
              <a:ahLst/>
              <a:cxnLst/>
              <a:rect l="l" t="t" r="r" b="b"/>
              <a:pathLst>
                <a:path w="264" h="2239" extrusionOk="0">
                  <a:moveTo>
                    <a:pt x="264" y="0"/>
                  </a:moveTo>
                  <a:lnTo>
                    <a:pt x="226" y="226"/>
                  </a:lnTo>
                  <a:lnTo>
                    <a:pt x="0" y="2238"/>
                  </a:lnTo>
                  <a:lnTo>
                    <a:pt x="264" y="0"/>
                  </a:lnTo>
                  <a:close/>
                </a:path>
              </a:pathLst>
            </a:custGeom>
            <a:solidFill>
              <a:srgbClr val="FEA8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4114;p121"/>
            <p:cNvSpPr/>
            <p:nvPr/>
          </p:nvSpPr>
          <p:spPr>
            <a:xfrm>
              <a:off x="5285324" y="2799067"/>
              <a:ext cx="5742" cy="50268"/>
            </a:xfrm>
            <a:custGeom>
              <a:avLst/>
              <a:gdLst/>
              <a:ahLst/>
              <a:cxnLst/>
              <a:rect l="l" t="t" r="r" b="b"/>
              <a:pathLst>
                <a:path w="245" h="2145" extrusionOk="0">
                  <a:moveTo>
                    <a:pt x="244" y="0"/>
                  </a:moveTo>
                  <a:lnTo>
                    <a:pt x="0" y="2127"/>
                  </a:lnTo>
                  <a:lnTo>
                    <a:pt x="0" y="2145"/>
                  </a:lnTo>
                  <a:lnTo>
                    <a:pt x="244" y="0"/>
                  </a:lnTo>
                  <a:close/>
                </a:path>
              </a:pathLst>
            </a:custGeom>
            <a:solidFill>
              <a:srgbClr val="FE9B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115;p121"/>
            <p:cNvSpPr/>
            <p:nvPr/>
          </p:nvSpPr>
          <p:spPr>
            <a:xfrm>
              <a:off x="5285324" y="2703830"/>
              <a:ext cx="17201" cy="145508"/>
            </a:xfrm>
            <a:custGeom>
              <a:avLst/>
              <a:gdLst/>
              <a:ahLst/>
              <a:cxnLst/>
              <a:rect l="l" t="t" r="r" b="b"/>
              <a:pathLst>
                <a:path w="734" h="6209" extrusionOk="0">
                  <a:moveTo>
                    <a:pt x="733" y="0"/>
                  </a:moveTo>
                  <a:lnTo>
                    <a:pt x="244" y="4064"/>
                  </a:lnTo>
                  <a:lnTo>
                    <a:pt x="0" y="6209"/>
                  </a:lnTo>
                  <a:lnTo>
                    <a:pt x="733" y="0"/>
                  </a:lnTo>
                  <a:close/>
                </a:path>
              </a:pathLst>
            </a:custGeom>
            <a:solidFill>
              <a:srgbClr val="FEA8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6" name="Google Shape;4116;p121"/>
            <p:cNvSpPr/>
            <p:nvPr/>
          </p:nvSpPr>
          <p:spPr>
            <a:xfrm>
              <a:off x="5632293" y="2892992"/>
              <a:ext cx="2648" cy="16779"/>
            </a:xfrm>
            <a:custGeom>
              <a:avLst/>
              <a:gdLst/>
              <a:ahLst/>
              <a:cxnLst/>
              <a:rect l="l" t="t" r="r" b="b"/>
              <a:pathLst>
                <a:path w="113" h="716" extrusionOk="0">
                  <a:moveTo>
                    <a:pt x="113" y="1"/>
                  </a:moveTo>
                  <a:cubicBezTo>
                    <a:pt x="95" y="244"/>
                    <a:pt x="38" y="470"/>
                    <a:pt x="0" y="696"/>
                  </a:cubicBezTo>
                  <a:lnTo>
                    <a:pt x="0" y="715"/>
                  </a:lnTo>
                  <a:cubicBezTo>
                    <a:pt x="57" y="470"/>
                    <a:pt x="95" y="244"/>
                    <a:pt x="113" y="1"/>
                  </a:cubicBezTo>
                  <a:close/>
                </a:path>
              </a:pathLst>
            </a:custGeom>
            <a:solidFill>
              <a:srgbClr val="FE9B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7" name="Google Shape;4117;p121"/>
            <p:cNvSpPr/>
            <p:nvPr/>
          </p:nvSpPr>
          <p:spPr>
            <a:xfrm>
              <a:off x="5278621" y="2849310"/>
              <a:ext cx="356329" cy="261933"/>
            </a:xfrm>
            <a:custGeom>
              <a:avLst/>
              <a:gdLst/>
              <a:ahLst/>
              <a:cxnLst/>
              <a:rect l="l" t="t" r="r" b="b"/>
              <a:pathLst>
                <a:path w="15205" h="11177" extrusionOk="0">
                  <a:moveTo>
                    <a:pt x="286" y="1"/>
                  </a:moveTo>
                  <a:cubicBezTo>
                    <a:pt x="273" y="118"/>
                    <a:pt x="262" y="236"/>
                    <a:pt x="254" y="352"/>
                  </a:cubicBezTo>
                  <a:lnTo>
                    <a:pt x="254" y="352"/>
                  </a:lnTo>
                  <a:cubicBezTo>
                    <a:pt x="262" y="254"/>
                    <a:pt x="273" y="156"/>
                    <a:pt x="286" y="58"/>
                  </a:cubicBezTo>
                  <a:lnTo>
                    <a:pt x="286" y="1"/>
                  </a:lnTo>
                  <a:close/>
                  <a:moveTo>
                    <a:pt x="254" y="352"/>
                  </a:moveTo>
                  <a:cubicBezTo>
                    <a:pt x="213" y="818"/>
                    <a:pt x="221" y="1282"/>
                    <a:pt x="267" y="1732"/>
                  </a:cubicBezTo>
                  <a:lnTo>
                    <a:pt x="267" y="1751"/>
                  </a:lnTo>
                  <a:lnTo>
                    <a:pt x="267" y="1769"/>
                  </a:lnTo>
                  <a:lnTo>
                    <a:pt x="267" y="1789"/>
                  </a:lnTo>
                  <a:lnTo>
                    <a:pt x="267" y="1807"/>
                  </a:lnTo>
                  <a:lnTo>
                    <a:pt x="267" y="1827"/>
                  </a:lnTo>
                  <a:lnTo>
                    <a:pt x="267" y="1845"/>
                  </a:lnTo>
                  <a:lnTo>
                    <a:pt x="267" y="1864"/>
                  </a:lnTo>
                  <a:lnTo>
                    <a:pt x="286" y="1864"/>
                  </a:lnTo>
                  <a:cubicBezTo>
                    <a:pt x="663" y="5156"/>
                    <a:pt x="3126" y="7885"/>
                    <a:pt x="6457" y="8467"/>
                  </a:cubicBezTo>
                  <a:lnTo>
                    <a:pt x="6513" y="11176"/>
                  </a:lnTo>
                  <a:lnTo>
                    <a:pt x="11442" y="7602"/>
                  </a:lnTo>
                  <a:cubicBezTo>
                    <a:pt x="11894" y="7338"/>
                    <a:pt x="12327" y="7037"/>
                    <a:pt x="12721" y="6681"/>
                  </a:cubicBezTo>
                  <a:lnTo>
                    <a:pt x="13286" y="6116"/>
                  </a:lnTo>
                  <a:cubicBezTo>
                    <a:pt x="14151" y="5138"/>
                    <a:pt x="14811" y="3934"/>
                    <a:pt x="15092" y="2579"/>
                  </a:cubicBezTo>
                  <a:lnTo>
                    <a:pt x="15092" y="2560"/>
                  </a:lnTo>
                  <a:cubicBezTo>
                    <a:pt x="15130" y="2334"/>
                    <a:pt x="15187" y="2108"/>
                    <a:pt x="15205" y="1864"/>
                  </a:cubicBezTo>
                  <a:lnTo>
                    <a:pt x="14302" y="1694"/>
                  </a:lnTo>
                  <a:cubicBezTo>
                    <a:pt x="13888" y="5269"/>
                    <a:pt x="10897" y="7885"/>
                    <a:pt x="7436" y="7885"/>
                  </a:cubicBezTo>
                  <a:cubicBezTo>
                    <a:pt x="7172" y="7885"/>
                    <a:pt x="6889" y="7865"/>
                    <a:pt x="6608" y="7847"/>
                  </a:cubicBezTo>
                  <a:lnTo>
                    <a:pt x="6344" y="7809"/>
                  </a:lnTo>
                  <a:cubicBezTo>
                    <a:pt x="2660" y="7353"/>
                    <a:pt x="1" y="4068"/>
                    <a:pt x="254" y="352"/>
                  </a:cubicBezTo>
                  <a:close/>
                </a:path>
              </a:pathLst>
            </a:custGeom>
            <a:solidFill>
              <a:srgbClr val="FEA8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4118;p121"/>
            <p:cNvSpPr/>
            <p:nvPr/>
          </p:nvSpPr>
          <p:spPr>
            <a:xfrm>
              <a:off x="5436991" y="2784913"/>
              <a:ext cx="21607" cy="20904"/>
            </a:xfrm>
            <a:custGeom>
              <a:avLst/>
              <a:gdLst/>
              <a:ahLst/>
              <a:cxnLst/>
              <a:rect l="l" t="t" r="r" b="b"/>
              <a:pathLst>
                <a:path w="922" h="892" extrusionOk="0">
                  <a:moveTo>
                    <a:pt x="491" y="1"/>
                  </a:moveTo>
                  <a:cubicBezTo>
                    <a:pt x="260" y="1"/>
                    <a:pt x="55" y="165"/>
                    <a:pt x="38" y="398"/>
                  </a:cubicBezTo>
                  <a:cubicBezTo>
                    <a:pt x="0" y="642"/>
                    <a:pt x="169" y="867"/>
                    <a:pt x="414" y="887"/>
                  </a:cubicBezTo>
                  <a:cubicBezTo>
                    <a:pt x="435" y="890"/>
                    <a:pt x="456" y="892"/>
                    <a:pt x="476" y="892"/>
                  </a:cubicBezTo>
                  <a:cubicBezTo>
                    <a:pt x="692" y="892"/>
                    <a:pt x="869" y="715"/>
                    <a:pt x="903" y="491"/>
                  </a:cubicBezTo>
                  <a:cubicBezTo>
                    <a:pt x="921" y="265"/>
                    <a:pt x="753" y="40"/>
                    <a:pt x="527" y="2"/>
                  </a:cubicBezTo>
                  <a:cubicBezTo>
                    <a:pt x="515" y="1"/>
                    <a:pt x="503" y="1"/>
                    <a:pt x="491" y="1"/>
                  </a:cubicBezTo>
                  <a:close/>
                </a:path>
              </a:pathLst>
            </a:custGeom>
            <a:solidFill>
              <a:srgbClr val="2338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9" name="Google Shape;4119;p121"/>
            <p:cNvSpPr/>
            <p:nvPr/>
          </p:nvSpPr>
          <p:spPr>
            <a:xfrm>
              <a:off x="5336457" y="2770289"/>
              <a:ext cx="21607" cy="20552"/>
            </a:xfrm>
            <a:custGeom>
              <a:avLst/>
              <a:gdLst/>
              <a:ahLst/>
              <a:cxnLst/>
              <a:rect l="l" t="t" r="r" b="b"/>
              <a:pathLst>
                <a:path w="922" h="877" extrusionOk="0">
                  <a:moveTo>
                    <a:pt x="440" y="1"/>
                  </a:moveTo>
                  <a:cubicBezTo>
                    <a:pt x="227" y="1"/>
                    <a:pt x="53" y="160"/>
                    <a:pt x="19" y="382"/>
                  </a:cubicBezTo>
                  <a:cubicBezTo>
                    <a:pt x="1" y="626"/>
                    <a:pt x="169" y="852"/>
                    <a:pt x="395" y="871"/>
                  </a:cubicBezTo>
                  <a:cubicBezTo>
                    <a:pt x="418" y="875"/>
                    <a:pt x="441" y="877"/>
                    <a:pt x="463" y="877"/>
                  </a:cubicBezTo>
                  <a:cubicBezTo>
                    <a:pt x="681" y="877"/>
                    <a:pt x="868" y="716"/>
                    <a:pt x="884" y="495"/>
                  </a:cubicBezTo>
                  <a:cubicBezTo>
                    <a:pt x="922" y="250"/>
                    <a:pt x="753" y="24"/>
                    <a:pt x="508" y="6"/>
                  </a:cubicBezTo>
                  <a:cubicBezTo>
                    <a:pt x="485" y="2"/>
                    <a:pt x="462" y="1"/>
                    <a:pt x="440" y="1"/>
                  </a:cubicBezTo>
                  <a:close/>
                </a:path>
              </a:pathLst>
            </a:custGeom>
            <a:solidFill>
              <a:srgbClr val="2338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0" name="Google Shape;4120;p121"/>
            <p:cNvSpPr/>
            <p:nvPr/>
          </p:nvSpPr>
          <p:spPr>
            <a:xfrm>
              <a:off x="5396426" y="2866066"/>
              <a:ext cx="83780" cy="37074"/>
            </a:xfrm>
            <a:custGeom>
              <a:avLst/>
              <a:gdLst/>
              <a:ahLst/>
              <a:cxnLst/>
              <a:rect l="l" t="t" r="r" b="b"/>
              <a:pathLst>
                <a:path w="3575" h="1582" extrusionOk="0">
                  <a:moveTo>
                    <a:pt x="3349" y="1"/>
                  </a:moveTo>
                  <a:cubicBezTo>
                    <a:pt x="3236" y="1"/>
                    <a:pt x="3123" y="76"/>
                    <a:pt x="3104" y="208"/>
                  </a:cubicBezTo>
                  <a:cubicBezTo>
                    <a:pt x="3104" y="208"/>
                    <a:pt x="3048" y="528"/>
                    <a:pt x="2690" y="773"/>
                  </a:cubicBezTo>
                  <a:cubicBezTo>
                    <a:pt x="2455" y="942"/>
                    <a:pt x="2048" y="1112"/>
                    <a:pt x="1368" y="1112"/>
                  </a:cubicBezTo>
                  <a:cubicBezTo>
                    <a:pt x="1068" y="1112"/>
                    <a:pt x="716" y="1079"/>
                    <a:pt x="301" y="999"/>
                  </a:cubicBezTo>
                  <a:cubicBezTo>
                    <a:pt x="287" y="997"/>
                    <a:pt x="274" y="996"/>
                    <a:pt x="260" y="996"/>
                  </a:cubicBezTo>
                  <a:cubicBezTo>
                    <a:pt x="146" y="996"/>
                    <a:pt x="54" y="1068"/>
                    <a:pt x="38" y="1187"/>
                  </a:cubicBezTo>
                  <a:cubicBezTo>
                    <a:pt x="0" y="1300"/>
                    <a:pt x="94" y="1431"/>
                    <a:pt x="207" y="1450"/>
                  </a:cubicBezTo>
                  <a:cubicBezTo>
                    <a:pt x="640" y="1525"/>
                    <a:pt x="1034" y="1581"/>
                    <a:pt x="1393" y="1581"/>
                  </a:cubicBezTo>
                  <a:cubicBezTo>
                    <a:pt x="2050" y="1581"/>
                    <a:pt x="2577" y="1431"/>
                    <a:pt x="2973" y="1149"/>
                  </a:cubicBezTo>
                  <a:cubicBezTo>
                    <a:pt x="3480" y="773"/>
                    <a:pt x="3555" y="284"/>
                    <a:pt x="3555" y="264"/>
                  </a:cubicBezTo>
                  <a:cubicBezTo>
                    <a:pt x="3575" y="133"/>
                    <a:pt x="3480" y="20"/>
                    <a:pt x="3349" y="1"/>
                  </a:cubicBezTo>
                  <a:close/>
                </a:path>
              </a:pathLst>
            </a:custGeom>
            <a:solidFill>
              <a:srgbClr val="FC7D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1" name="Google Shape;4121;p121"/>
            <p:cNvSpPr/>
            <p:nvPr/>
          </p:nvSpPr>
          <p:spPr>
            <a:xfrm>
              <a:off x="5365563" y="2747839"/>
              <a:ext cx="47175" cy="116074"/>
            </a:xfrm>
            <a:custGeom>
              <a:avLst/>
              <a:gdLst/>
              <a:ahLst/>
              <a:cxnLst/>
              <a:rect l="l" t="t" r="r" b="b"/>
              <a:pathLst>
                <a:path w="2013" h="4953" extrusionOk="0">
                  <a:moveTo>
                    <a:pt x="1732" y="1"/>
                  </a:moveTo>
                  <a:cubicBezTo>
                    <a:pt x="1647" y="1"/>
                    <a:pt x="1565" y="54"/>
                    <a:pt x="1524" y="136"/>
                  </a:cubicBezTo>
                  <a:lnTo>
                    <a:pt x="189" y="2976"/>
                  </a:lnTo>
                  <a:cubicBezTo>
                    <a:pt x="0" y="3353"/>
                    <a:pt x="0" y="3786"/>
                    <a:pt x="189" y="4162"/>
                  </a:cubicBezTo>
                  <a:cubicBezTo>
                    <a:pt x="357" y="4519"/>
                    <a:pt x="678" y="4782"/>
                    <a:pt x="1072" y="4877"/>
                  </a:cubicBezTo>
                  <a:cubicBezTo>
                    <a:pt x="1260" y="4915"/>
                    <a:pt x="1468" y="4952"/>
                    <a:pt x="1712" y="4952"/>
                  </a:cubicBezTo>
                  <a:lnTo>
                    <a:pt x="1787" y="4952"/>
                  </a:lnTo>
                  <a:cubicBezTo>
                    <a:pt x="1919" y="4933"/>
                    <a:pt x="2013" y="4840"/>
                    <a:pt x="2013" y="4707"/>
                  </a:cubicBezTo>
                  <a:cubicBezTo>
                    <a:pt x="2013" y="4576"/>
                    <a:pt x="1919" y="4481"/>
                    <a:pt x="1787" y="4481"/>
                  </a:cubicBezTo>
                  <a:cubicBezTo>
                    <a:pt x="1744" y="4485"/>
                    <a:pt x="1702" y="4487"/>
                    <a:pt x="1661" y="4487"/>
                  </a:cubicBezTo>
                  <a:cubicBezTo>
                    <a:pt x="1484" y="4487"/>
                    <a:pt x="1319" y="4456"/>
                    <a:pt x="1167" y="4426"/>
                  </a:cubicBezTo>
                  <a:cubicBezTo>
                    <a:pt x="922" y="4368"/>
                    <a:pt x="715" y="4200"/>
                    <a:pt x="602" y="3974"/>
                  </a:cubicBezTo>
                  <a:cubicBezTo>
                    <a:pt x="470" y="3711"/>
                    <a:pt x="470" y="3428"/>
                    <a:pt x="602" y="3184"/>
                  </a:cubicBezTo>
                  <a:lnTo>
                    <a:pt x="1937" y="324"/>
                  </a:lnTo>
                  <a:cubicBezTo>
                    <a:pt x="1995" y="211"/>
                    <a:pt x="1937" y="79"/>
                    <a:pt x="1825" y="23"/>
                  </a:cubicBezTo>
                  <a:cubicBezTo>
                    <a:pt x="1794" y="8"/>
                    <a:pt x="1763" y="1"/>
                    <a:pt x="1732" y="1"/>
                  </a:cubicBezTo>
                  <a:close/>
                </a:path>
              </a:pathLst>
            </a:custGeom>
            <a:solidFill>
              <a:srgbClr val="FC7D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2" name="Google Shape;4122;p121"/>
            <p:cNvSpPr/>
            <p:nvPr/>
          </p:nvSpPr>
          <p:spPr>
            <a:xfrm>
              <a:off x="5383631" y="2963295"/>
              <a:ext cx="42792" cy="19193"/>
            </a:xfrm>
            <a:custGeom>
              <a:avLst/>
              <a:gdLst/>
              <a:ahLst/>
              <a:cxnLst/>
              <a:rect l="l" t="t" r="r" b="b"/>
              <a:pathLst>
                <a:path w="1826" h="819" extrusionOk="0">
                  <a:moveTo>
                    <a:pt x="1082" y="1"/>
                  </a:moveTo>
                  <a:cubicBezTo>
                    <a:pt x="763" y="1"/>
                    <a:pt x="395" y="102"/>
                    <a:pt x="95" y="424"/>
                  </a:cubicBezTo>
                  <a:cubicBezTo>
                    <a:pt x="0" y="518"/>
                    <a:pt x="20" y="668"/>
                    <a:pt x="113" y="763"/>
                  </a:cubicBezTo>
                  <a:cubicBezTo>
                    <a:pt x="151" y="801"/>
                    <a:pt x="208" y="819"/>
                    <a:pt x="263" y="819"/>
                  </a:cubicBezTo>
                  <a:cubicBezTo>
                    <a:pt x="321" y="819"/>
                    <a:pt x="376" y="781"/>
                    <a:pt x="434" y="743"/>
                  </a:cubicBezTo>
                  <a:cubicBezTo>
                    <a:pt x="641" y="517"/>
                    <a:pt x="885" y="457"/>
                    <a:pt x="1083" y="457"/>
                  </a:cubicBezTo>
                  <a:cubicBezTo>
                    <a:pt x="1297" y="457"/>
                    <a:pt x="1458" y="527"/>
                    <a:pt x="1468" y="537"/>
                  </a:cubicBezTo>
                  <a:cubicBezTo>
                    <a:pt x="1503" y="552"/>
                    <a:pt x="1538" y="559"/>
                    <a:pt x="1572" y="559"/>
                  </a:cubicBezTo>
                  <a:cubicBezTo>
                    <a:pt x="1665" y="559"/>
                    <a:pt x="1746" y="507"/>
                    <a:pt x="1788" y="424"/>
                  </a:cubicBezTo>
                  <a:cubicBezTo>
                    <a:pt x="1826" y="311"/>
                    <a:pt x="1788" y="161"/>
                    <a:pt x="1675" y="123"/>
                  </a:cubicBezTo>
                  <a:cubicBezTo>
                    <a:pt x="1537" y="59"/>
                    <a:pt x="1323" y="1"/>
                    <a:pt x="1082" y="1"/>
                  </a:cubicBezTo>
                  <a:close/>
                </a:path>
              </a:pathLst>
            </a:custGeom>
            <a:solidFill>
              <a:srgbClr val="FC7D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3" name="Google Shape;4123;p121"/>
            <p:cNvSpPr/>
            <p:nvPr/>
          </p:nvSpPr>
          <p:spPr>
            <a:xfrm>
              <a:off x="5444466" y="2723280"/>
              <a:ext cx="72789" cy="39699"/>
            </a:xfrm>
            <a:custGeom>
              <a:avLst/>
              <a:gdLst/>
              <a:ahLst/>
              <a:cxnLst/>
              <a:rect l="l" t="t" r="r" b="b"/>
              <a:pathLst>
                <a:path w="3106" h="1694" extrusionOk="0">
                  <a:moveTo>
                    <a:pt x="1040" y="0"/>
                  </a:moveTo>
                  <a:cubicBezTo>
                    <a:pt x="723" y="0"/>
                    <a:pt x="461" y="72"/>
                    <a:pt x="301" y="168"/>
                  </a:cubicBezTo>
                  <a:cubicBezTo>
                    <a:pt x="20" y="356"/>
                    <a:pt x="0" y="600"/>
                    <a:pt x="151" y="733"/>
                  </a:cubicBezTo>
                  <a:cubicBezTo>
                    <a:pt x="301" y="883"/>
                    <a:pt x="547" y="939"/>
                    <a:pt x="772" y="1014"/>
                  </a:cubicBezTo>
                  <a:cubicBezTo>
                    <a:pt x="998" y="1089"/>
                    <a:pt x="1242" y="1165"/>
                    <a:pt x="1430" y="1240"/>
                  </a:cubicBezTo>
                  <a:cubicBezTo>
                    <a:pt x="1638" y="1315"/>
                    <a:pt x="1864" y="1410"/>
                    <a:pt x="2089" y="1503"/>
                  </a:cubicBezTo>
                  <a:cubicBezTo>
                    <a:pt x="2298" y="1591"/>
                    <a:pt x="2506" y="1694"/>
                    <a:pt x="2699" y="1694"/>
                  </a:cubicBezTo>
                  <a:cubicBezTo>
                    <a:pt x="2715" y="1694"/>
                    <a:pt x="2731" y="1693"/>
                    <a:pt x="2747" y="1691"/>
                  </a:cubicBezTo>
                  <a:cubicBezTo>
                    <a:pt x="2935" y="1691"/>
                    <a:pt x="3105" y="1503"/>
                    <a:pt x="2992" y="1165"/>
                  </a:cubicBezTo>
                  <a:cubicBezTo>
                    <a:pt x="2898" y="845"/>
                    <a:pt x="2503" y="394"/>
                    <a:pt x="1844" y="149"/>
                  </a:cubicBezTo>
                  <a:cubicBezTo>
                    <a:pt x="1558" y="43"/>
                    <a:pt x="1283" y="0"/>
                    <a:pt x="10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4124;p121"/>
            <p:cNvSpPr/>
            <p:nvPr/>
          </p:nvSpPr>
          <p:spPr>
            <a:xfrm>
              <a:off x="5311312" y="2706220"/>
              <a:ext cx="56924" cy="23880"/>
            </a:xfrm>
            <a:custGeom>
              <a:avLst/>
              <a:gdLst/>
              <a:ahLst/>
              <a:cxnLst/>
              <a:rect l="l" t="t" r="r" b="b"/>
              <a:pathLst>
                <a:path w="2429" h="1019" extrusionOk="0">
                  <a:moveTo>
                    <a:pt x="1333" y="0"/>
                  </a:moveTo>
                  <a:cubicBezTo>
                    <a:pt x="1267" y="0"/>
                    <a:pt x="1199" y="4"/>
                    <a:pt x="1129" y="11"/>
                  </a:cubicBezTo>
                  <a:cubicBezTo>
                    <a:pt x="603" y="86"/>
                    <a:pt x="246" y="350"/>
                    <a:pt x="133" y="576"/>
                  </a:cubicBezTo>
                  <a:cubicBezTo>
                    <a:pt x="1" y="801"/>
                    <a:pt x="76" y="952"/>
                    <a:pt x="226" y="989"/>
                  </a:cubicBezTo>
                  <a:cubicBezTo>
                    <a:pt x="282" y="1011"/>
                    <a:pt x="340" y="1019"/>
                    <a:pt x="401" y="1019"/>
                  </a:cubicBezTo>
                  <a:cubicBezTo>
                    <a:pt x="505" y="1019"/>
                    <a:pt x="617" y="995"/>
                    <a:pt x="735" y="971"/>
                  </a:cubicBezTo>
                  <a:cubicBezTo>
                    <a:pt x="904" y="934"/>
                    <a:pt x="1092" y="914"/>
                    <a:pt x="1242" y="896"/>
                  </a:cubicBezTo>
                  <a:cubicBezTo>
                    <a:pt x="1412" y="859"/>
                    <a:pt x="1581" y="859"/>
                    <a:pt x="1769" y="839"/>
                  </a:cubicBezTo>
                  <a:cubicBezTo>
                    <a:pt x="1957" y="821"/>
                    <a:pt x="2127" y="821"/>
                    <a:pt x="2278" y="726"/>
                  </a:cubicBezTo>
                  <a:cubicBezTo>
                    <a:pt x="2391" y="651"/>
                    <a:pt x="2428" y="482"/>
                    <a:pt x="2240" y="294"/>
                  </a:cubicBezTo>
                  <a:cubicBezTo>
                    <a:pt x="2093" y="147"/>
                    <a:pt x="1762" y="0"/>
                    <a:pt x="13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5" name="Google Shape;4125;p121"/>
            <p:cNvSpPr/>
            <p:nvPr/>
          </p:nvSpPr>
          <p:spPr>
            <a:xfrm>
              <a:off x="5646846" y="2791240"/>
              <a:ext cx="37496" cy="58095"/>
            </a:xfrm>
            <a:custGeom>
              <a:avLst/>
              <a:gdLst/>
              <a:ahLst/>
              <a:cxnLst/>
              <a:rect l="l" t="t" r="r" b="b"/>
              <a:pathLst>
                <a:path w="1600" h="2479" extrusionOk="0">
                  <a:moveTo>
                    <a:pt x="1237" y="1"/>
                  </a:moveTo>
                  <a:cubicBezTo>
                    <a:pt x="1137" y="1"/>
                    <a:pt x="1045" y="51"/>
                    <a:pt x="997" y="146"/>
                  </a:cubicBezTo>
                  <a:lnTo>
                    <a:pt x="1" y="1764"/>
                  </a:lnTo>
                  <a:lnTo>
                    <a:pt x="1092" y="2441"/>
                  </a:lnTo>
                  <a:cubicBezTo>
                    <a:pt x="1148" y="2461"/>
                    <a:pt x="1205" y="2479"/>
                    <a:pt x="1260" y="2479"/>
                  </a:cubicBezTo>
                  <a:cubicBezTo>
                    <a:pt x="1355" y="2479"/>
                    <a:pt x="1468" y="2423"/>
                    <a:pt x="1524" y="2328"/>
                  </a:cubicBezTo>
                  <a:cubicBezTo>
                    <a:pt x="1599" y="2197"/>
                    <a:pt x="1561" y="2009"/>
                    <a:pt x="1411" y="1914"/>
                  </a:cubicBezTo>
                  <a:lnTo>
                    <a:pt x="846" y="1558"/>
                  </a:lnTo>
                  <a:lnTo>
                    <a:pt x="1506" y="467"/>
                  </a:lnTo>
                  <a:cubicBezTo>
                    <a:pt x="1599" y="316"/>
                    <a:pt x="1561" y="128"/>
                    <a:pt x="1411" y="53"/>
                  </a:cubicBezTo>
                  <a:cubicBezTo>
                    <a:pt x="1356" y="18"/>
                    <a:pt x="1295" y="1"/>
                    <a:pt x="1237" y="1"/>
                  </a:cubicBezTo>
                  <a:close/>
                </a:path>
              </a:pathLst>
            </a:custGeom>
            <a:solidFill>
              <a:srgbClr val="FC7D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26" name="Google Shape;4126;p121"/>
          <p:cNvSpPr/>
          <p:nvPr/>
        </p:nvSpPr>
        <p:spPr>
          <a:xfrm>
            <a:off x="3595871" y="1715213"/>
            <a:ext cx="1952400" cy="338100"/>
          </a:xfrm>
          <a:prstGeom prst="roundRect">
            <a:avLst>
              <a:gd name="adj" fmla="val 50000"/>
            </a:avLst>
          </a:prstGeom>
          <a:solidFill>
            <a:schemeClr val="accent6"/>
          </a:solidFill>
          <a:ln>
            <a:noFill/>
          </a:ln>
          <a:effectLst>
            <a:outerShdw blurRad="57150" dist="1905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7" name="Google Shape;4127;p121"/>
          <p:cNvSpPr txBox="1">
            <a:spLocks noGrp="1"/>
          </p:cNvSpPr>
          <p:nvPr>
            <p:ph type="title" idx="3"/>
          </p:nvPr>
        </p:nvSpPr>
        <p:spPr>
          <a:xfrm>
            <a:off x="3617306" y="1801975"/>
            <a:ext cx="1909500" cy="178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Timmy Jimmy</a:t>
            </a:r>
            <a:endParaRPr/>
          </a:p>
        </p:txBody>
      </p:sp>
      <p:sp>
        <p:nvSpPr>
          <p:cNvPr id="4128" name="Google Shape;4128;p121"/>
          <p:cNvSpPr txBox="1">
            <a:spLocks noGrp="1"/>
          </p:cNvSpPr>
          <p:nvPr>
            <p:ph type="subTitle" idx="4"/>
          </p:nvPr>
        </p:nvSpPr>
        <p:spPr>
          <a:xfrm>
            <a:off x="3484425" y="2101056"/>
            <a:ext cx="21753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You can talk a bit about this person here</a:t>
            </a:r>
            <a:endParaRPr/>
          </a:p>
        </p:txBody>
      </p:sp>
      <p:sp>
        <p:nvSpPr>
          <p:cNvPr id="4129" name="Google Shape;4129;p121"/>
          <p:cNvSpPr/>
          <p:nvPr/>
        </p:nvSpPr>
        <p:spPr>
          <a:xfrm>
            <a:off x="1049150" y="3188738"/>
            <a:ext cx="1952400" cy="338100"/>
          </a:xfrm>
          <a:prstGeom prst="roundRect">
            <a:avLst>
              <a:gd name="adj" fmla="val 50000"/>
            </a:avLst>
          </a:prstGeom>
          <a:solidFill>
            <a:schemeClr val="accent6"/>
          </a:solidFill>
          <a:ln>
            <a:noFill/>
          </a:ln>
          <a:effectLst>
            <a:outerShdw blurRad="57150" dist="1905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0" name="Google Shape;4130;p121"/>
          <p:cNvSpPr/>
          <p:nvPr/>
        </p:nvSpPr>
        <p:spPr>
          <a:xfrm>
            <a:off x="6142599" y="3188738"/>
            <a:ext cx="1952400" cy="338100"/>
          </a:xfrm>
          <a:prstGeom prst="roundRect">
            <a:avLst>
              <a:gd name="adj" fmla="val 50000"/>
            </a:avLst>
          </a:prstGeom>
          <a:solidFill>
            <a:schemeClr val="accent6"/>
          </a:solidFill>
          <a:ln>
            <a:noFill/>
          </a:ln>
          <a:effectLst>
            <a:outerShdw blurRad="57150" dist="1905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1" name="Google Shape;4131;p121"/>
          <p:cNvSpPr/>
          <p:nvPr/>
        </p:nvSpPr>
        <p:spPr>
          <a:xfrm>
            <a:off x="1049150" y="2967100"/>
            <a:ext cx="374100" cy="93900"/>
          </a:xfrm>
          <a:prstGeom prst="roundRect">
            <a:avLst>
              <a:gd name="adj" fmla="val 50000"/>
            </a:avLst>
          </a:prstGeom>
          <a:solidFill>
            <a:schemeClr val="lt1"/>
          </a:solidFill>
          <a:ln>
            <a:noFill/>
          </a:ln>
          <a:effectLst>
            <a:outerShdw blurRad="57150" dist="1905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2" name="Google Shape;4132;p121"/>
          <p:cNvSpPr/>
          <p:nvPr/>
        </p:nvSpPr>
        <p:spPr>
          <a:xfrm>
            <a:off x="3595875" y="2878075"/>
            <a:ext cx="374100" cy="93900"/>
          </a:xfrm>
          <a:prstGeom prst="roundRect">
            <a:avLst>
              <a:gd name="adj" fmla="val 50000"/>
            </a:avLst>
          </a:prstGeom>
          <a:solidFill>
            <a:schemeClr val="lt1"/>
          </a:solidFill>
          <a:ln>
            <a:noFill/>
          </a:ln>
          <a:effectLst>
            <a:outerShdw blurRad="57150" dist="1905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3" name="Google Shape;4133;p121"/>
          <p:cNvSpPr/>
          <p:nvPr/>
        </p:nvSpPr>
        <p:spPr>
          <a:xfrm>
            <a:off x="6142600" y="2967100"/>
            <a:ext cx="374100" cy="93900"/>
          </a:xfrm>
          <a:prstGeom prst="roundRect">
            <a:avLst>
              <a:gd name="adj" fmla="val 50000"/>
            </a:avLst>
          </a:prstGeom>
          <a:solidFill>
            <a:schemeClr val="lt1"/>
          </a:solidFill>
          <a:ln>
            <a:noFill/>
          </a:ln>
          <a:effectLst>
            <a:outerShdw blurRad="57150" dist="1905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4" name="Google Shape;4134;p12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Our team</a:t>
            </a:r>
            <a:endParaRPr/>
          </a:p>
        </p:txBody>
      </p:sp>
      <p:sp>
        <p:nvSpPr>
          <p:cNvPr id="4135" name="Google Shape;4135;p121"/>
          <p:cNvSpPr txBox="1">
            <a:spLocks noGrp="1"/>
          </p:cNvSpPr>
          <p:nvPr>
            <p:ph type="title" idx="2"/>
          </p:nvPr>
        </p:nvSpPr>
        <p:spPr>
          <a:xfrm>
            <a:off x="1055550" y="3275500"/>
            <a:ext cx="1909500" cy="178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Jenna Doe</a:t>
            </a:r>
            <a:endParaRPr/>
          </a:p>
        </p:txBody>
      </p:sp>
      <p:sp>
        <p:nvSpPr>
          <p:cNvPr id="4136" name="Google Shape;4136;p121"/>
          <p:cNvSpPr txBox="1">
            <a:spLocks noGrp="1"/>
          </p:cNvSpPr>
          <p:nvPr>
            <p:ph type="subTitle" idx="1"/>
          </p:nvPr>
        </p:nvSpPr>
        <p:spPr>
          <a:xfrm>
            <a:off x="937700" y="3568805"/>
            <a:ext cx="21753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You can talk a bit about this person here</a:t>
            </a:r>
            <a:endParaRPr/>
          </a:p>
        </p:txBody>
      </p:sp>
      <p:sp>
        <p:nvSpPr>
          <p:cNvPr id="4137" name="Google Shape;4137;p121"/>
          <p:cNvSpPr txBox="1">
            <a:spLocks noGrp="1"/>
          </p:cNvSpPr>
          <p:nvPr>
            <p:ph type="title" idx="5"/>
          </p:nvPr>
        </p:nvSpPr>
        <p:spPr>
          <a:xfrm>
            <a:off x="6179093" y="3275500"/>
            <a:ext cx="1909500" cy="178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Susan Bones</a:t>
            </a:r>
            <a:endParaRPr/>
          </a:p>
        </p:txBody>
      </p:sp>
      <p:sp>
        <p:nvSpPr>
          <p:cNvPr id="4138" name="Google Shape;4138;p121"/>
          <p:cNvSpPr txBox="1">
            <a:spLocks noGrp="1"/>
          </p:cNvSpPr>
          <p:nvPr>
            <p:ph type="subTitle" idx="6"/>
          </p:nvPr>
        </p:nvSpPr>
        <p:spPr>
          <a:xfrm>
            <a:off x="6031150" y="3568805"/>
            <a:ext cx="21753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You can talk a bit about this person here</a:t>
            </a:r>
            <a:endParaRPr/>
          </a:p>
        </p:txBody>
      </p:sp>
      <p:sp>
        <p:nvSpPr>
          <p:cNvPr id="4139" name="Google Shape;4139;p121"/>
          <p:cNvSpPr/>
          <p:nvPr/>
        </p:nvSpPr>
        <p:spPr>
          <a:xfrm rot="5400000">
            <a:off x="62125" y="2453700"/>
            <a:ext cx="963600" cy="23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0" name="Google Shape;4140;p121">
            <a:hlinkClick r:id="" action="ppaction://hlinkshowjump?jump=previousslide"/>
          </p:cNvPr>
          <p:cNvSpPr/>
          <p:nvPr/>
        </p:nvSpPr>
        <p:spPr>
          <a:xfrm>
            <a:off x="465662" y="2271250"/>
            <a:ext cx="156300" cy="135300"/>
          </a:xfrm>
          <a:prstGeom prst="triangle">
            <a:avLst>
              <a:gd name="adj" fmla="val 50000"/>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1" name="Google Shape;4141;p121">
            <a:hlinkClick r:id="" action="ppaction://hlinkshowjump?jump=nextslide"/>
          </p:cNvPr>
          <p:cNvSpPr/>
          <p:nvPr/>
        </p:nvSpPr>
        <p:spPr>
          <a:xfrm rot="10800000" flipH="1">
            <a:off x="465315" y="2737050"/>
            <a:ext cx="157200" cy="135600"/>
          </a:xfrm>
          <a:prstGeom prst="triangle">
            <a:avLst>
              <a:gd name="adj" fmla="val 50000"/>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2" name="Google Shape;4142;p121">
            <a:hlinkClick r:id="rId3" action="ppaction://hlinksldjump"/>
          </p:cNvPr>
          <p:cNvSpPr/>
          <p:nvPr/>
        </p:nvSpPr>
        <p:spPr>
          <a:xfrm rot="5400000">
            <a:off x="465301" y="2493168"/>
            <a:ext cx="157103" cy="157157"/>
          </a:xfrm>
          <a:custGeom>
            <a:avLst/>
            <a:gdLst/>
            <a:ahLst/>
            <a:cxnLst/>
            <a:rect l="l" t="t" r="r" b="b"/>
            <a:pathLst>
              <a:path w="21411" h="21411" extrusionOk="0">
                <a:moveTo>
                  <a:pt x="10568" y="6574"/>
                </a:moveTo>
                <a:cubicBezTo>
                  <a:pt x="12851" y="6574"/>
                  <a:pt x="14563" y="8560"/>
                  <a:pt x="14563" y="10842"/>
                </a:cubicBezTo>
                <a:cubicBezTo>
                  <a:pt x="14563" y="12851"/>
                  <a:pt x="12851" y="14837"/>
                  <a:pt x="10568" y="14837"/>
                </a:cubicBezTo>
                <a:cubicBezTo>
                  <a:pt x="8286" y="14837"/>
                  <a:pt x="6574" y="12851"/>
                  <a:pt x="6574" y="10842"/>
                </a:cubicBezTo>
                <a:cubicBezTo>
                  <a:pt x="6574" y="8560"/>
                  <a:pt x="8286" y="6574"/>
                  <a:pt x="10568" y="6574"/>
                </a:cubicBezTo>
                <a:close/>
                <a:moveTo>
                  <a:pt x="8560" y="0"/>
                </a:moveTo>
                <a:lnTo>
                  <a:pt x="8560" y="2009"/>
                </a:lnTo>
                <a:cubicBezTo>
                  <a:pt x="7715" y="2283"/>
                  <a:pt x="6848" y="2580"/>
                  <a:pt x="6003" y="3150"/>
                </a:cubicBezTo>
                <a:lnTo>
                  <a:pt x="4565" y="1712"/>
                </a:lnTo>
                <a:lnTo>
                  <a:pt x="1712" y="4565"/>
                </a:lnTo>
                <a:lnTo>
                  <a:pt x="3150" y="6277"/>
                </a:lnTo>
                <a:cubicBezTo>
                  <a:pt x="2580" y="6848"/>
                  <a:pt x="2283" y="7715"/>
                  <a:pt x="2009" y="8560"/>
                </a:cubicBezTo>
                <a:lnTo>
                  <a:pt x="0" y="8560"/>
                </a:lnTo>
                <a:lnTo>
                  <a:pt x="0" y="12851"/>
                </a:lnTo>
                <a:lnTo>
                  <a:pt x="2009" y="12851"/>
                </a:lnTo>
                <a:cubicBezTo>
                  <a:pt x="2283" y="13695"/>
                  <a:pt x="2580" y="14563"/>
                  <a:pt x="3150" y="15407"/>
                </a:cubicBezTo>
                <a:lnTo>
                  <a:pt x="1712" y="16845"/>
                </a:lnTo>
                <a:lnTo>
                  <a:pt x="4565" y="19698"/>
                </a:lnTo>
                <a:lnTo>
                  <a:pt x="6003" y="18260"/>
                </a:lnTo>
                <a:cubicBezTo>
                  <a:pt x="6848" y="18831"/>
                  <a:pt x="7715" y="19128"/>
                  <a:pt x="8560" y="19402"/>
                </a:cubicBezTo>
                <a:lnTo>
                  <a:pt x="8560" y="21410"/>
                </a:lnTo>
                <a:lnTo>
                  <a:pt x="12554" y="21410"/>
                </a:lnTo>
                <a:lnTo>
                  <a:pt x="12851" y="19402"/>
                </a:lnTo>
                <a:cubicBezTo>
                  <a:pt x="13696" y="19128"/>
                  <a:pt x="14563" y="18831"/>
                  <a:pt x="15134" y="18260"/>
                </a:cubicBezTo>
                <a:lnTo>
                  <a:pt x="16845" y="19698"/>
                </a:lnTo>
                <a:lnTo>
                  <a:pt x="19699" y="16845"/>
                </a:lnTo>
                <a:lnTo>
                  <a:pt x="18261" y="15407"/>
                </a:lnTo>
                <a:cubicBezTo>
                  <a:pt x="18831" y="14563"/>
                  <a:pt x="19128" y="13695"/>
                  <a:pt x="19128" y="12851"/>
                </a:cubicBezTo>
                <a:lnTo>
                  <a:pt x="21410" y="12851"/>
                </a:lnTo>
                <a:lnTo>
                  <a:pt x="21410" y="8560"/>
                </a:lnTo>
                <a:lnTo>
                  <a:pt x="19128" y="8560"/>
                </a:lnTo>
                <a:cubicBezTo>
                  <a:pt x="19128" y="7715"/>
                  <a:pt x="18831" y="6848"/>
                  <a:pt x="18261" y="6277"/>
                </a:cubicBezTo>
                <a:lnTo>
                  <a:pt x="19699" y="4565"/>
                </a:lnTo>
                <a:lnTo>
                  <a:pt x="16845" y="1712"/>
                </a:lnTo>
                <a:lnTo>
                  <a:pt x="15134" y="3150"/>
                </a:lnTo>
                <a:cubicBezTo>
                  <a:pt x="14563" y="2580"/>
                  <a:pt x="13696" y="2283"/>
                  <a:pt x="12851" y="2009"/>
                </a:cubicBezTo>
                <a:lnTo>
                  <a:pt x="12554" y="0"/>
                </a:lnTo>
                <a:close/>
              </a:path>
            </a:pathLst>
          </a:custGeom>
          <a:solidFill>
            <a:schemeClr val="lt1"/>
          </a:solidFill>
          <a:ln>
            <a:noFill/>
          </a:ln>
          <a:effectLst>
            <a:outerShdw blurRad="57150" dist="19050" dir="5400000" algn="bl" rotWithShape="0">
              <a:schemeClr val="dk1">
                <a:alpha val="52000"/>
              </a:schemeClr>
            </a:outerShdw>
            <a:reflection stA="4000" endPos="54000" dist="47625"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146"/>
        <p:cNvGrpSpPr/>
        <p:nvPr/>
      </p:nvGrpSpPr>
      <p:grpSpPr>
        <a:xfrm>
          <a:off x="0" y="0"/>
          <a:ext cx="0" cy="0"/>
          <a:chOff x="0" y="0"/>
          <a:chExt cx="0" cy="0"/>
        </a:xfrm>
      </p:grpSpPr>
      <p:sp>
        <p:nvSpPr>
          <p:cNvPr id="4147" name="Google Shape;4147;p122"/>
          <p:cNvSpPr/>
          <p:nvPr/>
        </p:nvSpPr>
        <p:spPr>
          <a:xfrm rot="556647">
            <a:off x="6886884" y="2808080"/>
            <a:ext cx="422454" cy="1337896"/>
          </a:xfrm>
          <a:custGeom>
            <a:avLst/>
            <a:gdLst/>
            <a:ahLst/>
            <a:cxnLst/>
            <a:rect l="l" t="t" r="r" b="b"/>
            <a:pathLst>
              <a:path w="28348" h="89777" extrusionOk="0">
                <a:moveTo>
                  <a:pt x="22990" y="0"/>
                </a:moveTo>
                <a:cubicBezTo>
                  <a:pt x="20759" y="0"/>
                  <a:pt x="19253" y="2249"/>
                  <a:pt x="18933" y="4480"/>
                </a:cubicBezTo>
                <a:cubicBezTo>
                  <a:pt x="18764" y="5765"/>
                  <a:pt x="18764" y="7016"/>
                  <a:pt x="18764" y="8215"/>
                </a:cubicBezTo>
                <a:cubicBezTo>
                  <a:pt x="18764" y="10616"/>
                  <a:pt x="18764" y="12881"/>
                  <a:pt x="17445" y="15281"/>
                </a:cubicBezTo>
                <a:cubicBezTo>
                  <a:pt x="16634" y="16769"/>
                  <a:pt x="15535" y="18071"/>
                  <a:pt x="14453" y="19322"/>
                </a:cubicBezTo>
                <a:cubicBezTo>
                  <a:pt x="13693" y="20235"/>
                  <a:pt x="12881" y="21181"/>
                  <a:pt x="12221" y="22178"/>
                </a:cubicBezTo>
                <a:cubicBezTo>
                  <a:pt x="9839" y="25694"/>
                  <a:pt x="9010" y="30005"/>
                  <a:pt x="9805" y="34653"/>
                </a:cubicBezTo>
                <a:cubicBezTo>
                  <a:pt x="10515" y="38795"/>
                  <a:pt x="9433" y="42090"/>
                  <a:pt x="6052" y="46030"/>
                </a:cubicBezTo>
                <a:cubicBezTo>
                  <a:pt x="3077" y="49512"/>
                  <a:pt x="1" y="53096"/>
                  <a:pt x="964" y="58167"/>
                </a:cubicBezTo>
                <a:cubicBezTo>
                  <a:pt x="1302" y="59958"/>
                  <a:pt x="2131" y="61716"/>
                  <a:pt x="2924" y="63441"/>
                </a:cubicBezTo>
                <a:cubicBezTo>
                  <a:pt x="4311" y="66364"/>
                  <a:pt x="5714" y="69391"/>
                  <a:pt x="4885" y="72772"/>
                </a:cubicBezTo>
                <a:cubicBezTo>
                  <a:pt x="4599" y="73921"/>
                  <a:pt x="4040" y="74985"/>
                  <a:pt x="3517" y="75999"/>
                </a:cubicBezTo>
                <a:cubicBezTo>
                  <a:pt x="3246" y="76524"/>
                  <a:pt x="2958" y="77065"/>
                  <a:pt x="2722" y="77606"/>
                </a:cubicBezTo>
                <a:cubicBezTo>
                  <a:pt x="1741" y="79837"/>
                  <a:pt x="1471" y="82186"/>
                  <a:pt x="1978" y="84248"/>
                </a:cubicBezTo>
                <a:cubicBezTo>
                  <a:pt x="2367" y="85905"/>
                  <a:pt x="3314" y="87426"/>
                  <a:pt x="4565" y="88441"/>
                </a:cubicBezTo>
                <a:cubicBezTo>
                  <a:pt x="5020" y="88813"/>
                  <a:pt x="5494" y="89101"/>
                  <a:pt x="6001" y="89320"/>
                </a:cubicBezTo>
                <a:cubicBezTo>
                  <a:pt x="6677" y="89624"/>
                  <a:pt x="7472" y="89777"/>
                  <a:pt x="8401" y="89777"/>
                </a:cubicBezTo>
                <a:cubicBezTo>
                  <a:pt x="10768" y="89777"/>
                  <a:pt x="13727" y="88762"/>
                  <a:pt x="15552" y="87309"/>
                </a:cubicBezTo>
                <a:cubicBezTo>
                  <a:pt x="18527" y="84976"/>
                  <a:pt x="18392" y="81866"/>
                  <a:pt x="18239" y="78569"/>
                </a:cubicBezTo>
                <a:cubicBezTo>
                  <a:pt x="18122" y="75932"/>
                  <a:pt x="18003" y="73227"/>
                  <a:pt x="19456" y="70777"/>
                </a:cubicBezTo>
                <a:cubicBezTo>
                  <a:pt x="20099" y="69661"/>
                  <a:pt x="20910" y="68647"/>
                  <a:pt x="21671" y="67649"/>
                </a:cubicBezTo>
                <a:cubicBezTo>
                  <a:pt x="22972" y="65976"/>
                  <a:pt x="24207" y="64403"/>
                  <a:pt x="24832" y="62426"/>
                </a:cubicBezTo>
                <a:cubicBezTo>
                  <a:pt x="25796" y="59418"/>
                  <a:pt x="24967" y="56172"/>
                  <a:pt x="24122" y="53670"/>
                </a:cubicBezTo>
                <a:cubicBezTo>
                  <a:pt x="23885" y="52994"/>
                  <a:pt x="23632" y="52300"/>
                  <a:pt x="23396" y="51624"/>
                </a:cubicBezTo>
                <a:cubicBezTo>
                  <a:pt x="22600" y="49444"/>
                  <a:pt x="21789" y="47195"/>
                  <a:pt x="21536" y="44846"/>
                </a:cubicBezTo>
                <a:cubicBezTo>
                  <a:pt x="21282" y="42226"/>
                  <a:pt x="21773" y="40096"/>
                  <a:pt x="23057" y="38304"/>
                </a:cubicBezTo>
                <a:cubicBezTo>
                  <a:pt x="23396" y="37831"/>
                  <a:pt x="23767" y="37391"/>
                  <a:pt x="24122" y="36952"/>
                </a:cubicBezTo>
                <a:cubicBezTo>
                  <a:pt x="24680" y="36259"/>
                  <a:pt x="25271" y="35532"/>
                  <a:pt x="25728" y="34754"/>
                </a:cubicBezTo>
                <a:cubicBezTo>
                  <a:pt x="27638" y="31441"/>
                  <a:pt x="26826" y="28078"/>
                  <a:pt x="25947" y="24511"/>
                </a:cubicBezTo>
                <a:cubicBezTo>
                  <a:pt x="25187" y="21434"/>
                  <a:pt x="24410" y="18274"/>
                  <a:pt x="25508" y="15130"/>
                </a:cubicBezTo>
                <a:cubicBezTo>
                  <a:pt x="25812" y="14267"/>
                  <a:pt x="26218" y="13439"/>
                  <a:pt x="26623" y="12644"/>
                </a:cubicBezTo>
                <a:cubicBezTo>
                  <a:pt x="26860" y="12155"/>
                  <a:pt x="27097" y="11647"/>
                  <a:pt x="27317" y="11157"/>
                </a:cubicBezTo>
                <a:cubicBezTo>
                  <a:pt x="28162" y="9213"/>
                  <a:pt x="28348" y="6745"/>
                  <a:pt x="27790" y="4530"/>
                </a:cubicBezTo>
                <a:cubicBezTo>
                  <a:pt x="27317" y="2637"/>
                  <a:pt x="26150" y="1082"/>
                  <a:pt x="24663" y="390"/>
                </a:cubicBezTo>
                <a:cubicBezTo>
                  <a:pt x="24105" y="135"/>
                  <a:pt x="23531" y="0"/>
                  <a:pt x="22990" y="0"/>
                </a:cubicBezTo>
                <a:close/>
              </a:path>
            </a:pathLst>
          </a:custGeom>
          <a:solidFill>
            <a:schemeClr val="accent4"/>
          </a:solidFill>
          <a:ln>
            <a:noFill/>
          </a:ln>
          <a:effectLst>
            <a:outerShdw blurRad="57150" dist="1905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8" name="Google Shape;4148;p122"/>
          <p:cNvSpPr/>
          <p:nvPr/>
        </p:nvSpPr>
        <p:spPr>
          <a:xfrm flipH="1">
            <a:off x="1968799" y="1610640"/>
            <a:ext cx="338475" cy="1071937"/>
          </a:xfrm>
          <a:custGeom>
            <a:avLst/>
            <a:gdLst/>
            <a:ahLst/>
            <a:cxnLst/>
            <a:rect l="l" t="t" r="r" b="b"/>
            <a:pathLst>
              <a:path w="28348" h="89777" extrusionOk="0">
                <a:moveTo>
                  <a:pt x="22990" y="0"/>
                </a:moveTo>
                <a:cubicBezTo>
                  <a:pt x="20759" y="0"/>
                  <a:pt x="19253" y="2249"/>
                  <a:pt x="18933" y="4480"/>
                </a:cubicBezTo>
                <a:cubicBezTo>
                  <a:pt x="18764" y="5765"/>
                  <a:pt x="18764" y="7016"/>
                  <a:pt x="18764" y="8215"/>
                </a:cubicBezTo>
                <a:cubicBezTo>
                  <a:pt x="18764" y="10616"/>
                  <a:pt x="18764" y="12881"/>
                  <a:pt x="17445" y="15281"/>
                </a:cubicBezTo>
                <a:cubicBezTo>
                  <a:pt x="16634" y="16769"/>
                  <a:pt x="15535" y="18071"/>
                  <a:pt x="14453" y="19322"/>
                </a:cubicBezTo>
                <a:cubicBezTo>
                  <a:pt x="13693" y="20235"/>
                  <a:pt x="12881" y="21181"/>
                  <a:pt x="12221" y="22178"/>
                </a:cubicBezTo>
                <a:cubicBezTo>
                  <a:pt x="9839" y="25694"/>
                  <a:pt x="9010" y="30005"/>
                  <a:pt x="9805" y="34653"/>
                </a:cubicBezTo>
                <a:cubicBezTo>
                  <a:pt x="10515" y="38795"/>
                  <a:pt x="9433" y="42090"/>
                  <a:pt x="6052" y="46030"/>
                </a:cubicBezTo>
                <a:cubicBezTo>
                  <a:pt x="3077" y="49512"/>
                  <a:pt x="1" y="53096"/>
                  <a:pt x="964" y="58167"/>
                </a:cubicBezTo>
                <a:cubicBezTo>
                  <a:pt x="1302" y="59958"/>
                  <a:pt x="2131" y="61716"/>
                  <a:pt x="2924" y="63441"/>
                </a:cubicBezTo>
                <a:cubicBezTo>
                  <a:pt x="4311" y="66364"/>
                  <a:pt x="5714" y="69391"/>
                  <a:pt x="4885" y="72772"/>
                </a:cubicBezTo>
                <a:cubicBezTo>
                  <a:pt x="4599" y="73921"/>
                  <a:pt x="4040" y="74985"/>
                  <a:pt x="3517" y="75999"/>
                </a:cubicBezTo>
                <a:cubicBezTo>
                  <a:pt x="3246" y="76524"/>
                  <a:pt x="2958" y="77065"/>
                  <a:pt x="2722" y="77606"/>
                </a:cubicBezTo>
                <a:cubicBezTo>
                  <a:pt x="1741" y="79837"/>
                  <a:pt x="1471" y="82186"/>
                  <a:pt x="1978" y="84248"/>
                </a:cubicBezTo>
                <a:cubicBezTo>
                  <a:pt x="2367" y="85905"/>
                  <a:pt x="3314" y="87426"/>
                  <a:pt x="4565" y="88441"/>
                </a:cubicBezTo>
                <a:cubicBezTo>
                  <a:pt x="5020" y="88813"/>
                  <a:pt x="5494" y="89101"/>
                  <a:pt x="6001" y="89320"/>
                </a:cubicBezTo>
                <a:cubicBezTo>
                  <a:pt x="6677" y="89624"/>
                  <a:pt x="7472" y="89777"/>
                  <a:pt x="8401" y="89777"/>
                </a:cubicBezTo>
                <a:cubicBezTo>
                  <a:pt x="10768" y="89777"/>
                  <a:pt x="13727" y="88762"/>
                  <a:pt x="15552" y="87309"/>
                </a:cubicBezTo>
                <a:cubicBezTo>
                  <a:pt x="18527" y="84976"/>
                  <a:pt x="18392" y="81866"/>
                  <a:pt x="18239" y="78569"/>
                </a:cubicBezTo>
                <a:cubicBezTo>
                  <a:pt x="18122" y="75932"/>
                  <a:pt x="18003" y="73227"/>
                  <a:pt x="19456" y="70777"/>
                </a:cubicBezTo>
                <a:cubicBezTo>
                  <a:pt x="20099" y="69661"/>
                  <a:pt x="20910" y="68647"/>
                  <a:pt x="21671" y="67649"/>
                </a:cubicBezTo>
                <a:cubicBezTo>
                  <a:pt x="22972" y="65976"/>
                  <a:pt x="24207" y="64403"/>
                  <a:pt x="24832" y="62426"/>
                </a:cubicBezTo>
                <a:cubicBezTo>
                  <a:pt x="25796" y="59418"/>
                  <a:pt x="24967" y="56172"/>
                  <a:pt x="24122" y="53670"/>
                </a:cubicBezTo>
                <a:cubicBezTo>
                  <a:pt x="23885" y="52994"/>
                  <a:pt x="23632" y="52300"/>
                  <a:pt x="23396" y="51624"/>
                </a:cubicBezTo>
                <a:cubicBezTo>
                  <a:pt x="22600" y="49444"/>
                  <a:pt x="21789" y="47195"/>
                  <a:pt x="21536" y="44846"/>
                </a:cubicBezTo>
                <a:cubicBezTo>
                  <a:pt x="21282" y="42226"/>
                  <a:pt x="21773" y="40096"/>
                  <a:pt x="23057" y="38304"/>
                </a:cubicBezTo>
                <a:cubicBezTo>
                  <a:pt x="23396" y="37831"/>
                  <a:pt x="23767" y="37391"/>
                  <a:pt x="24122" y="36952"/>
                </a:cubicBezTo>
                <a:cubicBezTo>
                  <a:pt x="24680" y="36259"/>
                  <a:pt x="25271" y="35532"/>
                  <a:pt x="25728" y="34754"/>
                </a:cubicBezTo>
                <a:cubicBezTo>
                  <a:pt x="27638" y="31441"/>
                  <a:pt x="26826" y="28078"/>
                  <a:pt x="25947" y="24511"/>
                </a:cubicBezTo>
                <a:cubicBezTo>
                  <a:pt x="25187" y="21434"/>
                  <a:pt x="24410" y="18274"/>
                  <a:pt x="25508" y="15130"/>
                </a:cubicBezTo>
                <a:cubicBezTo>
                  <a:pt x="25812" y="14267"/>
                  <a:pt x="26218" y="13439"/>
                  <a:pt x="26623" y="12644"/>
                </a:cubicBezTo>
                <a:cubicBezTo>
                  <a:pt x="26860" y="12155"/>
                  <a:pt x="27097" y="11647"/>
                  <a:pt x="27317" y="11157"/>
                </a:cubicBezTo>
                <a:cubicBezTo>
                  <a:pt x="28162" y="9213"/>
                  <a:pt x="28348" y="6745"/>
                  <a:pt x="27790" y="4530"/>
                </a:cubicBezTo>
                <a:cubicBezTo>
                  <a:pt x="27317" y="2637"/>
                  <a:pt x="26150" y="1082"/>
                  <a:pt x="24663" y="390"/>
                </a:cubicBezTo>
                <a:cubicBezTo>
                  <a:pt x="24105" y="135"/>
                  <a:pt x="23531" y="0"/>
                  <a:pt x="22990" y="0"/>
                </a:cubicBezTo>
                <a:close/>
              </a:path>
            </a:pathLst>
          </a:custGeom>
          <a:solidFill>
            <a:schemeClr val="accent3"/>
          </a:solidFill>
          <a:ln>
            <a:noFill/>
          </a:ln>
          <a:effectLst>
            <a:outerShdw blurRad="57150" dist="1905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9" name="Google Shape;4149;p122"/>
          <p:cNvSpPr/>
          <p:nvPr/>
        </p:nvSpPr>
        <p:spPr>
          <a:xfrm>
            <a:off x="4984763" y="1715213"/>
            <a:ext cx="1952400" cy="338100"/>
          </a:xfrm>
          <a:prstGeom prst="roundRect">
            <a:avLst>
              <a:gd name="adj" fmla="val 50000"/>
            </a:avLst>
          </a:prstGeom>
          <a:solidFill>
            <a:schemeClr val="accent6"/>
          </a:solidFill>
          <a:ln>
            <a:noFill/>
          </a:ln>
          <a:effectLst>
            <a:outerShdw blurRad="57150" dist="1905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0" name="Google Shape;4150;p122"/>
          <p:cNvSpPr/>
          <p:nvPr/>
        </p:nvSpPr>
        <p:spPr>
          <a:xfrm>
            <a:off x="2191788" y="3188738"/>
            <a:ext cx="1952400" cy="338100"/>
          </a:xfrm>
          <a:prstGeom prst="roundRect">
            <a:avLst>
              <a:gd name="adj" fmla="val 50000"/>
            </a:avLst>
          </a:prstGeom>
          <a:solidFill>
            <a:schemeClr val="accent6"/>
          </a:solidFill>
          <a:ln>
            <a:noFill/>
          </a:ln>
          <a:effectLst>
            <a:outerShdw blurRad="57150" dist="1905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1" name="Google Shape;4151;p122"/>
          <p:cNvSpPr/>
          <p:nvPr/>
        </p:nvSpPr>
        <p:spPr>
          <a:xfrm>
            <a:off x="2191788" y="2967100"/>
            <a:ext cx="374100" cy="93900"/>
          </a:xfrm>
          <a:prstGeom prst="roundRect">
            <a:avLst>
              <a:gd name="adj" fmla="val 50000"/>
            </a:avLst>
          </a:prstGeom>
          <a:solidFill>
            <a:schemeClr val="lt1"/>
          </a:solidFill>
          <a:ln>
            <a:noFill/>
          </a:ln>
          <a:effectLst>
            <a:outerShdw blurRad="57150" dist="1905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2" name="Google Shape;4152;p12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Our team</a:t>
            </a:r>
            <a:endParaRPr/>
          </a:p>
        </p:txBody>
      </p:sp>
      <p:sp>
        <p:nvSpPr>
          <p:cNvPr id="4153" name="Google Shape;4153;p122"/>
          <p:cNvSpPr txBox="1">
            <a:spLocks noGrp="1"/>
          </p:cNvSpPr>
          <p:nvPr>
            <p:ph type="title" idx="2"/>
          </p:nvPr>
        </p:nvSpPr>
        <p:spPr>
          <a:xfrm>
            <a:off x="2213238" y="3275500"/>
            <a:ext cx="1909500" cy="178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Timmy Jimmy</a:t>
            </a:r>
            <a:endParaRPr/>
          </a:p>
        </p:txBody>
      </p:sp>
      <p:sp>
        <p:nvSpPr>
          <p:cNvPr id="4154" name="Google Shape;4154;p122"/>
          <p:cNvSpPr txBox="1">
            <a:spLocks noGrp="1"/>
          </p:cNvSpPr>
          <p:nvPr>
            <p:ph type="subTitle" idx="1"/>
          </p:nvPr>
        </p:nvSpPr>
        <p:spPr>
          <a:xfrm>
            <a:off x="2080338" y="3568805"/>
            <a:ext cx="21753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You can talk a bit about this person here</a:t>
            </a:r>
            <a:endParaRPr/>
          </a:p>
        </p:txBody>
      </p:sp>
      <p:sp>
        <p:nvSpPr>
          <p:cNvPr id="4155" name="Google Shape;4155;p122"/>
          <p:cNvSpPr txBox="1">
            <a:spLocks noGrp="1"/>
          </p:cNvSpPr>
          <p:nvPr>
            <p:ph type="title" idx="3"/>
          </p:nvPr>
        </p:nvSpPr>
        <p:spPr>
          <a:xfrm>
            <a:off x="5006213" y="1801975"/>
            <a:ext cx="1909500" cy="178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Sara Bones</a:t>
            </a:r>
            <a:endParaRPr/>
          </a:p>
        </p:txBody>
      </p:sp>
      <p:sp>
        <p:nvSpPr>
          <p:cNvPr id="4156" name="Google Shape;4156;p122"/>
          <p:cNvSpPr txBox="1">
            <a:spLocks noGrp="1"/>
          </p:cNvSpPr>
          <p:nvPr>
            <p:ph type="subTitle" idx="4"/>
          </p:nvPr>
        </p:nvSpPr>
        <p:spPr>
          <a:xfrm>
            <a:off x="4873313" y="2095280"/>
            <a:ext cx="21753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You can talk a bit about this person here</a:t>
            </a:r>
            <a:endParaRPr/>
          </a:p>
        </p:txBody>
      </p:sp>
      <p:grpSp>
        <p:nvGrpSpPr>
          <p:cNvPr id="4157" name="Google Shape;4157;p122"/>
          <p:cNvGrpSpPr/>
          <p:nvPr/>
        </p:nvGrpSpPr>
        <p:grpSpPr>
          <a:xfrm>
            <a:off x="2191788" y="1694863"/>
            <a:ext cx="1952400" cy="1133400"/>
            <a:chOff x="1049150" y="1694863"/>
            <a:chExt cx="1952400" cy="1133400"/>
          </a:xfrm>
        </p:grpSpPr>
        <p:sp>
          <p:nvSpPr>
            <p:cNvPr id="4158" name="Google Shape;4158;p122"/>
            <p:cNvSpPr/>
            <p:nvPr/>
          </p:nvSpPr>
          <p:spPr>
            <a:xfrm>
              <a:off x="1049150" y="1694863"/>
              <a:ext cx="1952400" cy="1133400"/>
            </a:xfrm>
            <a:prstGeom prst="roundRect">
              <a:avLst>
                <a:gd name="adj" fmla="val 8547"/>
              </a:avLst>
            </a:prstGeom>
            <a:solidFill>
              <a:schemeClr val="accent6"/>
            </a:solidFill>
            <a:ln>
              <a:noFill/>
            </a:ln>
            <a:effectLst>
              <a:reflection stA="8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59" name="Google Shape;4159;p122"/>
            <p:cNvGrpSpPr/>
            <p:nvPr/>
          </p:nvGrpSpPr>
          <p:grpSpPr>
            <a:xfrm>
              <a:off x="1115247" y="1763750"/>
              <a:ext cx="1750805" cy="94001"/>
              <a:chOff x="3569131" y="3296864"/>
              <a:chExt cx="2721600" cy="146100"/>
            </a:xfrm>
          </p:grpSpPr>
          <p:sp>
            <p:nvSpPr>
              <p:cNvPr id="4160" name="Google Shape;4160;p122"/>
              <p:cNvSpPr/>
              <p:nvPr/>
            </p:nvSpPr>
            <p:spPr>
              <a:xfrm>
                <a:off x="3569131" y="3296864"/>
                <a:ext cx="2721600" cy="146100"/>
              </a:xfrm>
              <a:prstGeom prst="roundRect">
                <a:avLst>
                  <a:gd name="adj" fmla="val 50000"/>
                </a:avLst>
              </a:prstGeom>
              <a:solidFill>
                <a:schemeClr val="accent6"/>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61" name="Google Shape;4161;p122"/>
              <p:cNvGrpSpPr/>
              <p:nvPr/>
            </p:nvGrpSpPr>
            <p:grpSpPr>
              <a:xfrm rot="10800000" flipH="1">
                <a:off x="3595847" y="3322949"/>
                <a:ext cx="429322" cy="93999"/>
                <a:chOff x="5795037" y="809024"/>
                <a:chExt cx="431653" cy="94500"/>
              </a:xfrm>
            </p:grpSpPr>
            <p:sp>
              <p:nvSpPr>
                <p:cNvPr id="4162" name="Google Shape;4162;p122"/>
                <p:cNvSpPr/>
                <p:nvPr/>
              </p:nvSpPr>
              <p:spPr>
                <a:xfrm>
                  <a:off x="5795037" y="809024"/>
                  <a:ext cx="94500" cy="94500"/>
                </a:xfrm>
                <a:prstGeom prst="ellipse">
                  <a:avLst/>
                </a:prstGeom>
                <a:solidFill>
                  <a:schemeClr val="accent4"/>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3" name="Google Shape;4163;p122"/>
                <p:cNvSpPr/>
                <p:nvPr/>
              </p:nvSpPr>
              <p:spPr>
                <a:xfrm>
                  <a:off x="5963614" y="809024"/>
                  <a:ext cx="94500" cy="94500"/>
                </a:xfrm>
                <a:prstGeom prst="ellipse">
                  <a:avLst/>
                </a:prstGeom>
                <a:solidFill>
                  <a:schemeClr val="accent2"/>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4" name="Google Shape;4164;p122"/>
                <p:cNvSpPr/>
                <p:nvPr/>
              </p:nvSpPr>
              <p:spPr>
                <a:xfrm>
                  <a:off x="6132190" y="809024"/>
                  <a:ext cx="94500" cy="94500"/>
                </a:xfrm>
                <a:prstGeom prst="ellipse">
                  <a:avLst/>
                </a:prstGeom>
                <a:solidFill>
                  <a:schemeClr val="accent3"/>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165" name="Google Shape;4165;p122"/>
          <p:cNvGrpSpPr/>
          <p:nvPr/>
        </p:nvGrpSpPr>
        <p:grpSpPr>
          <a:xfrm>
            <a:off x="4999809" y="3112538"/>
            <a:ext cx="1952400" cy="1133400"/>
            <a:chOff x="3595871" y="3112538"/>
            <a:chExt cx="1952400" cy="1133400"/>
          </a:xfrm>
        </p:grpSpPr>
        <p:sp>
          <p:nvSpPr>
            <p:cNvPr id="4166" name="Google Shape;4166;p122"/>
            <p:cNvSpPr/>
            <p:nvPr/>
          </p:nvSpPr>
          <p:spPr>
            <a:xfrm>
              <a:off x="3595871" y="3112538"/>
              <a:ext cx="1952400" cy="1133400"/>
            </a:xfrm>
            <a:prstGeom prst="roundRect">
              <a:avLst>
                <a:gd name="adj" fmla="val 8547"/>
              </a:avLst>
            </a:prstGeom>
            <a:solidFill>
              <a:schemeClr val="accent6"/>
            </a:solidFill>
            <a:ln>
              <a:noFill/>
            </a:ln>
            <a:effectLst>
              <a:reflection stA="8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67" name="Google Shape;4167;p122"/>
            <p:cNvGrpSpPr/>
            <p:nvPr/>
          </p:nvGrpSpPr>
          <p:grpSpPr>
            <a:xfrm>
              <a:off x="3696672" y="3176300"/>
              <a:ext cx="1750805" cy="94001"/>
              <a:chOff x="3569131" y="3296864"/>
              <a:chExt cx="2721600" cy="146100"/>
            </a:xfrm>
          </p:grpSpPr>
          <p:sp>
            <p:nvSpPr>
              <p:cNvPr id="4168" name="Google Shape;4168;p122"/>
              <p:cNvSpPr/>
              <p:nvPr/>
            </p:nvSpPr>
            <p:spPr>
              <a:xfrm>
                <a:off x="3569131" y="3296864"/>
                <a:ext cx="2721600" cy="146100"/>
              </a:xfrm>
              <a:prstGeom prst="roundRect">
                <a:avLst>
                  <a:gd name="adj" fmla="val 50000"/>
                </a:avLst>
              </a:prstGeom>
              <a:solidFill>
                <a:schemeClr val="accent6"/>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69" name="Google Shape;4169;p122"/>
              <p:cNvGrpSpPr/>
              <p:nvPr/>
            </p:nvGrpSpPr>
            <p:grpSpPr>
              <a:xfrm rot="10800000" flipH="1">
                <a:off x="3595847" y="3322949"/>
                <a:ext cx="429322" cy="93999"/>
                <a:chOff x="5795037" y="809024"/>
                <a:chExt cx="431653" cy="94500"/>
              </a:xfrm>
            </p:grpSpPr>
            <p:sp>
              <p:nvSpPr>
                <p:cNvPr id="4170" name="Google Shape;4170;p122"/>
                <p:cNvSpPr/>
                <p:nvPr/>
              </p:nvSpPr>
              <p:spPr>
                <a:xfrm>
                  <a:off x="5795037" y="809024"/>
                  <a:ext cx="94500" cy="94500"/>
                </a:xfrm>
                <a:prstGeom prst="ellipse">
                  <a:avLst/>
                </a:prstGeom>
                <a:solidFill>
                  <a:schemeClr val="accent4"/>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1" name="Google Shape;4171;p122"/>
                <p:cNvSpPr/>
                <p:nvPr/>
              </p:nvSpPr>
              <p:spPr>
                <a:xfrm>
                  <a:off x="5963614" y="809024"/>
                  <a:ext cx="94500" cy="94500"/>
                </a:xfrm>
                <a:prstGeom prst="ellipse">
                  <a:avLst/>
                </a:prstGeom>
                <a:solidFill>
                  <a:schemeClr val="accent2"/>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2" name="Google Shape;4172;p122"/>
                <p:cNvSpPr/>
                <p:nvPr/>
              </p:nvSpPr>
              <p:spPr>
                <a:xfrm>
                  <a:off x="6132190" y="809024"/>
                  <a:ext cx="94500" cy="94500"/>
                </a:xfrm>
                <a:prstGeom prst="ellipse">
                  <a:avLst/>
                </a:prstGeom>
                <a:solidFill>
                  <a:schemeClr val="accent3"/>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4173" name="Google Shape;4173;p122"/>
          <p:cNvSpPr/>
          <p:nvPr/>
        </p:nvSpPr>
        <p:spPr>
          <a:xfrm>
            <a:off x="4984763" y="2967100"/>
            <a:ext cx="374100" cy="93900"/>
          </a:xfrm>
          <a:prstGeom prst="roundRect">
            <a:avLst>
              <a:gd name="adj" fmla="val 50000"/>
            </a:avLst>
          </a:prstGeom>
          <a:solidFill>
            <a:schemeClr val="lt1"/>
          </a:solidFill>
          <a:ln>
            <a:noFill/>
          </a:ln>
          <a:effectLst>
            <a:outerShdw blurRad="57150" dist="1905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4" name="Google Shape;4174;p122"/>
          <p:cNvSpPr/>
          <p:nvPr/>
        </p:nvSpPr>
        <p:spPr>
          <a:xfrm rot="5400000">
            <a:off x="62125" y="2453700"/>
            <a:ext cx="963600" cy="23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5" name="Google Shape;4175;p122">
            <a:hlinkClick r:id="" action="ppaction://hlinkshowjump?jump=previousslide"/>
          </p:cNvPr>
          <p:cNvSpPr/>
          <p:nvPr/>
        </p:nvSpPr>
        <p:spPr>
          <a:xfrm>
            <a:off x="465662" y="2271250"/>
            <a:ext cx="156300" cy="135300"/>
          </a:xfrm>
          <a:prstGeom prst="triangle">
            <a:avLst>
              <a:gd name="adj" fmla="val 50000"/>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6" name="Google Shape;4176;p122">
            <a:hlinkClick r:id="" action="ppaction://hlinkshowjump?jump=nextslide"/>
          </p:cNvPr>
          <p:cNvSpPr/>
          <p:nvPr/>
        </p:nvSpPr>
        <p:spPr>
          <a:xfrm rot="10800000" flipH="1">
            <a:off x="465315" y="2737050"/>
            <a:ext cx="157200" cy="135600"/>
          </a:xfrm>
          <a:prstGeom prst="triangle">
            <a:avLst>
              <a:gd name="adj" fmla="val 50000"/>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7" name="Google Shape;4177;p122">
            <a:hlinkClick r:id="rId3" action="ppaction://hlinksldjump"/>
          </p:cNvPr>
          <p:cNvSpPr/>
          <p:nvPr/>
        </p:nvSpPr>
        <p:spPr>
          <a:xfrm rot="5400000">
            <a:off x="465301" y="2493168"/>
            <a:ext cx="157103" cy="157157"/>
          </a:xfrm>
          <a:custGeom>
            <a:avLst/>
            <a:gdLst/>
            <a:ahLst/>
            <a:cxnLst/>
            <a:rect l="l" t="t" r="r" b="b"/>
            <a:pathLst>
              <a:path w="21411" h="21411" extrusionOk="0">
                <a:moveTo>
                  <a:pt x="10568" y="6574"/>
                </a:moveTo>
                <a:cubicBezTo>
                  <a:pt x="12851" y="6574"/>
                  <a:pt x="14563" y="8560"/>
                  <a:pt x="14563" y="10842"/>
                </a:cubicBezTo>
                <a:cubicBezTo>
                  <a:pt x="14563" y="12851"/>
                  <a:pt x="12851" y="14837"/>
                  <a:pt x="10568" y="14837"/>
                </a:cubicBezTo>
                <a:cubicBezTo>
                  <a:pt x="8286" y="14837"/>
                  <a:pt x="6574" y="12851"/>
                  <a:pt x="6574" y="10842"/>
                </a:cubicBezTo>
                <a:cubicBezTo>
                  <a:pt x="6574" y="8560"/>
                  <a:pt x="8286" y="6574"/>
                  <a:pt x="10568" y="6574"/>
                </a:cubicBezTo>
                <a:close/>
                <a:moveTo>
                  <a:pt x="8560" y="0"/>
                </a:moveTo>
                <a:lnTo>
                  <a:pt x="8560" y="2009"/>
                </a:lnTo>
                <a:cubicBezTo>
                  <a:pt x="7715" y="2283"/>
                  <a:pt x="6848" y="2580"/>
                  <a:pt x="6003" y="3150"/>
                </a:cubicBezTo>
                <a:lnTo>
                  <a:pt x="4565" y="1712"/>
                </a:lnTo>
                <a:lnTo>
                  <a:pt x="1712" y="4565"/>
                </a:lnTo>
                <a:lnTo>
                  <a:pt x="3150" y="6277"/>
                </a:lnTo>
                <a:cubicBezTo>
                  <a:pt x="2580" y="6848"/>
                  <a:pt x="2283" y="7715"/>
                  <a:pt x="2009" y="8560"/>
                </a:cubicBezTo>
                <a:lnTo>
                  <a:pt x="0" y="8560"/>
                </a:lnTo>
                <a:lnTo>
                  <a:pt x="0" y="12851"/>
                </a:lnTo>
                <a:lnTo>
                  <a:pt x="2009" y="12851"/>
                </a:lnTo>
                <a:cubicBezTo>
                  <a:pt x="2283" y="13695"/>
                  <a:pt x="2580" y="14563"/>
                  <a:pt x="3150" y="15407"/>
                </a:cubicBezTo>
                <a:lnTo>
                  <a:pt x="1712" y="16845"/>
                </a:lnTo>
                <a:lnTo>
                  <a:pt x="4565" y="19698"/>
                </a:lnTo>
                <a:lnTo>
                  <a:pt x="6003" y="18260"/>
                </a:lnTo>
                <a:cubicBezTo>
                  <a:pt x="6848" y="18831"/>
                  <a:pt x="7715" y="19128"/>
                  <a:pt x="8560" y="19402"/>
                </a:cubicBezTo>
                <a:lnTo>
                  <a:pt x="8560" y="21410"/>
                </a:lnTo>
                <a:lnTo>
                  <a:pt x="12554" y="21410"/>
                </a:lnTo>
                <a:lnTo>
                  <a:pt x="12851" y="19402"/>
                </a:lnTo>
                <a:cubicBezTo>
                  <a:pt x="13696" y="19128"/>
                  <a:pt x="14563" y="18831"/>
                  <a:pt x="15134" y="18260"/>
                </a:cubicBezTo>
                <a:lnTo>
                  <a:pt x="16845" y="19698"/>
                </a:lnTo>
                <a:lnTo>
                  <a:pt x="19699" y="16845"/>
                </a:lnTo>
                <a:lnTo>
                  <a:pt x="18261" y="15407"/>
                </a:lnTo>
                <a:cubicBezTo>
                  <a:pt x="18831" y="14563"/>
                  <a:pt x="19128" y="13695"/>
                  <a:pt x="19128" y="12851"/>
                </a:cubicBezTo>
                <a:lnTo>
                  <a:pt x="21410" y="12851"/>
                </a:lnTo>
                <a:lnTo>
                  <a:pt x="21410" y="8560"/>
                </a:lnTo>
                <a:lnTo>
                  <a:pt x="19128" y="8560"/>
                </a:lnTo>
                <a:cubicBezTo>
                  <a:pt x="19128" y="7715"/>
                  <a:pt x="18831" y="6848"/>
                  <a:pt x="18261" y="6277"/>
                </a:cubicBezTo>
                <a:lnTo>
                  <a:pt x="19699" y="4565"/>
                </a:lnTo>
                <a:lnTo>
                  <a:pt x="16845" y="1712"/>
                </a:lnTo>
                <a:lnTo>
                  <a:pt x="15134" y="3150"/>
                </a:lnTo>
                <a:cubicBezTo>
                  <a:pt x="14563" y="2580"/>
                  <a:pt x="13696" y="2283"/>
                  <a:pt x="12851" y="2009"/>
                </a:cubicBezTo>
                <a:lnTo>
                  <a:pt x="12554" y="0"/>
                </a:lnTo>
                <a:close/>
              </a:path>
            </a:pathLst>
          </a:custGeom>
          <a:solidFill>
            <a:schemeClr val="lt1"/>
          </a:solidFill>
          <a:ln>
            <a:noFill/>
          </a:ln>
          <a:effectLst>
            <a:outerShdw blurRad="57150" dist="19050" dir="5400000" algn="bl" rotWithShape="0">
              <a:schemeClr val="dk1">
                <a:alpha val="52000"/>
              </a:schemeClr>
            </a:outerShdw>
            <a:reflection stA="4000" endPos="54000" dist="47625"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78" name="Google Shape;4178;p122"/>
          <p:cNvGrpSpPr/>
          <p:nvPr/>
        </p:nvGrpSpPr>
        <p:grpSpPr>
          <a:xfrm>
            <a:off x="1086347" y="3217318"/>
            <a:ext cx="739744" cy="1028624"/>
            <a:chOff x="8161500" y="2897475"/>
            <a:chExt cx="1020900" cy="1419575"/>
          </a:xfrm>
        </p:grpSpPr>
        <p:sp>
          <p:nvSpPr>
            <p:cNvPr id="4179" name="Google Shape;4179;p122"/>
            <p:cNvSpPr/>
            <p:nvPr/>
          </p:nvSpPr>
          <p:spPr>
            <a:xfrm>
              <a:off x="8424000" y="2897475"/>
              <a:ext cx="758400" cy="758400"/>
            </a:xfrm>
            <a:prstGeom prst="ellipse">
              <a:avLst/>
            </a:prstGeom>
            <a:solidFill>
              <a:schemeClr val="dk1"/>
            </a:solidFill>
            <a:ln>
              <a:noFill/>
            </a:ln>
            <a:effectLst>
              <a:outerShdw blurRad="214313" dist="19050" dir="5400000" algn="bl" rotWithShape="0">
                <a:schemeClr val="dk1">
                  <a:alpha val="3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0" name="Google Shape;4180;p122"/>
            <p:cNvSpPr/>
            <p:nvPr/>
          </p:nvSpPr>
          <p:spPr>
            <a:xfrm>
              <a:off x="8877600" y="3669350"/>
              <a:ext cx="138900" cy="138900"/>
            </a:xfrm>
            <a:prstGeom prst="ellipse">
              <a:avLst/>
            </a:prstGeom>
            <a:solidFill>
              <a:schemeClr val="dk1"/>
            </a:solidFill>
            <a:ln>
              <a:noFill/>
            </a:ln>
            <a:effectLst>
              <a:outerShdw blurRad="57150" dist="19050" dir="5400000" algn="bl" rotWithShape="0">
                <a:schemeClr val="dk1">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81" name="Google Shape;4181;p122"/>
            <p:cNvGrpSpPr/>
            <p:nvPr/>
          </p:nvGrpSpPr>
          <p:grpSpPr>
            <a:xfrm>
              <a:off x="8662225" y="3048175"/>
              <a:ext cx="281950" cy="894600"/>
              <a:chOff x="9961275" y="3048175"/>
              <a:chExt cx="281950" cy="894600"/>
            </a:xfrm>
          </p:grpSpPr>
          <p:cxnSp>
            <p:nvCxnSpPr>
              <p:cNvPr id="4182" name="Google Shape;4182;p122"/>
              <p:cNvCxnSpPr/>
              <p:nvPr/>
            </p:nvCxnSpPr>
            <p:spPr>
              <a:xfrm>
                <a:off x="10097400" y="3048175"/>
                <a:ext cx="0" cy="894600"/>
              </a:xfrm>
              <a:prstGeom prst="straightConnector1">
                <a:avLst/>
              </a:prstGeom>
              <a:noFill/>
              <a:ln w="19050" cap="flat" cmpd="sng">
                <a:solidFill>
                  <a:schemeClr val="accent1"/>
                </a:solidFill>
                <a:prstDash val="solid"/>
                <a:round/>
                <a:headEnd type="none" w="med" len="med"/>
                <a:tailEnd type="none" w="med" len="med"/>
              </a:ln>
              <a:effectLst>
                <a:outerShdw blurRad="57150" dist="19050" dir="5400000" algn="bl" rotWithShape="0">
                  <a:schemeClr val="dk1">
                    <a:alpha val="28000"/>
                  </a:schemeClr>
                </a:outerShdw>
              </a:effectLst>
            </p:spPr>
          </p:cxnSp>
          <p:cxnSp>
            <p:nvCxnSpPr>
              <p:cNvPr id="4183" name="Google Shape;4183;p122"/>
              <p:cNvCxnSpPr/>
              <p:nvPr/>
            </p:nvCxnSpPr>
            <p:spPr>
              <a:xfrm>
                <a:off x="9961275" y="3354450"/>
                <a:ext cx="131400" cy="131400"/>
              </a:xfrm>
              <a:prstGeom prst="straightConnector1">
                <a:avLst/>
              </a:prstGeom>
              <a:noFill/>
              <a:ln w="19050" cap="flat" cmpd="sng">
                <a:solidFill>
                  <a:schemeClr val="accent1"/>
                </a:solidFill>
                <a:prstDash val="solid"/>
                <a:round/>
                <a:headEnd type="none" w="med" len="med"/>
                <a:tailEnd type="none" w="med" len="med"/>
              </a:ln>
              <a:effectLst>
                <a:outerShdw blurRad="57150" dist="19050" dir="5400000" algn="bl" rotWithShape="0">
                  <a:schemeClr val="dk1">
                    <a:alpha val="28000"/>
                  </a:schemeClr>
                </a:outerShdw>
              </a:effectLst>
            </p:spPr>
          </p:cxnSp>
          <p:cxnSp>
            <p:nvCxnSpPr>
              <p:cNvPr id="4184" name="Google Shape;4184;p122"/>
              <p:cNvCxnSpPr/>
              <p:nvPr/>
            </p:nvCxnSpPr>
            <p:spPr>
              <a:xfrm flipH="1">
                <a:off x="10102175" y="3150275"/>
                <a:ext cx="111900" cy="111900"/>
              </a:xfrm>
              <a:prstGeom prst="straightConnector1">
                <a:avLst/>
              </a:prstGeom>
              <a:noFill/>
              <a:ln w="19050" cap="flat" cmpd="sng">
                <a:solidFill>
                  <a:schemeClr val="accent1"/>
                </a:solidFill>
                <a:prstDash val="solid"/>
                <a:round/>
                <a:headEnd type="none" w="med" len="med"/>
                <a:tailEnd type="none" w="med" len="med"/>
              </a:ln>
              <a:effectLst>
                <a:outerShdw blurRad="57150" dist="19050" dir="5400000" algn="bl" rotWithShape="0">
                  <a:schemeClr val="dk1">
                    <a:alpha val="28000"/>
                  </a:schemeClr>
                </a:outerShdw>
              </a:effectLst>
            </p:spPr>
          </p:cxnSp>
          <p:cxnSp>
            <p:nvCxnSpPr>
              <p:cNvPr id="4185" name="Google Shape;4185;p122"/>
              <p:cNvCxnSpPr/>
              <p:nvPr/>
            </p:nvCxnSpPr>
            <p:spPr>
              <a:xfrm flipH="1">
                <a:off x="10092625" y="3753100"/>
                <a:ext cx="150600" cy="150600"/>
              </a:xfrm>
              <a:prstGeom prst="straightConnector1">
                <a:avLst/>
              </a:prstGeom>
              <a:noFill/>
              <a:ln w="19050" cap="flat" cmpd="sng">
                <a:solidFill>
                  <a:schemeClr val="accent1"/>
                </a:solidFill>
                <a:prstDash val="solid"/>
                <a:round/>
                <a:headEnd type="none" w="med" len="med"/>
                <a:tailEnd type="none" w="med" len="med"/>
              </a:ln>
              <a:effectLst>
                <a:outerShdw blurRad="57150" dist="19050" dir="5400000" algn="bl" rotWithShape="0">
                  <a:schemeClr val="dk1">
                    <a:alpha val="28000"/>
                  </a:schemeClr>
                </a:outerShdw>
              </a:effectLst>
            </p:spPr>
          </p:cxnSp>
        </p:grpSp>
        <p:sp>
          <p:nvSpPr>
            <p:cNvPr id="4186" name="Google Shape;4186;p122"/>
            <p:cNvSpPr/>
            <p:nvPr/>
          </p:nvSpPr>
          <p:spPr>
            <a:xfrm>
              <a:off x="8586863" y="3937850"/>
              <a:ext cx="432675" cy="379200"/>
            </a:xfrm>
            <a:custGeom>
              <a:avLst/>
              <a:gdLst/>
              <a:ahLst/>
              <a:cxnLst/>
              <a:rect l="l" t="t" r="r" b="b"/>
              <a:pathLst>
                <a:path w="17307" h="15168" extrusionOk="0">
                  <a:moveTo>
                    <a:pt x="0" y="0"/>
                  </a:moveTo>
                  <a:lnTo>
                    <a:pt x="17307" y="0"/>
                  </a:lnTo>
                  <a:lnTo>
                    <a:pt x="15362" y="15168"/>
                  </a:lnTo>
                  <a:lnTo>
                    <a:pt x="1556" y="15168"/>
                  </a:lnTo>
                  <a:close/>
                </a:path>
              </a:pathLst>
            </a:custGeom>
            <a:gradFill>
              <a:gsLst>
                <a:gs pos="0">
                  <a:schemeClr val="accent6"/>
                </a:gs>
                <a:gs pos="100000">
                  <a:schemeClr val="accent2"/>
                </a:gs>
              </a:gsLst>
              <a:lin ang="0" scaled="0"/>
            </a:gradFill>
            <a:ln>
              <a:noFill/>
            </a:ln>
            <a:effectLst>
              <a:outerShdw blurRad="328613" dist="19050" dir="5400000" algn="bl" rotWithShape="0">
                <a:schemeClr val="dk1">
                  <a:alpha val="24000"/>
                </a:schemeClr>
              </a:outerShdw>
            </a:effectLst>
          </p:spPr>
        </p:sp>
        <p:grpSp>
          <p:nvGrpSpPr>
            <p:cNvPr id="4187" name="Google Shape;4187;p122"/>
            <p:cNvGrpSpPr/>
            <p:nvPr/>
          </p:nvGrpSpPr>
          <p:grpSpPr>
            <a:xfrm>
              <a:off x="8161500" y="3500302"/>
              <a:ext cx="525000" cy="298200"/>
              <a:chOff x="10048800" y="3500302"/>
              <a:chExt cx="525000" cy="298200"/>
            </a:xfrm>
          </p:grpSpPr>
          <p:sp>
            <p:nvSpPr>
              <p:cNvPr id="4188" name="Google Shape;4188;p122"/>
              <p:cNvSpPr/>
              <p:nvPr/>
            </p:nvSpPr>
            <p:spPr>
              <a:xfrm>
                <a:off x="10048800" y="3500302"/>
                <a:ext cx="525000" cy="298200"/>
              </a:xfrm>
              <a:prstGeom prst="wedgeRoundRectCallout">
                <a:avLst>
                  <a:gd name="adj1" fmla="val 31681"/>
                  <a:gd name="adj2" fmla="val 70641"/>
                  <a:gd name="adj3" fmla="val 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9" name="Google Shape;4189;p122"/>
              <p:cNvSpPr/>
              <p:nvPr/>
            </p:nvSpPr>
            <p:spPr>
              <a:xfrm>
                <a:off x="10111975" y="3601931"/>
                <a:ext cx="78600" cy="786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0" name="Google Shape;4190;p122"/>
              <p:cNvSpPr/>
              <p:nvPr/>
            </p:nvSpPr>
            <p:spPr>
              <a:xfrm>
                <a:off x="10271953" y="3601931"/>
                <a:ext cx="78600" cy="786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1" name="Google Shape;4191;p122"/>
              <p:cNvSpPr/>
              <p:nvPr/>
            </p:nvSpPr>
            <p:spPr>
              <a:xfrm>
                <a:off x="10431932" y="3601931"/>
                <a:ext cx="78600" cy="786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92" name="Google Shape;4192;p122"/>
          <p:cNvGrpSpPr/>
          <p:nvPr/>
        </p:nvGrpSpPr>
        <p:grpSpPr>
          <a:xfrm>
            <a:off x="7196834" y="1610642"/>
            <a:ext cx="627083" cy="436814"/>
            <a:chOff x="5779976" y="1418876"/>
            <a:chExt cx="421200" cy="293400"/>
          </a:xfrm>
        </p:grpSpPr>
        <p:sp>
          <p:nvSpPr>
            <p:cNvPr id="4193" name="Google Shape;4193;p122"/>
            <p:cNvSpPr/>
            <p:nvPr/>
          </p:nvSpPr>
          <p:spPr>
            <a:xfrm>
              <a:off x="5779976" y="1418876"/>
              <a:ext cx="421200" cy="293400"/>
            </a:xfrm>
            <a:prstGeom prst="wedgeRoundRectCallout">
              <a:avLst>
                <a:gd name="adj1" fmla="val -17374"/>
                <a:gd name="adj2" fmla="val 73101"/>
                <a:gd name="adj3" fmla="val 0"/>
              </a:avLst>
            </a:prstGeom>
            <a:solidFill>
              <a:schemeClr val="accent4"/>
            </a:solidFill>
            <a:ln>
              <a:noFill/>
            </a:ln>
            <a:effectLst>
              <a:outerShdw blurRad="57150" dist="19050" dir="5400000" algn="bl" rotWithShape="0">
                <a:schemeClr val="dk1">
                  <a:alpha val="3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4" name="Google Shape;4194;p122"/>
            <p:cNvSpPr/>
            <p:nvPr/>
          </p:nvSpPr>
          <p:spPr>
            <a:xfrm>
              <a:off x="5908478" y="1501513"/>
              <a:ext cx="157557" cy="139114"/>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chemeClr val="lt1"/>
            </a:solidFill>
            <a:ln>
              <a:noFill/>
            </a:ln>
            <a:effectLst>
              <a:outerShdw blurRad="57150" dist="19050" dir="5400000" algn="bl" rotWithShape="0">
                <a:schemeClr val="dk1">
                  <a:alpha val="3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pic>
        <p:nvPicPr>
          <p:cNvPr id="4195" name="Google Shape;4195;p122"/>
          <p:cNvPicPr preferRelativeResize="0"/>
          <p:nvPr/>
        </p:nvPicPr>
        <p:blipFill rotWithShape="1">
          <a:blip r:embed="rId4">
            <a:alphaModFix/>
          </a:blip>
          <a:srcRect t="2635" b="30644"/>
          <a:stretch/>
        </p:blipFill>
        <p:spPr>
          <a:xfrm>
            <a:off x="2241775" y="1944924"/>
            <a:ext cx="1852500" cy="825000"/>
          </a:xfrm>
          <a:prstGeom prst="roundRect">
            <a:avLst>
              <a:gd name="adj" fmla="val 4252"/>
            </a:avLst>
          </a:prstGeom>
          <a:noFill/>
          <a:ln>
            <a:noFill/>
          </a:ln>
        </p:spPr>
      </p:pic>
      <p:pic>
        <p:nvPicPr>
          <p:cNvPr id="4196" name="Google Shape;4196;p122"/>
          <p:cNvPicPr preferRelativeResize="0"/>
          <p:nvPr/>
        </p:nvPicPr>
        <p:blipFill rotWithShape="1">
          <a:blip r:embed="rId5">
            <a:alphaModFix/>
          </a:blip>
          <a:srcRect t="9981" b="23298"/>
          <a:stretch/>
        </p:blipFill>
        <p:spPr>
          <a:xfrm>
            <a:off x="5049750" y="3360124"/>
            <a:ext cx="1852500" cy="825000"/>
          </a:xfrm>
          <a:prstGeom prst="roundRect">
            <a:avLst>
              <a:gd name="adj" fmla="val 4252"/>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153"/>
                                        </p:tgtEl>
                                        <p:attrNameLst>
                                          <p:attrName>style.visibility</p:attrName>
                                        </p:attrNameLst>
                                      </p:cBhvr>
                                      <p:to>
                                        <p:strVal val="visible"/>
                                      </p:to>
                                    </p:set>
                                    <p:animEffect transition="in" filter="fade">
                                      <p:cBhvr>
                                        <p:cTn id="7" dur="1000"/>
                                        <p:tgtEl>
                                          <p:spTgt spid="4153"/>
                                        </p:tgtEl>
                                      </p:cBhvr>
                                    </p:animEffect>
                                  </p:childTnLst>
                                </p:cTn>
                              </p:par>
                              <p:par>
                                <p:cTn id="8" presetID="10" presetClass="entr" presetSubtype="0" fill="hold" nodeType="withEffect">
                                  <p:stCondLst>
                                    <p:cond delay="0"/>
                                  </p:stCondLst>
                                  <p:childTnLst>
                                    <p:set>
                                      <p:cBhvr>
                                        <p:cTn id="9" dur="1" fill="hold">
                                          <p:stCondLst>
                                            <p:cond delay="0"/>
                                          </p:stCondLst>
                                        </p:cTn>
                                        <p:tgtEl>
                                          <p:spTgt spid="4154"/>
                                        </p:tgtEl>
                                        <p:attrNameLst>
                                          <p:attrName>style.visibility</p:attrName>
                                        </p:attrNameLst>
                                      </p:cBhvr>
                                      <p:to>
                                        <p:strVal val="visible"/>
                                      </p:to>
                                    </p:set>
                                    <p:animEffect transition="in" filter="fade">
                                      <p:cBhvr>
                                        <p:cTn id="10" dur="1000"/>
                                        <p:tgtEl>
                                          <p:spTgt spid="4154"/>
                                        </p:tgtEl>
                                      </p:cBhvr>
                                    </p:animEffect>
                                  </p:childTnLst>
                                </p:cTn>
                              </p:par>
                            </p:childTnLst>
                          </p:cTn>
                        </p:par>
                        <p:par>
                          <p:cTn id="11" fill="hold">
                            <p:stCondLst>
                              <p:cond delay="1000"/>
                            </p:stCondLst>
                            <p:childTnLst>
                              <p:par>
                                <p:cTn id="12" presetID="10" presetClass="entr" presetSubtype="0" fill="hold" nodeType="afterEffect">
                                  <p:stCondLst>
                                    <p:cond delay="0"/>
                                  </p:stCondLst>
                                  <p:childTnLst>
                                    <p:set>
                                      <p:cBhvr>
                                        <p:cTn id="13" dur="1" fill="hold">
                                          <p:stCondLst>
                                            <p:cond delay="0"/>
                                          </p:stCondLst>
                                        </p:cTn>
                                        <p:tgtEl>
                                          <p:spTgt spid="4155"/>
                                        </p:tgtEl>
                                        <p:attrNameLst>
                                          <p:attrName>style.visibility</p:attrName>
                                        </p:attrNameLst>
                                      </p:cBhvr>
                                      <p:to>
                                        <p:strVal val="visible"/>
                                      </p:to>
                                    </p:set>
                                    <p:animEffect transition="in" filter="fade">
                                      <p:cBhvr>
                                        <p:cTn id="14" dur="1000"/>
                                        <p:tgtEl>
                                          <p:spTgt spid="4155"/>
                                        </p:tgtEl>
                                      </p:cBhvr>
                                    </p:animEffect>
                                  </p:childTnLst>
                                </p:cTn>
                              </p:par>
                              <p:par>
                                <p:cTn id="15" presetID="10" presetClass="entr" presetSubtype="0" fill="hold" nodeType="withEffect">
                                  <p:stCondLst>
                                    <p:cond delay="0"/>
                                  </p:stCondLst>
                                  <p:childTnLst>
                                    <p:set>
                                      <p:cBhvr>
                                        <p:cTn id="16" dur="1" fill="hold">
                                          <p:stCondLst>
                                            <p:cond delay="0"/>
                                          </p:stCondLst>
                                        </p:cTn>
                                        <p:tgtEl>
                                          <p:spTgt spid="4156"/>
                                        </p:tgtEl>
                                        <p:attrNameLst>
                                          <p:attrName>style.visibility</p:attrName>
                                        </p:attrNameLst>
                                      </p:cBhvr>
                                      <p:to>
                                        <p:strVal val="visible"/>
                                      </p:to>
                                    </p:set>
                                    <p:animEffect transition="in" filter="fade">
                                      <p:cBhvr>
                                        <p:cTn id="17" dur="1000"/>
                                        <p:tgtEl>
                                          <p:spTgt spid="41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256"/>
        <p:cNvGrpSpPr/>
        <p:nvPr/>
      </p:nvGrpSpPr>
      <p:grpSpPr>
        <a:xfrm>
          <a:off x="0" y="0"/>
          <a:ext cx="0" cy="0"/>
          <a:chOff x="0" y="0"/>
          <a:chExt cx="0" cy="0"/>
        </a:xfrm>
      </p:grpSpPr>
      <p:sp>
        <p:nvSpPr>
          <p:cNvPr id="4257" name="Google Shape;4257;p12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Web-Design icon pack</a:t>
            </a:r>
            <a:endParaRPr/>
          </a:p>
        </p:txBody>
      </p:sp>
      <p:grpSp>
        <p:nvGrpSpPr>
          <p:cNvPr id="4258" name="Google Shape;4258;p124"/>
          <p:cNvGrpSpPr/>
          <p:nvPr/>
        </p:nvGrpSpPr>
        <p:grpSpPr>
          <a:xfrm>
            <a:off x="893252" y="1631484"/>
            <a:ext cx="402940" cy="353851"/>
            <a:chOff x="713620" y="1566649"/>
            <a:chExt cx="422679" cy="371185"/>
          </a:xfrm>
        </p:grpSpPr>
        <p:sp>
          <p:nvSpPr>
            <p:cNvPr id="4259" name="Google Shape;4259;p124"/>
            <p:cNvSpPr/>
            <p:nvPr/>
          </p:nvSpPr>
          <p:spPr>
            <a:xfrm>
              <a:off x="713620" y="1690368"/>
              <a:ext cx="422679" cy="247466"/>
            </a:xfrm>
            <a:custGeom>
              <a:avLst/>
              <a:gdLst/>
              <a:ahLst/>
              <a:cxnLst/>
              <a:rect l="l" t="t" r="r" b="b"/>
              <a:pathLst>
                <a:path w="15678" h="9179" extrusionOk="0">
                  <a:moveTo>
                    <a:pt x="13346" y="1369"/>
                  </a:moveTo>
                  <a:cubicBezTo>
                    <a:pt x="13601" y="1369"/>
                    <a:pt x="13812" y="1580"/>
                    <a:pt x="13812" y="1836"/>
                  </a:cubicBezTo>
                  <a:cubicBezTo>
                    <a:pt x="13812" y="2091"/>
                    <a:pt x="13601" y="2287"/>
                    <a:pt x="13346" y="2287"/>
                  </a:cubicBezTo>
                  <a:lnTo>
                    <a:pt x="2333" y="2287"/>
                  </a:lnTo>
                  <a:cubicBezTo>
                    <a:pt x="2076" y="2287"/>
                    <a:pt x="1866" y="2091"/>
                    <a:pt x="1866" y="1836"/>
                  </a:cubicBezTo>
                  <a:cubicBezTo>
                    <a:pt x="1866" y="1580"/>
                    <a:pt x="2076" y="1369"/>
                    <a:pt x="2333" y="1369"/>
                  </a:cubicBezTo>
                  <a:close/>
                  <a:moveTo>
                    <a:pt x="5085" y="3205"/>
                  </a:moveTo>
                  <a:cubicBezTo>
                    <a:pt x="5206" y="3205"/>
                    <a:pt x="5326" y="3250"/>
                    <a:pt x="5416" y="3341"/>
                  </a:cubicBezTo>
                  <a:cubicBezTo>
                    <a:pt x="5582" y="3521"/>
                    <a:pt x="5582" y="3822"/>
                    <a:pt x="5416" y="3987"/>
                  </a:cubicBezTo>
                  <a:lnTo>
                    <a:pt x="3897" y="5507"/>
                  </a:lnTo>
                  <a:lnTo>
                    <a:pt x="5416" y="7012"/>
                  </a:lnTo>
                  <a:cubicBezTo>
                    <a:pt x="5582" y="7192"/>
                    <a:pt x="5582" y="7493"/>
                    <a:pt x="5416" y="7658"/>
                  </a:cubicBezTo>
                  <a:cubicBezTo>
                    <a:pt x="5326" y="7748"/>
                    <a:pt x="5206" y="7793"/>
                    <a:pt x="5085" y="7793"/>
                  </a:cubicBezTo>
                  <a:cubicBezTo>
                    <a:pt x="4965" y="7793"/>
                    <a:pt x="4845" y="7748"/>
                    <a:pt x="4754" y="7658"/>
                  </a:cubicBezTo>
                  <a:lnTo>
                    <a:pt x="2919" y="5822"/>
                  </a:lnTo>
                  <a:cubicBezTo>
                    <a:pt x="2738" y="5657"/>
                    <a:pt x="2738" y="5357"/>
                    <a:pt x="2919" y="5176"/>
                  </a:cubicBezTo>
                  <a:lnTo>
                    <a:pt x="4754" y="3341"/>
                  </a:lnTo>
                  <a:cubicBezTo>
                    <a:pt x="4845" y="3250"/>
                    <a:pt x="4965" y="3205"/>
                    <a:pt x="5085" y="3205"/>
                  </a:cubicBezTo>
                  <a:close/>
                  <a:moveTo>
                    <a:pt x="10592" y="3205"/>
                  </a:moveTo>
                  <a:cubicBezTo>
                    <a:pt x="10712" y="3205"/>
                    <a:pt x="10833" y="3250"/>
                    <a:pt x="10923" y="3341"/>
                  </a:cubicBezTo>
                  <a:lnTo>
                    <a:pt x="12758" y="5176"/>
                  </a:lnTo>
                  <a:cubicBezTo>
                    <a:pt x="12939" y="5357"/>
                    <a:pt x="12939" y="5657"/>
                    <a:pt x="12758" y="5822"/>
                  </a:cubicBezTo>
                  <a:lnTo>
                    <a:pt x="10923" y="7658"/>
                  </a:lnTo>
                  <a:cubicBezTo>
                    <a:pt x="10833" y="7748"/>
                    <a:pt x="10712" y="7793"/>
                    <a:pt x="10592" y="7793"/>
                  </a:cubicBezTo>
                  <a:cubicBezTo>
                    <a:pt x="10472" y="7793"/>
                    <a:pt x="10351" y="7748"/>
                    <a:pt x="10261" y="7658"/>
                  </a:cubicBezTo>
                  <a:cubicBezTo>
                    <a:pt x="10096" y="7493"/>
                    <a:pt x="10096" y="7192"/>
                    <a:pt x="10261" y="7012"/>
                  </a:cubicBezTo>
                  <a:lnTo>
                    <a:pt x="11781" y="5507"/>
                  </a:lnTo>
                  <a:lnTo>
                    <a:pt x="10261" y="3987"/>
                  </a:lnTo>
                  <a:cubicBezTo>
                    <a:pt x="10096" y="3822"/>
                    <a:pt x="10096" y="3521"/>
                    <a:pt x="10261" y="3341"/>
                  </a:cubicBezTo>
                  <a:cubicBezTo>
                    <a:pt x="10351" y="3250"/>
                    <a:pt x="10472" y="3205"/>
                    <a:pt x="10592" y="3205"/>
                  </a:cubicBezTo>
                  <a:close/>
                  <a:moveTo>
                    <a:pt x="8753" y="3211"/>
                  </a:moveTo>
                  <a:cubicBezTo>
                    <a:pt x="8826" y="3211"/>
                    <a:pt x="8899" y="3228"/>
                    <a:pt x="8967" y="3265"/>
                  </a:cubicBezTo>
                  <a:cubicBezTo>
                    <a:pt x="9193" y="3371"/>
                    <a:pt x="9284" y="3641"/>
                    <a:pt x="9163" y="3882"/>
                  </a:cubicBezTo>
                  <a:lnTo>
                    <a:pt x="7328" y="7553"/>
                  </a:lnTo>
                  <a:cubicBezTo>
                    <a:pt x="7254" y="7710"/>
                    <a:pt x="7100" y="7802"/>
                    <a:pt x="6931" y="7802"/>
                  </a:cubicBezTo>
                  <a:cubicBezTo>
                    <a:pt x="6858" y="7802"/>
                    <a:pt x="6783" y="7785"/>
                    <a:pt x="6710" y="7748"/>
                  </a:cubicBezTo>
                  <a:cubicBezTo>
                    <a:pt x="6485" y="7643"/>
                    <a:pt x="6395" y="7357"/>
                    <a:pt x="6515" y="7132"/>
                  </a:cubicBezTo>
                  <a:lnTo>
                    <a:pt x="8351" y="3461"/>
                  </a:lnTo>
                  <a:cubicBezTo>
                    <a:pt x="8424" y="3303"/>
                    <a:pt x="8586" y="3211"/>
                    <a:pt x="8753" y="3211"/>
                  </a:cubicBezTo>
                  <a:close/>
                  <a:moveTo>
                    <a:pt x="0" y="0"/>
                  </a:moveTo>
                  <a:lnTo>
                    <a:pt x="0" y="8711"/>
                  </a:lnTo>
                  <a:cubicBezTo>
                    <a:pt x="0" y="8967"/>
                    <a:pt x="211" y="9178"/>
                    <a:pt x="467" y="9178"/>
                  </a:cubicBezTo>
                  <a:lnTo>
                    <a:pt x="15211" y="9178"/>
                  </a:lnTo>
                  <a:cubicBezTo>
                    <a:pt x="15467" y="9178"/>
                    <a:pt x="15677" y="8967"/>
                    <a:pt x="15677" y="8711"/>
                  </a:cubicBezTo>
                  <a:lnTo>
                    <a:pt x="15677" y="0"/>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0" name="Google Shape;4260;p124"/>
            <p:cNvSpPr/>
            <p:nvPr/>
          </p:nvSpPr>
          <p:spPr>
            <a:xfrm>
              <a:off x="713620" y="1566649"/>
              <a:ext cx="422679" cy="98997"/>
            </a:xfrm>
            <a:custGeom>
              <a:avLst/>
              <a:gdLst/>
              <a:ahLst/>
              <a:cxnLst/>
              <a:rect l="l" t="t" r="r" b="b"/>
              <a:pathLst>
                <a:path w="15678" h="3672" extrusionOk="0">
                  <a:moveTo>
                    <a:pt x="6921" y="1370"/>
                  </a:moveTo>
                  <a:cubicBezTo>
                    <a:pt x="7177" y="1370"/>
                    <a:pt x="7372" y="1580"/>
                    <a:pt x="7372" y="1836"/>
                  </a:cubicBezTo>
                  <a:cubicBezTo>
                    <a:pt x="7372" y="2092"/>
                    <a:pt x="7177" y="2287"/>
                    <a:pt x="6921" y="2287"/>
                  </a:cubicBezTo>
                  <a:lnTo>
                    <a:pt x="2333" y="2287"/>
                  </a:lnTo>
                  <a:cubicBezTo>
                    <a:pt x="2076" y="2287"/>
                    <a:pt x="1866" y="2092"/>
                    <a:pt x="1866" y="1836"/>
                  </a:cubicBezTo>
                  <a:cubicBezTo>
                    <a:pt x="1866" y="1580"/>
                    <a:pt x="2076" y="1370"/>
                    <a:pt x="2333" y="1370"/>
                  </a:cubicBezTo>
                  <a:close/>
                  <a:moveTo>
                    <a:pt x="9675" y="1370"/>
                  </a:moveTo>
                  <a:cubicBezTo>
                    <a:pt x="9930" y="1370"/>
                    <a:pt x="10141" y="1580"/>
                    <a:pt x="10141" y="1836"/>
                  </a:cubicBezTo>
                  <a:cubicBezTo>
                    <a:pt x="10141" y="2092"/>
                    <a:pt x="9930" y="2287"/>
                    <a:pt x="9675" y="2287"/>
                  </a:cubicBezTo>
                  <a:cubicBezTo>
                    <a:pt x="9418" y="2287"/>
                    <a:pt x="9223" y="2092"/>
                    <a:pt x="9223" y="1836"/>
                  </a:cubicBezTo>
                  <a:cubicBezTo>
                    <a:pt x="9223" y="1580"/>
                    <a:pt x="9418" y="1370"/>
                    <a:pt x="9675" y="1370"/>
                  </a:cubicBezTo>
                  <a:close/>
                  <a:moveTo>
                    <a:pt x="11510" y="1370"/>
                  </a:moveTo>
                  <a:cubicBezTo>
                    <a:pt x="11765" y="1370"/>
                    <a:pt x="11976" y="1580"/>
                    <a:pt x="11976" y="1836"/>
                  </a:cubicBezTo>
                  <a:cubicBezTo>
                    <a:pt x="11976" y="2092"/>
                    <a:pt x="11765" y="2287"/>
                    <a:pt x="11510" y="2287"/>
                  </a:cubicBezTo>
                  <a:cubicBezTo>
                    <a:pt x="11254" y="2287"/>
                    <a:pt x="11059" y="2092"/>
                    <a:pt x="11059" y="1836"/>
                  </a:cubicBezTo>
                  <a:cubicBezTo>
                    <a:pt x="11059" y="1580"/>
                    <a:pt x="11254" y="1370"/>
                    <a:pt x="11510" y="1370"/>
                  </a:cubicBezTo>
                  <a:close/>
                  <a:moveTo>
                    <a:pt x="13346" y="1370"/>
                  </a:moveTo>
                  <a:cubicBezTo>
                    <a:pt x="13601" y="1370"/>
                    <a:pt x="13812" y="1580"/>
                    <a:pt x="13812" y="1836"/>
                  </a:cubicBezTo>
                  <a:cubicBezTo>
                    <a:pt x="13812" y="2092"/>
                    <a:pt x="13601" y="2287"/>
                    <a:pt x="13346" y="2287"/>
                  </a:cubicBezTo>
                  <a:cubicBezTo>
                    <a:pt x="13089" y="2287"/>
                    <a:pt x="12894" y="2092"/>
                    <a:pt x="12894" y="1836"/>
                  </a:cubicBezTo>
                  <a:cubicBezTo>
                    <a:pt x="12894" y="1580"/>
                    <a:pt x="13089" y="1370"/>
                    <a:pt x="13346" y="1370"/>
                  </a:cubicBezTo>
                  <a:close/>
                  <a:moveTo>
                    <a:pt x="467" y="0"/>
                  </a:moveTo>
                  <a:cubicBezTo>
                    <a:pt x="211" y="0"/>
                    <a:pt x="0" y="196"/>
                    <a:pt x="0" y="451"/>
                  </a:cubicBezTo>
                  <a:lnTo>
                    <a:pt x="0" y="3671"/>
                  </a:lnTo>
                  <a:lnTo>
                    <a:pt x="15677" y="3671"/>
                  </a:lnTo>
                  <a:lnTo>
                    <a:pt x="15677" y="451"/>
                  </a:lnTo>
                  <a:cubicBezTo>
                    <a:pt x="15677" y="196"/>
                    <a:pt x="15467" y="0"/>
                    <a:pt x="15211"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1" name="Google Shape;4261;p124"/>
          <p:cNvGrpSpPr/>
          <p:nvPr/>
        </p:nvGrpSpPr>
        <p:grpSpPr>
          <a:xfrm>
            <a:off x="1675101" y="1631484"/>
            <a:ext cx="404122" cy="355393"/>
            <a:chOff x="1533770" y="1566649"/>
            <a:chExt cx="423919" cy="372803"/>
          </a:xfrm>
        </p:grpSpPr>
        <p:sp>
          <p:nvSpPr>
            <p:cNvPr id="4262" name="Google Shape;4262;p124"/>
            <p:cNvSpPr/>
            <p:nvPr/>
          </p:nvSpPr>
          <p:spPr>
            <a:xfrm>
              <a:off x="1683479" y="1752834"/>
              <a:ext cx="199154" cy="24749"/>
            </a:xfrm>
            <a:custGeom>
              <a:avLst/>
              <a:gdLst/>
              <a:ahLst/>
              <a:cxnLst/>
              <a:rect l="l" t="t" r="r" b="b"/>
              <a:pathLst>
                <a:path w="7387" h="918" extrusionOk="0">
                  <a:moveTo>
                    <a:pt x="0" y="0"/>
                  </a:moveTo>
                  <a:lnTo>
                    <a:pt x="0" y="918"/>
                  </a:lnTo>
                  <a:lnTo>
                    <a:pt x="7387" y="918"/>
                  </a:lnTo>
                  <a:lnTo>
                    <a:pt x="7387" y="0"/>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3" name="Google Shape;4263;p124"/>
            <p:cNvSpPr/>
            <p:nvPr/>
          </p:nvSpPr>
          <p:spPr>
            <a:xfrm>
              <a:off x="1609231" y="1752834"/>
              <a:ext cx="49499" cy="124151"/>
            </a:xfrm>
            <a:custGeom>
              <a:avLst/>
              <a:gdLst/>
              <a:ahLst/>
              <a:cxnLst/>
              <a:rect l="l" t="t" r="r" b="b"/>
              <a:pathLst>
                <a:path w="1836" h="4605" extrusionOk="0">
                  <a:moveTo>
                    <a:pt x="0" y="0"/>
                  </a:moveTo>
                  <a:lnTo>
                    <a:pt x="0" y="4604"/>
                  </a:lnTo>
                  <a:lnTo>
                    <a:pt x="1836" y="4604"/>
                  </a:lnTo>
                  <a:lnTo>
                    <a:pt x="1836" y="0"/>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4" name="Google Shape;4264;p124"/>
            <p:cNvSpPr/>
            <p:nvPr/>
          </p:nvSpPr>
          <p:spPr>
            <a:xfrm>
              <a:off x="1533770" y="1690745"/>
              <a:ext cx="423919" cy="248706"/>
            </a:xfrm>
            <a:custGeom>
              <a:avLst/>
              <a:gdLst/>
              <a:ahLst/>
              <a:cxnLst/>
              <a:rect l="l" t="t" r="r" b="b"/>
              <a:pathLst>
                <a:path w="15724" h="9225" extrusionOk="0">
                  <a:moveTo>
                    <a:pt x="13391" y="1385"/>
                  </a:moveTo>
                  <a:cubicBezTo>
                    <a:pt x="13647" y="1385"/>
                    <a:pt x="13858" y="1596"/>
                    <a:pt x="13858" y="1836"/>
                  </a:cubicBezTo>
                  <a:lnTo>
                    <a:pt x="13858" y="7373"/>
                  </a:lnTo>
                  <a:cubicBezTo>
                    <a:pt x="13858" y="7629"/>
                    <a:pt x="13647" y="7840"/>
                    <a:pt x="13391" y="7840"/>
                  </a:cubicBezTo>
                  <a:lnTo>
                    <a:pt x="2333" y="7840"/>
                  </a:lnTo>
                  <a:cubicBezTo>
                    <a:pt x="2077" y="7840"/>
                    <a:pt x="1866" y="7629"/>
                    <a:pt x="1866" y="7373"/>
                  </a:cubicBezTo>
                  <a:lnTo>
                    <a:pt x="1866" y="1836"/>
                  </a:lnTo>
                  <a:cubicBezTo>
                    <a:pt x="1866" y="1596"/>
                    <a:pt x="2077" y="1385"/>
                    <a:pt x="2333" y="1385"/>
                  </a:cubicBezTo>
                  <a:close/>
                  <a:moveTo>
                    <a:pt x="1" y="1"/>
                  </a:moveTo>
                  <a:lnTo>
                    <a:pt x="1" y="8757"/>
                  </a:lnTo>
                  <a:cubicBezTo>
                    <a:pt x="1" y="9014"/>
                    <a:pt x="211" y="9224"/>
                    <a:pt x="452" y="9224"/>
                  </a:cubicBezTo>
                  <a:lnTo>
                    <a:pt x="15272" y="9224"/>
                  </a:lnTo>
                  <a:cubicBezTo>
                    <a:pt x="15528" y="9224"/>
                    <a:pt x="15724" y="9014"/>
                    <a:pt x="15724" y="8757"/>
                  </a:cubicBezTo>
                  <a:lnTo>
                    <a:pt x="15724" y="1"/>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5" name="Google Shape;4265;p124"/>
            <p:cNvSpPr/>
            <p:nvPr/>
          </p:nvSpPr>
          <p:spPr>
            <a:xfrm>
              <a:off x="1758104" y="1802710"/>
              <a:ext cx="49903" cy="74275"/>
            </a:xfrm>
            <a:custGeom>
              <a:avLst/>
              <a:gdLst/>
              <a:ahLst/>
              <a:cxnLst/>
              <a:rect l="l" t="t" r="r" b="b"/>
              <a:pathLst>
                <a:path w="1851" h="2755" extrusionOk="0">
                  <a:moveTo>
                    <a:pt x="0" y="0"/>
                  </a:moveTo>
                  <a:lnTo>
                    <a:pt x="0" y="2754"/>
                  </a:lnTo>
                  <a:lnTo>
                    <a:pt x="1850" y="2754"/>
                  </a:lnTo>
                  <a:lnTo>
                    <a:pt x="1850" y="0"/>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6" name="Google Shape;4266;p124"/>
            <p:cNvSpPr/>
            <p:nvPr/>
          </p:nvSpPr>
          <p:spPr>
            <a:xfrm>
              <a:off x="1683479" y="1802710"/>
              <a:ext cx="49903" cy="74275"/>
            </a:xfrm>
            <a:custGeom>
              <a:avLst/>
              <a:gdLst/>
              <a:ahLst/>
              <a:cxnLst/>
              <a:rect l="l" t="t" r="r" b="b"/>
              <a:pathLst>
                <a:path w="1851" h="2755" extrusionOk="0">
                  <a:moveTo>
                    <a:pt x="0" y="0"/>
                  </a:moveTo>
                  <a:lnTo>
                    <a:pt x="0" y="2754"/>
                  </a:lnTo>
                  <a:lnTo>
                    <a:pt x="1850" y="2754"/>
                  </a:lnTo>
                  <a:lnTo>
                    <a:pt x="1850" y="0"/>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7" name="Google Shape;4267;p124"/>
            <p:cNvSpPr/>
            <p:nvPr/>
          </p:nvSpPr>
          <p:spPr>
            <a:xfrm>
              <a:off x="1832730" y="1802710"/>
              <a:ext cx="49903" cy="74275"/>
            </a:xfrm>
            <a:custGeom>
              <a:avLst/>
              <a:gdLst/>
              <a:ahLst/>
              <a:cxnLst/>
              <a:rect l="l" t="t" r="r" b="b"/>
              <a:pathLst>
                <a:path w="1851" h="2755" extrusionOk="0">
                  <a:moveTo>
                    <a:pt x="1" y="0"/>
                  </a:moveTo>
                  <a:lnTo>
                    <a:pt x="1" y="2754"/>
                  </a:lnTo>
                  <a:lnTo>
                    <a:pt x="1851" y="2754"/>
                  </a:lnTo>
                  <a:lnTo>
                    <a:pt x="1851" y="0"/>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8" name="Google Shape;4268;p124"/>
            <p:cNvSpPr/>
            <p:nvPr/>
          </p:nvSpPr>
          <p:spPr>
            <a:xfrm>
              <a:off x="1533770" y="1566649"/>
              <a:ext cx="423919" cy="99402"/>
            </a:xfrm>
            <a:custGeom>
              <a:avLst/>
              <a:gdLst/>
              <a:ahLst/>
              <a:cxnLst/>
              <a:rect l="l" t="t" r="r" b="b"/>
              <a:pathLst>
                <a:path w="15724" h="3687" extrusionOk="0">
                  <a:moveTo>
                    <a:pt x="6937" y="1384"/>
                  </a:moveTo>
                  <a:cubicBezTo>
                    <a:pt x="7192" y="1384"/>
                    <a:pt x="7403" y="1580"/>
                    <a:pt x="7403" y="1836"/>
                  </a:cubicBezTo>
                  <a:cubicBezTo>
                    <a:pt x="7403" y="2092"/>
                    <a:pt x="7192" y="2303"/>
                    <a:pt x="6937" y="2303"/>
                  </a:cubicBezTo>
                  <a:lnTo>
                    <a:pt x="2333" y="2303"/>
                  </a:lnTo>
                  <a:cubicBezTo>
                    <a:pt x="2077" y="2303"/>
                    <a:pt x="1866" y="2092"/>
                    <a:pt x="1866" y="1836"/>
                  </a:cubicBezTo>
                  <a:cubicBezTo>
                    <a:pt x="1866" y="1580"/>
                    <a:pt x="2077" y="1384"/>
                    <a:pt x="2333" y="1384"/>
                  </a:cubicBezTo>
                  <a:close/>
                  <a:moveTo>
                    <a:pt x="9736" y="1384"/>
                  </a:moveTo>
                  <a:cubicBezTo>
                    <a:pt x="9991" y="1384"/>
                    <a:pt x="10187" y="1580"/>
                    <a:pt x="10187" y="1836"/>
                  </a:cubicBezTo>
                  <a:cubicBezTo>
                    <a:pt x="10187" y="2092"/>
                    <a:pt x="9991" y="2303"/>
                    <a:pt x="9736" y="2303"/>
                  </a:cubicBezTo>
                  <a:cubicBezTo>
                    <a:pt x="9479" y="2303"/>
                    <a:pt x="9269" y="2092"/>
                    <a:pt x="9269" y="1836"/>
                  </a:cubicBezTo>
                  <a:cubicBezTo>
                    <a:pt x="9269" y="1580"/>
                    <a:pt x="9479" y="1384"/>
                    <a:pt x="9736" y="1384"/>
                  </a:cubicBezTo>
                  <a:close/>
                  <a:moveTo>
                    <a:pt x="11571" y="1384"/>
                  </a:moveTo>
                  <a:cubicBezTo>
                    <a:pt x="11826" y="1384"/>
                    <a:pt x="12037" y="1580"/>
                    <a:pt x="12037" y="1836"/>
                  </a:cubicBezTo>
                  <a:cubicBezTo>
                    <a:pt x="12037" y="2092"/>
                    <a:pt x="11826" y="2303"/>
                    <a:pt x="11571" y="2303"/>
                  </a:cubicBezTo>
                  <a:cubicBezTo>
                    <a:pt x="11315" y="2303"/>
                    <a:pt x="11120" y="2092"/>
                    <a:pt x="11120" y="1836"/>
                  </a:cubicBezTo>
                  <a:cubicBezTo>
                    <a:pt x="11120" y="1580"/>
                    <a:pt x="11315" y="1384"/>
                    <a:pt x="11571" y="1384"/>
                  </a:cubicBezTo>
                  <a:close/>
                  <a:moveTo>
                    <a:pt x="13421" y="1384"/>
                  </a:moveTo>
                  <a:cubicBezTo>
                    <a:pt x="13678" y="1384"/>
                    <a:pt x="13873" y="1580"/>
                    <a:pt x="13873" y="1836"/>
                  </a:cubicBezTo>
                  <a:cubicBezTo>
                    <a:pt x="13873" y="2092"/>
                    <a:pt x="13678" y="2303"/>
                    <a:pt x="13421" y="2303"/>
                  </a:cubicBezTo>
                  <a:cubicBezTo>
                    <a:pt x="13166" y="2303"/>
                    <a:pt x="12955" y="2092"/>
                    <a:pt x="12955" y="1836"/>
                  </a:cubicBezTo>
                  <a:cubicBezTo>
                    <a:pt x="12955" y="1580"/>
                    <a:pt x="13166" y="1384"/>
                    <a:pt x="13421" y="1384"/>
                  </a:cubicBezTo>
                  <a:close/>
                  <a:moveTo>
                    <a:pt x="452" y="0"/>
                  </a:moveTo>
                  <a:cubicBezTo>
                    <a:pt x="211" y="0"/>
                    <a:pt x="1" y="196"/>
                    <a:pt x="1" y="451"/>
                  </a:cubicBezTo>
                  <a:lnTo>
                    <a:pt x="1" y="3687"/>
                  </a:lnTo>
                  <a:lnTo>
                    <a:pt x="15724" y="3687"/>
                  </a:lnTo>
                  <a:lnTo>
                    <a:pt x="15724" y="451"/>
                  </a:lnTo>
                  <a:cubicBezTo>
                    <a:pt x="15724" y="196"/>
                    <a:pt x="15528" y="0"/>
                    <a:pt x="15272"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9" name="Google Shape;4269;p124"/>
          <p:cNvGrpSpPr/>
          <p:nvPr/>
        </p:nvGrpSpPr>
        <p:grpSpPr>
          <a:xfrm>
            <a:off x="2480569" y="1631484"/>
            <a:ext cx="355779" cy="353851"/>
            <a:chOff x="2378697" y="1566649"/>
            <a:chExt cx="373207" cy="371185"/>
          </a:xfrm>
        </p:grpSpPr>
        <p:sp>
          <p:nvSpPr>
            <p:cNvPr id="4270" name="Google Shape;4270;p124"/>
            <p:cNvSpPr/>
            <p:nvPr/>
          </p:nvSpPr>
          <p:spPr>
            <a:xfrm>
              <a:off x="2523930" y="1725254"/>
              <a:ext cx="88833" cy="87997"/>
            </a:xfrm>
            <a:custGeom>
              <a:avLst/>
              <a:gdLst/>
              <a:ahLst/>
              <a:cxnLst/>
              <a:rect l="l" t="t" r="r" b="b"/>
              <a:pathLst>
                <a:path w="3295" h="3264" extrusionOk="0">
                  <a:moveTo>
                    <a:pt x="2151" y="0"/>
                  </a:moveTo>
                  <a:lnTo>
                    <a:pt x="1715" y="436"/>
                  </a:lnTo>
                  <a:cubicBezTo>
                    <a:pt x="1625" y="526"/>
                    <a:pt x="1549" y="632"/>
                    <a:pt x="1475" y="753"/>
                  </a:cubicBezTo>
                  <a:lnTo>
                    <a:pt x="722" y="2016"/>
                  </a:lnTo>
                  <a:lnTo>
                    <a:pt x="151" y="2572"/>
                  </a:lnTo>
                  <a:cubicBezTo>
                    <a:pt x="0" y="2739"/>
                    <a:pt x="0" y="2994"/>
                    <a:pt x="165" y="3160"/>
                  </a:cubicBezTo>
                  <a:cubicBezTo>
                    <a:pt x="242" y="3230"/>
                    <a:pt x="338" y="3264"/>
                    <a:pt x="434" y="3264"/>
                  </a:cubicBezTo>
                  <a:cubicBezTo>
                    <a:pt x="545" y="3264"/>
                    <a:pt x="656" y="3218"/>
                    <a:pt x="737" y="3130"/>
                  </a:cubicBezTo>
                  <a:lnTo>
                    <a:pt x="1294" y="2572"/>
                  </a:lnTo>
                  <a:lnTo>
                    <a:pt x="2558" y="1820"/>
                  </a:lnTo>
                  <a:cubicBezTo>
                    <a:pt x="2662" y="1746"/>
                    <a:pt x="2768" y="1670"/>
                    <a:pt x="2859" y="1579"/>
                  </a:cubicBezTo>
                  <a:lnTo>
                    <a:pt x="3294" y="1144"/>
                  </a:lnTo>
                  <a:lnTo>
                    <a:pt x="2151" y="0"/>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1" name="Google Shape;4271;p124"/>
            <p:cNvSpPr/>
            <p:nvPr/>
          </p:nvSpPr>
          <p:spPr>
            <a:xfrm>
              <a:off x="2697094" y="1588244"/>
              <a:ext cx="54810" cy="52653"/>
            </a:xfrm>
            <a:custGeom>
              <a:avLst/>
              <a:gdLst/>
              <a:ahLst/>
              <a:cxnLst/>
              <a:rect l="l" t="t" r="r" b="b"/>
              <a:pathLst>
                <a:path w="2033" h="1953" extrusionOk="0">
                  <a:moveTo>
                    <a:pt x="1145" y="0"/>
                  </a:moveTo>
                  <a:cubicBezTo>
                    <a:pt x="938" y="0"/>
                    <a:pt x="731" y="79"/>
                    <a:pt x="573" y="238"/>
                  </a:cubicBezTo>
                  <a:lnTo>
                    <a:pt x="1" y="809"/>
                  </a:lnTo>
                  <a:lnTo>
                    <a:pt x="1144" y="1953"/>
                  </a:lnTo>
                  <a:lnTo>
                    <a:pt x="1716" y="1381"/>
                  </a:lnTo>
                  <a:cubicBezTo>
                    <a:pt x="2033" y="1065"/>
                    <a:pt x="2033" y="553"/>
                    <a:pt x="1716" y="238"/>
                  </a:cubicBezTo>
                  <a:cubicBezTo>
                    <a:pt x="1558" y="79"/>
                    <a:pt x="1352" y="0"/>
                    <a:pt x="1145"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2" name="Google Shape;4272;p124"/>
            <p:cNvSpPr/>
            <p:nvPr/>
          </p:nvSpPr>
          <p:spPr>
            <a:xfrm>
              <a:off x="2597315" y="1625475"/>
              <a:ext cx="115227" cy="115227"/>
            </a:xfrm>
            <a:custGeom>
              <a:avLst/>
              <a:gdLst/>
              <a:ahLst/>
              <a:cxnLst/>
              <a:rect l="l" t="t" r="r" b="b"/>
              <a:pathLst>
                <a:path w="4274" h="4274" extrusionOk="0">
                  <a:moveTo>
                    <a:pt x="3146" y="0"/>
                  </a:moveTo>
                  <a:lnTo>
                    <a:pt x="1" y="3130"/>
                  </a:lnTo>
                  <a:lnTo>
                    <a:pt x="1144" y="4273"/>
                  </a:lnTo>
                  <a:lnTo>
                    <a:pt x="4274" y="1144"/>
                  </a:lnTo>
                  <a:lnTo>
                    <a:pt x="3146" y="0"/>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3" name="Google Shape;4273;p124"/>
            <p:cNvSpPr/>
            <p:nvPr/>
          </p:nvSpPr>
          <p:spPr>
            <a:xfrm>
              <a:off x="2384763" y="1572742"/>
              <a:ext cx="59689" cy="59231"/>
            </a:xfrm>
            <a:custGeom>
              <a:avLst/>
              <a:gdLst/>
              <a:ahLst/>
              <a:cxnLst/>
              <a:rect l="l" t="t" r="r" b="b"/>
              <a:pathLst>
                <a:path w="2214" h="2197" extrusionOk="0">
                  <a:moveTo>
                    <a:pt x="2213" y="0"/>
                  </a:moveTo>
                  <a:lnTo>
                    <a:pt x="1" y="2197"/>
                  </a:lnTo>
                  <a:lnTo>
                    <a:pt x="2213" y="2197"/>
                  </a:lnTo>
                  <a:lnTo>
                    <a:pt x="2213" y="0"/>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4" name="Google Shape;4274;p124"/>
            <p:cNvSpPr/>
            <p:nvPr/>
          </p:nvSpPr>
          <p:spPr>
            <a:xfrm>
              <a:off x="2378697" y="1566649"/>
              <a:ext cx="284509" cy="371185"/>
            </a:xfrm>
            <a:custGeom>
              <a:avLst/>
              <a:gdLst/>
              <a:ahLst/>
              <a:cxnLst/>
              <a:rect l="l" t="t" r="r" b="b"/>
              <a:pathLst>
                <a:path w="10553" h="13768" extrusionOk="0">
                  <a:moveTo>
                    <a:pt x="3251" y="0"/>
                  </a:moveTo>
                  <a:lnTo>
                    <a:pt x="3251" y="2814"/>
                  </a:lnTo>
                  <a:cubicBezTo>
                    <a:pt x="3251" y="3039"/>
                    <a:pt x="3070" y="3220"/>
                    <a:pt x="2844" y="3220"/>
                  </a:cubicBezTo>
                  <a:lnTo>
                    <a:pt x="1" y="3220"/>
                  </a:lnTo>
                  <a:lnTo>
                    <a:pt x="1" y="12157"/>
                  </a:lnTo>
                  <a:cubicBezTo>
                    <a:pt x="1" y="13045"/>
                    <a:pt x="737" y="13767"/>
                    <a:pt x="1626" y="13767"/>
                  </a:cubicBezTo>
                  <a:cubicBezTo>
                    <a:pt x="2513" y="13767"/>
                    <a:pt x="3251" y="13015"/>
                    <a:pt x="3251" y="12127"/>
                  </a:cubicBezTo>
                  <a:lnTo>
                    <a:pt x="3251" y="10939"/>
                  </a:lnTo>
                  <a:cubicBezTo>
                    <a:pt x="3251" y="10712"/>
                    <a:pt x="3431" y="10532"/>
                    <a:pt x="3656" y="10532"/>
                  </a:cubicBezTo>
                  <a:lnTo>
                    <a:pt x="10533" y="10532"/>
                  </a:lnTo>
                  <a:lnTo>
                    <a:pt x="10533" y="6319"/>
                  </a:lnTo>
                  <a:lnTo>
                    <a:pt x="8817" y="8034"/>
                  </a:lnTo>
                  <a:cubicBezTo>
                    <a:pt x="8817" y="8034"/>
                    <a:pt x="8471" y="8321"/>
                    <a:pt x="8350" y="8395"/>
                  </a:cubicBezTo>
                  <a:lnTo>
                    <a:pt x="7177" y="9103"/>
                  </a:lnTo>
                  <a:lnTo>
                    <a:pt x="6681" y="9599"/>
                  </a:lnTo>
                  <a:cubicBezTo>
                    <a:pt x="6453" y="9827"/>
                    <a:pt x="6150" y="9949"/>
                    <a:pt x="5839" y="9949"/>
                  </a:cubicBezTo>
                  <a:cubicBezTo>
                    <a:pt x="5575" y="9949"/>
                    <a:pt x="5305" y="9861"/>
                    <a:pt x="5071" y="9675"/>
                  </a:cubicBezTo>
                  <a:lnTo>
                    <a:pt x="2047" y="9675"/>
                  </a:lnTo>
                  <a:cubicBezTo>
                    <a:pt x="1836" y="9675"/>
                    <a:pt x="1640" y="9509"/>
                    <a:pt x="1640" y="9298"/>
                  </a:cubicBezTo>
                  <a:cubicBezTo>
                    <a:pt x="1626" y="9057"/>
                    <a:pt x="1806" y="8877"/>
                    <a:pt x="2047" y="8877"/>
                  </a:cubicBezTo>
                  <a:lnTo>
                    <a:pt x="4635" y="8877"/>
                  </a:lnTo>
                  <a:cubicBezTo>
                    <a:pt x="4619" y="8832"/>
                    <a:pt x="4619" y="8786"/>
                    <a:pt x="4619" y="8742"/>
                  </a:cubicBezTo>
                  <a:cubicBezTo>
                    <a:pt x="4619" y="8501"/>
                    <a:pt x="4695" y="8260"/>
                    <a:pt x="4830" y="8064"/>
                  </a:cubicBezTo>
                  <a:lnTo>
                    <a:pt x="2047" y="8064"/>
                  </a:lnTo>
                  <a:cubicBezTo>
                    <a:pt x="1836" y="8064"/>
                    <a:pt x="1640" y="7899"/>
                    <a:pt x="1640" y="7673"/>
                  </a:cubicBezTo>
                  <a:cubicBezTo>
                    <a:pt x="1626" y="7448"/>
                    <a:pt x="1806" y="7252"/>
                    <a:pt x="2047" y="7252"/>
                  </a:cubicBezTo>
                  <a:lnTo>
                    <a:pt x="5552" y="7252"/>
                  </a:lnTo>
                  <a:lnTo>
                    <a:pt x="6033" y="6455"/>
                  </a:lnTo>
                  <a:lnTo>
                    <a:pt x="2047" y="6455"/>
                  </a:lnTo>
                  <a:cubicBezTo>
                    <a:pt x="1836" y="6455"/>
                    <a:pt x="1640" y="6289"/>
                    <a:pt x="1640" y="6064"/>
                  </a:cubicBezTo>
                  <a:cubicBezTo>
                    <a:pt x="1626" y="5838"/>
                    <a:pt x="1806" y="5643"/>
                    <a:pt x="2047" y="5643"/>
                  </a:cubicBezTo>
                  <a:lnTo>
                    <a:pt x="6635" y="5643"/>
                  </a:lnTo>
                  <a:lnTo>
                    <a:pt x="7448" y="4830"/>
                  </a:lnTo>
                  <a:lnTo>
                    <a:pt x="2047" y="4830"/>
                  </a:lnTo>
                  <a:cubicBezTo>
                    <a:pt x="1836" y="4830"/>
                    <a:pt x="1640" y="4664"/>
                    <a:pt x="1640" y="4453"/>
                  </a:cubicBezTo>
                  <a:cubicBezTo>
                    <a:pt x="1626" y="4228"/>
                    <a:pt x="1806" y="4032"/>
                    <a:pt x="2047" y="4032"/>
                  </a:cubicBezTo>
                  <a:lnTo>
                    <a:pt x="8260" y="4032"/>
                  </a:lnTo>
                  <a:lnTo>
                    <a:pt x="9058" y="3220"/>
                  </a:lnTo>
                  <a:lnTo>
                    <a:pt x="4469" y="3220"/>
                  </a:lnTo>
                  <a:cubicBezTo>
                    <a:pt x="4258" y="3220"/>
                    <a:pt x="4063" y="3055"/>
                    <a:pt x="4063" y="2844"/>
                  </a:cubicBezTo>
                  <a:cubicBezTo>
                    <a:pt x="4047" y="2603"/>
                    <a:pt x="4228" y="2423"/>
                    <a:pt x="4454" y="2423"/>
                  </a:cubicBezTo>
                  <a:lnTo>
                    <a:pt x="9871" y="2423"/>
                  </a:lnTo>
                  <a:cubicBezTo>
                    <a:pt x="9941" y="2337"/>
                    <a:pt x="10553" y="1739"/>
                    <a:pt x="10541" y="1739"/>
                  </a:cubicBezTo>
                  <a:lnTo>
                    <a:pt x="10541" y="1739"/>
                  </a:lnTo>
                  <a:cubicBezTo>
                    <a:pt x="10540" y="1739"/>
                    <a:pt x="10537" y="1741"/>
                    <a:pt x="10533" y="1745"/>
                  </a:cubicBezTo>
                  <a:lnTo>
                    <a:pt x="10533" y="391"/>
                  </a:lnTo>
                  <a:cubicBezTo>
                    <a:pt x="10533" y="181"/>
                    <a:pt x="10352" y="0"/>
                    <a:pt x="10141"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5" name="Google Shape;4275;p124"/>
            <p:cNvSpPr/>
            <p:nvPr/>
          </p:nvSpPr>
          <p:spPr>
            <a:xfrm>
              <a:off x="2471196" y="1872483"/>
              <a:ext cx="235280" cy="65351"/>
            </a:xfrm>
            <a:custGeom>
              <a:avLst/>
              <a:gdLst/>
              <a:ahLst/>
              <a:cxnLst/>
              <a:rect l="l" t="t" r="r" b="b"/>
              <a:pathLst>
                <a:path w="8727" h="2424" extrusionOk="0">
                  <a:moveTo>
                    <a:pt x="632" y="0"/>
                  </a:moveTo>
                  <a:lnTo>
                    <a:pt x="632" y="813"/>
                  </a:lnTo>
                  <a:cubicBezTo>
                    <a:pt x="632" y="1430"/>
                    <a:pt x="376" y="1986"/>
                    <a:pt x="0" y="2423"/>
                  </a:cubicBezTo>
                  <a:lnTo>
                    <a:pt x="7507" y="2423"/>
                  </a:lnTo>
                  <a:cubicBezTo>
                    <a:pt x="8185" y="2423"/>
                    <a:pt x="8726" y="1881"/>
                    <a:pt x="8726" y="1219"/>
                  </a:cubicBezTo>
                  <a:lnTo>
                    <a:pt x="8726" y="407"/>
                  </a:lnTo>
                  <a:cubicBezTo>
                    <a:pt x="8726" y="181"/>
                    <a:pt x="8546" y="0"/>
                    <a:pt x="8320"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6" name="Google Shape;4276;p124"/>
          <p:cNvGrpSpPr/>
          <p:nvPr/>
        </p:nvGrpSpPr>
        <p:grpSpPr>
          <a:xfrm>
            <a:off x="3226462" y="1631484"/>
            <a:ext cx="367370" cy="344162"/>
            <a:chOff x="3161130" y="1566649"/>
            <a:chExt cx="385366" cy="361021"/>
          </a:xfrm>
        </p:grpSpPr>
        <p:sp>
          <p:nvSpPr>
            <p:cNvPr id="4277" name="Google Shape;4277;p124"/>
            <p:cNvSpPr/>
            <p:nvPr/>
          </p:nvSpPr>
          <p:spPr>
            <a:xfrm>
              <a:off x="3229716" y="1882620"/>
              <a:ext cx="248248" cy="45050"/>
            </a:xfrm>
            <a:custGeom>
              <a:avLst/>
              <a:gdLst/>
              <a:ahLst/>
              <a:cxnLst/>
              <a:rect l="l" t="t" r="r" b="b"/>
              <a:pathLst>
                <a:path w="9208" h="1671" extrusionOk="0">
                  <a:moveTo>
                    <a:pt x="2076" y="1"/>
                  </a:moveTo>
                  <a:lnTo>
                    <a:pt x="1790" y="828"/>
                  </a:lnTo>
                  <a:lnTo>
                    <a:pt x="421" y="828"/>
                  </a:lnTo>
                  <a:cubicBezTo>
                    <a:pt x="195" y="828"/>
                    <a:pt x="0" y="1024"/>
                    <a:pt x="0" y="1249"/>
                  </a:cubicBezTo>
                  <a:cubicBezTo>
                    <a:pt x="0" y="1475"/>
                    <a:pt x="195" y="1670"/>
                    <a:pt x="421" y="1670"/>
                  </a:cubicBezTo>
                  <a:lnTo>
                    <a:pt x="8786" y="1670"/>
                  </a:lnTo>
                  <a:cubicBezTo>
                    <a:pt x="9027" y="1670"/>
                    <a:pt x="9208" y="1475"/>
                    <a:pt x="9208" y="1249"/>
                  </a:cubicBezTo>
                  <a:cubicBezTo>
                    <a:pt x="9208" y="1024"/>
                    <a:pt x="9027" y="828"/>
                    <a:pt x="8786" y="828"/>
                  </a:cubicBezTo>
                  <a:lnTo>
                    <a:pt x="7417" y="828"/>
                  </a:lnTo>
                  <a:lnTo>
                    <a:pt x="7132" y="1"/>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8" name="Google Shape;4278;p124"/>
            <p:cNvSpPr/>
            <p:nvPr/>
          </p:nvSpPr>
          <p:spPr>
            <a:xfrm>
              <a:off x="3229716" y="1679395"/>
              <a:ext cx="45023" cy="22350"/>
            </a:xfrm>
            <a:custGeom>
              <a:avLst/>
              <a:gdLst/>
              <a:ahLst/>
              <a:cxnLst/>
              <a:rect l="l" t="t" r="r" b="b"/>
              <a:pathLst>
                <a:path w="1670" h="829" extrusionOk="0">
                  <a:moveTo>
                    <a:pt x="0" y="1"/>
                  </a:moveTo>
                  <a:lnTo>
                    <a:pt x="0" y="829"/>
                  </a:lnTo>
                  <a:lnTo>
                    <a:pt x="1669" y="829"/>
                  </a:lnTo>
                  <a:lnTo>
                    <a:pt x="1669" y="1"/>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9" name="Google Shape;4279;p124"/>
            <p:cNvSpPr/>
            <p:nvPr/>
          </p:nvSpPr>
          <p:spPr>
            <a:xfrm>
              <a:off x="3229716" y="1634399"/>
              <a:ext cx="45023" cy="22323"/>
            </a:xfrm>
            <a:custGeom>
              <a:avLst/>
              <a:gdLst/>
              <a:ahLst/>
              <a:cxnLst/>
              <a:rect l="l" t="t" r="r" b="b"/>
              <a:pathLst>
                <a:path w="1670" h="828" extrusionOk="0">
                  <a:moveTo>
                    <a:pt x="0" y="0"/>
                  </a:moveTo>
                  <a:lnTo>
                    <a:pt x="0" y="827"/>
                  </a:lnTo>
                  <a:lnTo>
                    <a:pt x="1669" y="827"/>
                  </a:lnTo>
                  <a:lnTo>
                    <a:pt x="1669" y="0"/>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0" name="Google Shape;4280;p124"/>
            <p:cNvSpPr/>
            <p:nvPr/>
          </p:nvSpPr>
          <p:spPr>
            <a:xfrm>
              <a:off x="3229716" y="1724445"/>
              <a:ext cx="45023" cy="22727"/>
            </a:xfrm>
            <a:custGeom>
              <a:avLst/>
              <a:gdLst/>
              <a:ahLst/>
              <a:cxnLst/>
              <a:rect l="l" t="t" r="r" b="b"/>
              <a:pathLst>
                <a:path w="1670" h="843" extrusionOk="0">
                  <a:moveTo>
                    <a:pt x="0" y="0"/>
                  </a:moveTo>
                  <a:lnTo>
                    <a:pt x="0" y="843"/>
                  </a:lnTo>
                  <a:lnTo>
                    <a:pt x="1669" y="843"/>
                  </a:lnTo>
                  <a:lnTo>
                    <a:pt x="1669" y="0"/>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1" name="Google Shape;4281;p124"/>
            <p:cNvSpPr/>
            <p:nvPr/>
          </p:nvSpPr>
          <p:spPr>
            <a:xfrm>
              <a:off x="3455236" y="1656695"/>
              <a:ext cx="22727" cy="22727"/>
            </a:xfrm>
            <a:custGeom>
              <a:avLst/>
              <a:gdLst/>
              <a:ahLst/>
              <a:cxnLst/>
              <a:rect l="l" t="t" r="r" b="b"/>
              <a:pathLst>
                <a:path w="843" h="843" extrusionOk="0">
                  <a:moveTo>
                    <a:pt x="421" y="0"/>
                  </a:moveTo>
                  <a:cubicBezTo>
                    <a:pt x="195" y="0"/>
                    <a:pt x="0" y="196"/>
                    <a:pt x="0" y="421"/>
                  </a:cubicBezTo>
                  <a:cubicBezTo>
                    <a:pt x="0" y="648"/>
                    <a:pt x="195" y="843"/>
                    <a:pt x="421" y="843"/>
                  </a:cubicBezTo>
                  <a:cubicBezTo>
                    <a:pt x="662" y="843"/>
                    <a:pt x="843" y="648"/>
                    <a:pt x="843" y="421"/>
                  </a:cubicBezTo>
                  <a:cubicBezTo>
                    <a:pt x="843" y="196"/>
                    <a:pt x="662" y="0"/>
                    <a:pt x="421"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2" name="Google Shape;4282;p124"/>
            <p:cNvSpPr/>
            <p:nvPr/>
          </p:nvSpPr>
          <p:spPr>
            <a:xfrm>
              <a:off x="3161130" y="1566649"/>
              <a:ext cx="385366" cy="225547"/>
            </a:xfrm>
            <a:custGeom>
              <a:avLst/>
              <a:gdLst/>
              <a:ahLst/>
              <a:cxnLst/>
              <a:rect l="l" t="t" r="r" b="b"/>
              <a:pathLst>
                <a:path w="14294" h="8366" extrusionOk="0">
                  <a:moveTo>
                    <a:pt x="6305" y="1671"/>
                  </a:moveTo>
                  <a:cubicBezTo>
                    <a:pt x="6546" y="1671"/>
                    <a:pt x="6727" y="1851"/>
                    <a:pt x="6727" y="2092"/>
                  </a:cubicBezTo>
                  <a:cubicBezTo>
                    <a:pt x="6727" y="2317"/>
                    <a:pt x="6546" y="2513"/>
                    <a:pt x="6305" y="2513"/>
                  </a:cubicBezTo>
                  <a:cubicBezTo>
                    <a:pt x="6079" y="2513"/>
                    <a:pt x="5899" y="2317"/>
                    <a:pt x="5899" y="2092"/>
                  </a:cubicBezTo>
                  <a:cubicBezTo>
                    <a:pt x="5899" y="1851"/>
                    <a:pt x="6079" y="1671"/>
                    <a:pt x="6305" y="1671"/>
                  </a:cubicBezTo>
                  <a:close/>
                  <a:moveTo>
                    <a:pt x="7990" y="1671"/>
                  </a:moveTo>
                  <a:cubicBezTo>
                    <a:pt x="8216" y="1671"/>
                    <a:pt x="8412" y="1851"/>
                    <a:pt x="8412" y="2092"/>
                  </a:cubicBezTo>
                  <a:cubicBezTo>
                    <a:pt x="8412" y="2317"/>
                    <a:pt x="8216" y="2513"/>
                    <a:pt x="7990" y="2513"/>
                  </a:cubicBezTo>
                  <a:cubicBezTo>
                    <a:pt x="7750" y="2513"/>
                    <a:pt x="7569" y="2317"/>
                    <a:pt x="7569" y="2092"/>
                  </a:cubicBezTo>
                  <a:cubicBezTo>
                    <a:pt x="7569" y="1851"/>
                    <a:pt x="7750" y="1671"/>
                    <a:pt x="7990" y="1671"/>
                  </a:cubicBezTo>
                  <a:close/>
                  <a:moveTo>
                    <a:pt x="9660" y="1671"/>
                  </a:moveTo>
                  <a:cubicBezTo>
                    <a:pt x="9886" y="1671"/>
                    <a:pt x="10081" y="1851"/>
                    <a:pt x="10081" y="2092"/>
                  </a:cubicBezTo>
                  <a:cubicBezTo>
                    <a:pt x="10081" y="2317"/>
                    <a:pt x="9886" y="2513"/>
                    <a:pt x="9660" y="2513"/>
                  </a:cubicBezTo>
                  <a:cubicBezTo>
                    <a:pt x="9435" y="2513"/>
                    <a:pt x="9239" y="2317"/>
                    <a:pt x="9239" y="2092"/>
                  </a:cubicBezTo>
                  <a:cubicBezTo>
                    <a:pt x="9239" y="1851"/>
                    <a:pt x="9435" y="1671"/>
                    <a:pt x="9660" y="1671"/>
                  </a:cubicBezTo>
                  <a:close/>
                  <a:moveTo>
                    <a:pt x="11330" y="2513"/>
                  </a:moveTo>
                  <a:cubicBezTo>
                    <a:pt x="12023" y="2513"/>
                    <a:pt x="12594" y="3069"/>
                    <a:pt x="12594" y="3761"/>
                  </a:cubicBezTo>
                  <a:cubicBezTo>
                    <a:pt x="12594" y="4453"/>
                    <a:pt x="12023" y="5011"/>
                    <a:pt x="11330" y="5011"/>
                  </a:cubicBezTo>
                  <a:cubicBezTo>
                    <a:pt x="10638" y="5011"/>
                    <a:pt x="10081" y="4453"/>
                    <a:pt x="10081" y="3761"/>
                  </a:cubicBezTo>
                  <a:cubicBezTo>
                    <a:pt x="10081" y="3069"/>
                    <a:pt x="10638" y="2513"/>
                    <a:pt x="11330" y="2513"/>
                  </a:cubicBezTo>
                  <a:close/>
                  <a:moveTo>
                    <a:pt x="4635" y="1671"/>
                  </a:moveTo>
                  <a:cubicBezTo>
                    <a:pt x="4875" y="1671"/>
                    <a:pt x="5056" y="1851"/>
                    <a:pt x="5056" y="2092"/>
                  </a:cubicBezTo>
                  <a:lnTo>
                    <a:pt x="5056" y="7117"/>
                  </a:lnTo>
                  <a:cubicBezTo>
                    <a:pt x="5056" y="7342"/>
                    <a:pt x="4875" y="7523"/>
                    <a:pt x="4635" y="7523"/>
                  </a:cubicBezTo>
                  <a:lnTo>
                    <a:pt x="2123" y="7523"/>
                  </a:lnTo>
                  <a:cubicBezTo>
                    <a:pt x="1896" y="7523"/>
                    <a:pt x="1701" y="7342"/>
                    <a:pt x="1701" y="7117"/>
                  </a:cubicBezTo>
                  <a:lnTo>
                    <a:pt x="1701" y="2092"/>
                  </a:lnTo>
                  <a:cubicBezTo>
                    <a:pt x="1701" y="1851"/>
                    <a:pt x="1896" y="1671"/>
                    <a:pt x="2123" y="1671"/>
                  </a:cubicBezTo>
                  <a:close/>
                  <a:moveTo>
                    <a:pt x="7990" y="4194"/>
                  </a:moveTo>
                  <a:cubicBezTo>
                    <a:pt x="8125" y="4194"/>
                    <a:pt x="8261" y="4251"/>
                    <a:pt x="8336" y="4363"/>
                  </a:cubicBezTo>
                  <a:lnTo>
                    <a:pt x="9720" y="6455"/>
                  </a:lnTo>
                  <a:lnTo>
                    <a:pt x="10201" y="5974"/>
                  </a:lnTo>
                  <a:cubicBezTo>
                    <a:pt x="10285" y="5891"/>
                    <a:pt x="10390" y="5849"/>
                    <a:pt x="10495" y="5849"/>
                  </a:cubicBezTo>
                  <a:cubicBezTo>
                    <a:pt x="10600" y="5849"/>
                    <a:pt x="10706" y="5891"/>
                    <a:pt x="10789" y="5974"/>
                  </a:cubicBezTo>
                  <a:lnTo>
                    <a:pt x="11631" y="6816"/>
                  </a:lnTo>
                  <a:cubicBezTo>
                    <a:pt x="11796" y="6981"/>
                    <a:pt x="11796" y="7237"/>
                    <a:pt x="11631" y="7402"/>
                  </a:cubicBezTo>
                  <a:cubicBezTo>
                    <a:pt x="11548" y="7485"/>
                    <a:pt x="11439" y="7527"/>
                    <a:pt x="11332" y="7527"/>
                  </a:cubicBezTo>
                  <a:cubicBezTo>
                    <a:pt x="11225" y="7527"/>
                    <a:pt x="11119" y="7485"/>
                    <a:pt x="11044" y="7402"/>
                  </a:cubicBezTo>
                  <a:lnTo>
                    <a:pt x="10502" y="6861"/>
                  </a:lnTo>
                  <a:lnTo>
                    <a:pt x="9961" y="7402"/>
                  </a:lnTo>
                  <a:cubicBezTo>
                    <a:pt x="9882" y="7481"/>
                    <a:pt x="9781" y="7526"/>
                    <a:pt x="9667" y="7526"/>
                  </a:cubicBezTo>
                  <a:cubicBezTo>
                    <a:pt x="9650" y="7526"/>
                    <a:pt x="9633" y="7525"/>
                    <a:pt x="9615" y="7523"/>
                  </a:cubicBezTo>
                  <a:cubicBezTo>
                    <a:pt x="9495" y="7508"/>
                    <a:pt x="9375" y="7448"/>
                    <a:pt x="9314" y="7342"/>
                  </a:cubicBezTo>
                  <a:lnTo>
                    <a:pt x="7990" y="5356"/>
                  </a:lnTo>
                  <a:lnTo>
                    <a:pt x="6666" y="7342"/>
                  </a:lnTo>
                  <a:cubicBezTo>
                    <a:pt x="6581" y="7466"/>
                    <a:pt x="6448" y="7529"/>
                    <a:pt x="6312" y="7529"/>
                  </a:cubicBezTo>
                  <a:cubicBezTo>
                    <a:pt x="6233" y="7529"/>
                    <a:pt x="6152" y="7507"/>
                    <a:pt x="6079" y="7462"/>
                  </a:cubicBezTo>
                  <a:cubicBezTo>
                    <a:pt x="5884" y="7328"/>
                    <a:pt x="5838" y="7071"/>
                    <a:pt x="5959" y="6876"/>
                  </a:cubicBezTo>
                  <a:lnTo>
                    <a:pt x="7644" y="4363"/>
                  </a:lnTo>
                  <a:cubicBezTo>
                    <a:pt x="7719" y="4251"/>
                    <a:pt x="7854" y="4194"/>
                    <a:pt x="7990" y="4194"/>
                  </a:cubicBezTo>
                  <a:close/>
                  <a:moveTo>
                    <a:pt x="1265" y="0"/>
                  </a:moveTo>
                  <a:cubicBezTo>
                    <a:pt x="572" y="0"/>
                    <a:pt x="1" y="557"/>
                    <a:pt x="1" y="1249"/>
                  </a:cubicBezTo>
                  <a:lnTo>
                    <a:pt x="1" y="8365"/>
                  </a:lnTo>
                  <a:lnTo>
                    <a:pt x="14294" y="8365"/>
                  </a:lnTo>
                  <a:lnTo>
                    <a:pt x="14294" y="1249"/>
                  </a:lnTo>
                  <a:cubicBezTo>
                    <a:pt x="14294" y="557"/>
                    <a:pt x="13722" y="0"/>
                    <a:pt x="13030"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3" name="Google Shape;4283;p124"/>
            <p:cNvSpPr/>
            <p:nvPr/>
          </p:nvSpPr>
          <p:spPr>
            <a:xfrm>
              <a:off x="3161130" y="1814869"/>
              <a:ext cx="385366" cy="45077"/>
            </a:xfrm>
            <a:custGeom>
              <a:avLst/>
              <a:gdLst/>
              <a:ahLst/>
              <a:cxnLst/>
              <a:rect l="l" t="t" r="r" b="b"/>
              <a:pathLst>
                <a:path w="14294" h="1672" extrusionOk="0">
                  <a:moveTo>
                    <a:pt x="1" y="1"/>
                  </a:moveTo>
                  <a:lnTo>
                    <a:pt x="1" y="408"/>
                  </a:lnTo>
                  <a:cubicBezTo>
                    <a:pt x="1" y="1100"/>
                    <a:pt x="572" y="1671"/>
                    <a:pt x="1265" y="1671"/>
                  </a:cubicBezTo>
                  <a:lnTo>
                    <a:pt x="13030" y="1671"/>
                  </a:lnTo>
                  <a:cubicBezTo>
                    <a:pt x="13722" y="1671"/>
                    <a:pt x="14294" y="1100"/>
                    <a:pt x="14294" y="408"/>
                  </a:cubicBezTo>
                  <a:lnTo>
                    <a:pt x="14294" y="1"/>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84" name="Google Shape;4284;p124"/>
          <p:cNvGrpSpPr/>
          <p:nvPr/>
        </p:nvGrpSpPr>
        <p:grpSpPr>
          <a:xfrm>
            <a:off x="4008337" y="1631484"/>
            <a:ext cx="378601" cy="354982"/>
            <a:chOff x="3981307" y="1566649"/>
            <a:chExt cx="397148" cy="372372"/>
          </a:xfrm>
        </p:grpSpPr>
        <p:sp>
          <p:nvSpPr>
            <p:cNvPr id="4285" name="Google Shape;4285;p124"/>
            <p:cNvSpPr/>
            <p:nvPr/>
          </p:nvSpPr>
          <p:spPr>
            <a:xfrm>
              <a:off x="4238883" y="1892379"/>
              <a:ext cx="139572" cy="46641"/>
            </a:xfrm>
            <a:custGeom>
              <a:avLst/>
              <a:gdLst/>
              <a:ahLst/>
              <a:cxnLst/>
              <a:rect l="l" t="t" r="r" b="b"/>
              <a:pathLst>
                <a:path w="5177" h="1730" extrusionOk="0">
                  <a:moveTo>
                    <a:pt x="1" y="0"/>
                  </a:moveTo>
                  <a:lnTo>
                    <a:pt x="1" y="436"/>
                  </a:lnTo>
                  <a:cubicBezTo>
                    <a:pt x="1" y="1143"/>
                    <a:pt x="587" y="1730"/>
                    <a:pt x="1295" y="1730"/>
                  </a:cubicBezTo>
                  <a:lnTo>
                    <a:pt x="3883" y="1730"/>
                  </a:lnTo>
                  <a:cubicBezTo>
                    <a:pt x="4605" y="1730"/>
                    <a:pt x="5176" y="1143"/>
                    <a:pt x="5176" y="436"/>
                  </a:cubicBezTo>
                  <a:lnTo>
                    <a:pt x="5176" y="0"/>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6" name="Google Shape;4286;p124"/>
            <p:cNvSpPr/>
            <p:nvPr/>
          </p:nvSpPr>
          <p:spPr>
            <a:xfrm>
              <a:off x="4238883" y="1775939"/>
              <a:ext cx="139572" cy="93309"/>
            </a:xfrm>
            <a:custGeom>
              <a:avLst/>
              <a:gdLst/>
              <a:ahLst/>
              <a:cxnLst/>
              <a:rect l="l" t="t" r="r" b="b"/>
              <a:pathLst>
                <a:path w="5177" h="3461" extrusionOk="0">
                  <a:moveTo>
                    <a:pt x="1" y="0"/>
                  </a:moveTo>
                  <a:lnTo>
                    <a:pt x="1" y="3461"/>
                  </a:lnTo>
                  <a:lnTo>
                    <a:pt x="5176" y="3461"/>
                  </a:lnTo>
                  <a:lnTo>
                    <a:pt x="5176" y="0"/>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7" name="Google Shape;4287;p124"/>
            <p:cNvSpPr/>
            <p:nvPr/>
          </p:nvSpPr>
          <p:spPr>
            <a:xfrm>
              <a:off x="4238883" y="1706167"/>
              <a:ext cx="139572" cy="46695"/>
            </a:xfrm>
            <a:custGeom>
              <a:avLst/>
              <a:gdLst/>
              <a:ahLst/>
              <a:cxnLst/>
              <a:rect l="l" t="t" r="r" b="b"/>
              <a:pathLst>
                <a:path w="5177" h="1732" extrusionOk="0">
                  <a:moveTo>
                    <a:pt x="1295" y="1"/>
                  </a:moveTo>
                  <a:cubicBezTo>
                    <a:pt x="587" y="1"/>
                    <a:pt x="1" y="588"/>
                    <a:pt x="1" y="1295"/>
                  </a:cubicBezTo>
                  <a:lnTo>
                    <a:pt x="1" y="1731"/>
                  </a:lnTo>
                  <a:lnTo>
                    <a:pt x="5176" y="1731"/>
                  </a:lnTo>
                  <a:lnTo>
                    <a:pt x="5176" y="1295"/>
                  </a:lnTo>
                  <a:cubicBezTo>
                    <a:pt x="5176" y="588"/>
                    <a:pt x="4605" y="1"/>
                    <a:pt x="3883" y="1"/>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8" name="Google Shape;4288;p124"/>
            <p:cNvSpPr/>
            <p:nvPr/>
          </p:nvSpPr>
          <p:spPr>
            <a:xfrm>
              <a:off x="3981307" y="1566649"/>
              <a:ext cx="397148" cy="232854"/>
            </a:xfrm>
            <a:custGeom>
              <a:avLst/>
              <a:gdLst/>
              <a:ahLst/>
              <a:cxnLst/>
              <a:rect l="l" t="t" r="r" b="b"/>
              <a:pathLst>
                <a:path w="14731" h="8637" extrusionOk="0">
                  <a:moveTo>
                    <a:pt x="1294" y="0"/>
                  </a:moveTo>
                  <a:cubicBezTo>
                    <a:pt x="572" y="0"/>
                    <a:pt x="0" y="572"/>
                    <a:pt x="0" y="1294"/>
                  </a:cubicBezTo>
                  <a:lnTo>
                    <a:pt x="0" y="8636"/>
                  </a:lnTo>
                  <a:lnTo>
                    <a:pt x="8697" y="8636"/>
                  </a:lnTo>
                  <a:lnTo>
                    <a:pt x="8697" y="6470"/>
                  </a:lnTo>
                  <a:cubicBezTo>
                    <a:pt x="8697" y="5282"/>
                    <a:pt x="9660" y="4319"/>
                    <a:pt x="10849" y="4319"/>
                  </a:cubicBezTo>
                  <a:lnTo>
                    <a:pt x="13437" y="4319"/>
                  </a:lnTo>
                  <a:cubicBezTo>
                    <a:pt x="13932" y="4319"/>
                    <a:pt x="14369" y="4484"/>
                    <a:pt x="14730" y="4754"/>
                  </a:cubicBezTo>
                  <a:lnTo>
                    <a:pt x="14730" y="1294"/>
                  </a:lnTo>
                  <a:cubicBezTo>
                    <a:pt x="14730" y="572"/>
                    <a:pt x="14159" y="0"/>
                    <a:pt x="13437"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9" name="Google Shape;4289;p124"/>
            <p:cNvSpPr/>
            <p:nvPr/>
          </p:nvSpPr>
          <p:spPr>
            <a:xfrm>
              <a:off x="3981307" y="1822607"/>
              <a:ext cx="234471" cy="46641"/>
            </a:xfrm>
            <a:custGeom>
              <a:avLst/>
              <a:gdLst/>
              <a:ahLst/>
              <a:cxnLst/>
              <a:rect l="l" t="t" r="r" b="b"/>
              <a:pathLst>
                <a:path w="8697" h="1730" extrusionOk="0">
                  <a:moveTo>
                    <a:pt x="0" y="0"/>
                  </a:moveTo>
                  <a:lnTo>
                    <a:pt x="0" y="436"/>
                  </a:lnTo>
                  <a:cubicBezTo>
                    <a:pt x="0" y="1144"/>
                    <a:pt x="572" y="1730"/>
                    <a:pt x="1294" y="1730"/>
                  </a:cubicBezTo>
                  <a:lnTo>
                    <a:pt x="8697" y="1730"/>
                  </a:lnTo>
                  <a:lnTo>
                    <a:pt x="8697" y="0"/>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0" name="Google Shape;4290;p124"/>
            <p:cNvSpPr/>
            <p:nvPr/>
          </p:nvSpPr>
          <p:spPr>
            <a:xfrm>
              <a:off x="4051888" y="1892379"/>
              <a:ext cx="175671" cy="46641"/>
            </a:xfrm>
            <a:custGeom>
              <a:avLst/>
              <a:gdLst/>
              <a:ahLst/>
              <a:cxnLst/>
              <a:rect l="l" t="t" r="r" b="b"/>
              <a:pathLst>
                <a:path w="6516" h="1730" extrusionOk="0">
                  <a:moveTo>
                    <a:pt x="2137" y="0"/>
                  </a:moveTo>
                  <a:lnTo>
                    <a:pt x="1852" y="873"/>
                  </a:lnTo>
                  <a:lnTo>
                    <a:pt x="437" y="873"/>
                  </a:lnTo>
                  <a:cubicBezTo>
                    <a:pt x="197" y="873"/>
                    <a:pt x="0" y="1053"/>
                    <a:pt x="0" y="1294"/>
                  </a:cubicBezTo>
                  <a:cubicBezTo>
                    <a:pt x="0" y="1535"/>
                    <a:pt x="197" y="1730"/>
                    <a:pt x="437" y="1730"/>
                  </a:cubicBezTo>
                  <a:lnTo>
                    <a:pt x="6516" y="1730"/>
                  </a:lnTo>
                  <a:cubicBezTo>
                    <a:pt x="6245" y="1369"/>
                    <a:pt x="6079" y="917"/>
                    <a:pt x="6079" y="436"/>
                  </a:cubicBezTo>
                  <a:lnTo>
                    <a:pt x="6079" y="0"/>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1" name="Google Shape;4291;p124"/>
          <p:cNvGrpSpPr/>
          <p:nvPr/>
        </p:nvGrpSpPr>
        <p:grpSpPr>
          <a:xfrm>
            <a:off x="4801803" y="1631484"/>
            <a:ext cx="367370" cy="366984"/>
            <a:chOff x="4813643" y="1566649"/>
            <a:chExt cx="385366" cy="384962"/>
          </a:xfrm>
        </p:grpSpPr>
        <p:sp>
          <p:nvSpPr>
            <p:cNvPr id="4292" name="Google Shape;4292;p124"/>
            <p:cNvSpPr/>
            <p:nvPr/>
          </p:nvSpPr>
          <p:spPr>
            <a:xfrm>
              <a:off x="4813643" y="1709024"/>
              <a:ext cx="385366" cy="242586"/>
            </a:xfrm>
            <a:custGeom>
              <a:avLst/>
              <a:gdLst/>
              <a:ahLst/>
              <a:cxnLst/>
              <a:rect l="l" t="t" r="r" b="b"/>
              <a:pathLst>
                <a:path w="14294" h="8998" extrusionOk="0">
                  <a:moveTo>
                    <a:pt x="4213" y="1"/>
                  </a:moveTo>
                  <a:cubicBezTo>
                    <a:pt x="3477" y="617"/>
                    <a:pt x="2935" y="1429"/>
                    <a:pt x="2694" y="2362"/>
                  </a:cubicBezTo>
                  <a:cubicBezTo>
                    <a:pt x="1160" y="2679"/>
                    <a:pt x="1" y="4033"/>
                    <a:pt x="1" y="5627"/>
                  </a:cubicBezTo>
                  <a:cubicBezTo>
                    <a:pt x="1" y="7463"/>
                    <a:pt x="1535" y="8998"/>
                    <a:pt x="3371" y="8998"/>
                  </a:cubicBezTo>
                  <a:lnTo>
                    <a:pt x="10939" y="8998"/>
                  </a:lnTo>
                  <a:cubicBezTo>
                    <a:pt x="12789" y="8998"/>
                    <a:pt x="14294" y="7463"/>
                    <a:pt x="14294" y="5627"/>
                  </a:cubicBezTo>
                  <a:cubicBezTo>
                    <a:pt x="14294" y="4033"/>
                    <a:pt x="13166" y="2679"/>
                    <a:pt x="11616" y="2362"/>
                  </a:cubicBezTo>
                  <a:cubicBezTo>
                    <a:pt x="11375" y="1429"/>
                    <a:pt x="10819" y="617"/>
                    <a:pt x="10067" y="1"/>
                  </a:cubicBezTo>
                  <a:lnTo>
                    <a:pt x="10067" y="4785"/>
                  </a:lnTo>
                  <a:lnTo>
                    <a:pt x="10518" y="4785"/>
                  </a:lnTo>
                  <a:cubicBezTo>
                    <a:pt x="10759" y="4785"/>
                    <a:pt x="10939" y="4980"/>
                    <a:pt x="10939" y="5206"/>
                  </a:cubicBezTo>
                  <a:cubicBezTo>
                    <a:pt x="10939" y="5431"/>
                    <a:pt x="10759" y="5627"/>
                    <a:pt x="10518" y="5627"/>
                  </a:cubicBezTo>
                  <a:lnTo>
                    <a:pt x="3792" y="5627"/>
                  </a:lnTo>
                  <a:cubicBezTo>
                    <a:pt x="3567" y="5627"/>
                    <a:pt x="3371" y="5431"/>
                    <a:pt x="3371" y="5206"/>
                  </a:cubicBezTo>
                  <a:cubicBezTo>
                    <a:pt x="3371" y="4980"/>
                    <a:pt x="3567" y="4785"/>
                    <a:pt x="3792" y="4785"/>
                  </a:cubicBezTo>
                  <a:lnTo>
                    <a:pt x="4213" y="4785"/>
                  </a:lnTo>
                  <a:lnTo>
                    <a:pt x="4213" y="1"/>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3" name="Google Shape;4293;p124"/>
            <p:cNvSpPr/>
            <p:nvPr/>
          </p:nvSpPr>
          <p:spPr>
            <a:xfrm>
              <a:off x="4994976" y="1725254"/>
              <a:ext cx="22727" cy="22727"/>
            </a:xfrm>
            <a:custGeom>
              <a:avLst/>
              <a:gdLst/>
              <a:ahLst/>
              <a:cxnLst/>
              <a:rect l="l" t="t" r="r" b="b"/>
              <a:pathLst>
                <a:path w="843" h="843" extrusionOk="0">
                  <a:moveTo>
                    <a:pt x="422" y="0"/>
                  </a:moveTo>
                  <a:cubicBezTo>
                    <a:pt x="181" y="0"/>
                    <a:pt x="0" y="181"/>
                    <a:pt x="0" y="422"/>
                  </a:cubicBezTo>
                  <a:cubicBezTo>
                    <a:pt x="0" y="647"/>
                    <a:pt x="181" y="843"/>
                    <a:pt x="422" y="843"/>
                  </a:cubicBezTo>
                  <a:cubicBezTo>
                    <a:pt x="647" y="843"/>
                    <a:pt x="843" y="647"/>
                    <a:pt x="843" y="422"/>
                  </a:cubicBezTo>
                  <a:cubicBezTo>
                    <a:pt x="843" y="181"/>
                    <a:pt x="647" y="0"/>
                    <a:pt x="422"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4" name="Google Shape;4294;p124"/>
            <p:cNvSpPr/>
            <p:nvPr/>
          </p:nvSpPr>
          <p:spPr>
            <a:xfrm>
              <a:off x="4949926" y="1612481"/>
              <a:ext cx="112801" cy="45050"/>
            </a:xfrm>
            <a:custGeom>
              <a:avLst/>
              <a:gdLst/>
              <a:ahLst/>
              <a:cxnLst/>
              <a:rect l="l" t="t" r="r" b="b"/>
              <a:pathLst>
                <a:path w="4184" h="1671" extrusionOk="0">
                  <a:moveTo>
                    <a:pt x="1250" y="1"/>
                  </a:moveTo>
                  <a:cubicBezTo>
                    <a:pt x="558" y="1"/>
                    <a:pt x="1" y="557"/>
                    <a:pt x="1" y="1249"/>
                  </a:cubicBezTo>
                  <a:lnTo>
                    <a:pt x="1" y="1670"/>
                  </a:lnTo>
                  <a:lnTo>
                    <a:pt x="4183" y="1670"/>
                  </a:lnTo>
                  <a:lnTo>
                    <a:pt x="4183" y="1249"/>
                  </a:lnTo>
                  <a:cubicBezTo>
                    <a:pt x="4183" y="557"/>
                    <a:pt x="3612" y="1"/>
                    <a:pt x="2920" y="1"/>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5" name="Google Shape;4295;p124"/>
            <p:cNvSpPr/>
            <p:nvPr/>
          </p:nvSpPr>
          <p:spPr>
            <a:xfrm>
              <a:off x="4949926" y="1680204"/>
              <a:ext cx="112801" cy="157824"/>
            </a:xfrm>
            <a:custGeom>
              <a:avLst/>
              <a:gdLst/>
              <a:ahLst/>
              <a:cxnLst/>
              <a:rect l="l" t="t" r="r" b="b"/>
              <a:pathLst>
                <a:path w="4184" h="5854" extrusionOk="0">
                  <a:moveTo>
                    <a:pt x="2093" y="829"/>
                  </a:moveTo>
                  <a:cubicBezTo>
                    <a:pt x="2785" y="829"/>
                    <a:pt x="3341" y="1401"/>
                    <a:pt x="3341" y="2093"/>
                  </a:cubicBezTo>
                  <a:cubicBezTo>
                    <a:pt x="3341" y="2785"/>
                    <a:pt x="2785" y="3341"/>
                    <a:pt x="2093" y="3341"/>
                  </a:cubicBezTo>
                  <a:cubicBezTo>
                    <a:pt x="1401" y="3341"/>
                    <a:pt x="829" y="2785"/>
                    <a:pt x="829" y="2093"/>
                  </a:cubicBezTo>
                  <a:cubicBezTo>
                    <a:pt x="829" y="1401"/>
                    <a:pt x="1401" y="829"/>
                    <a:pt x="2093" y="829"/>
                  </a:cubicBezTo>
                  <a:close/>
                  <a:moveTo>
                    <a:pt x="2093" y="4183"/>
                  </a:moveTo>
                  <a:cubicBezTo>
                    <a:pt x="2318" y="4183"/>
                    <a:pt x="2514" y="4364"/>
                    <a:pt x="2514" y="4605"/>
                  </a:cubicBezTo>
                  <a:cubicBezTo>
                    <a:pt x="2514" y="4831"/>
                    <a:pt x="2318" y="5026"/>
                    <a:pt x="2093" y="5026"/>
                  </a:cubicBezTo>
                  <a:cubicBezTo>
                    <a:pt x="1852" y="5026"/>
                    <a:pt x="1671" y="4831"/>
                    <a:pt x="1671" y="4605"/>
                  </a:cubicBezTo>
                  <a:cubicBezTo>
                    <a:pt x="1671" y="4364"/>
                    <a:pt x="1852" y="4183"/>
                    <a:pt x="2093" y="4183"/>
                  </a:cubicBezTo>
                  <a:close/>
                  <a:moveTo>
                    <a:pt x="1" y="1"/>
                  </a:moveTo>
                  <a:lnTo>
                    <a:pt x="1" y="5854"/>
                  </a:lnTo>
                  <a:lnTo>
                    <a:pt x="4183" y="5854"/>
                  </a:lnTo>
                  <a:lnTo>
                    <a:pt x="4183" y="1"/>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6" name="Google Shape;4296;p124"/>
            <p:cNvSpPr/>
            <p:nvPr/>
          </p:nvSpPr>
          <p:spPr>
            <a:xfrm>
              <a:off x="4882202" y="1566649"/>
              <a:ext cx="22323" cy="45859"/>
            </a:xfrm>
            <a:custGeom>
              <a:avLst/>
              <a:gdLst/>
              <a:ahLst/>
              <a:cxnLst/>
              <a:rect l="l" t="t" r="r" b="b"/>
              <a:pathLst>
                <a:path w="828" h="1701" extrusionOk="0">
                  <a:moveTo>
                    <a:pt x="422" y="0"/>
                  </a:moveTo>
                  <a:cubicBezTo>
                    <a:pt x="181" y="0"/>
                    <a:pt x="1" y="181"/>
                    <a:pt x="1" y="407"/>
                  </a:cubicBezTo>
                  <a:lnTo>
                    <a:pt x="1" y="1279"/>
                  </a:lnTo>
                  <a:cubicBezTo>
                    <a:pt x="1" y="1505"/>
                    <a:pt x="181" y="1701"/>
                    <a:pt x="422" y="1701"/>
                  </a:cubicBezTo>
                  <a:cubicBezTo>
                    <a:pt x="647" y="1701"/>
                    <a:pt x="828" y="1505"/>
                    <a:pt x="828" y="1279"/>
                  </a:cubicBezTo>
                  <a:lnTo>
                    <a:pt x="828" y="407"/>
                  </a:lnTo>
                  <a:cubicBezTo>
                    <a:pt x="828" y="181"/>
                    <a:pt x="647" y="0"/>
                    <a:pt x="422"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7" name="Google Shape;4297;p124"/>
            <p:cNvSpPr/>
            <p:nvPr/>
          </p:nvSpPr>
          <p:spPr>
            <a:xfrm>
              <a:off x="4836370" y="1702527"/>
              <a:ext cx="22350" cy="45455"/>
            </a:xfrm>
            <a:custGeom>
              <a:avLst/>
              <a:gdLst/>
              <a:ahLst/>
              <a:cxnLst/>
              <a:rect l="l" t="t" r="r" b="b"/>
              <a:pathLst>
                <a:path w="829" h="1686" extrusionOk="0">
                  <a:moveTo>
                    <a:pt x="407" y="1"/>
                  </a:moveTo>
                  <a:cubicBezTo>
                    <a:pt x="181" y="1"/>
                    <a:pt x="0" y="196"/>
                    <a:pt x="0" y="422"/>
                  </a:cubicBezTo>
                  <a:lnTo>
                    <a:pt x="0" y="1265"/>
                  </a:lnTo>
                  <a:cubicBezTo>
                    <a:pt x="0" y="1490"/>
                    <a:pt x="181" y="1686"/>
                    <a:pt x="407" y="1686"/>
                  </a:cubicBezTo>
                  <a:cubicBezTo>
                    <a:pt x="648" y="1686"/>
                    <a:pt x="828" y="1490"/>
                    <a:pt x="828" y="1265"/>
                  </a:cubicBezTo>
                  <a:lnTo>
                    <a:pt x="828" y="422"/>
                  </a:lnTo>
                  <a:cubicBezTo>
                    <a:pt x="828" y="196"/>
                    <a:pt x="648" y="1"/>
                    <a:pt x="407" y="1"/>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8" name="Google Shape;4298;p124"/>
            <p:cNvSpPr/>
            <p:nvPr/>
          </p:nvSpPr>
          <p:spPr>
            <a:xfrm>
              <a:off x="4882202" y="1634777"/>
              <a:ext cx="22323" cy="67777"/>
            </a:xfrm>
            <a:custGeom>
              <a:avLst/>
              <a:gdLst/>
              <a:ahLst/>
              <a:cxnLst/>
              <a:rect l="l" t="t" r="r" b="b"/>
              <a:pathLst>
                <a:path w="828" h="2514" extrusionOk="0">
                  <a:moveTo>
                    <a:pt x="422" y="1"/>
                  </a:moveTo>
                  <a:cubicBezTo>
                    <a:pt x="181" y="1"/>
                    <a:pt x="1" y="197"/>
                    <a:pt x="1" y="422"/>
                  </a:cubicBezTo>
                  <a:lnTo>
                    <a:pt x="1" y="2107"/>
                  </a:lnTo>
                  <a:cubicBezTo>
                    <a:pt x="1" y="2333"/>
                    <a:pt x="181" y="2514"/>
                    <a:pt x="422" y="2514"/>
                  </a:cubicBezTo>
                  <a:cubicBezTo>
                    <a:pt x="647" y="2514"/>
                    <a:pt x="828" y="2333"/>
                    <a:pt x="828" y="2107"/>
                  </a:cubicBezTo>
                  <a:lnTo>
                    <a:pt x="828" y="422"/>
                  </a:lnTo>
                  <a:cubicBezTo>
                    <a:pt x="828" y="197"/>
                    <a:pt x="647" y="1"/>
                    <a:pt x="422" y="1"/>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9" name="Google Shape;4299;p124"/>
            <p:cNvSpPr/>
            <p:nvPr/>
          </p:nvSpPr>
          <p:spPr>
            <a:xfrm>
              <a:off x="5108558" y="1566649"/>
              <a:ext cx="22727" cy="45859"/>
            </a:xfrm>
            <a:custGeom>
              <a:avLst/>
              <a:gdLst/>
              <a:ahLst/>
              <a:cxnLst/>
              <a:rect l="l" t="t" r="r" b="b"/>
              <a:pathLst>
                <a:path w="843" h="1701" extrusionOk="0">
                  <a:moveTo>
                    <a:pt x="421" y="0"/>
                  </a:moveTo>
                  <a:cubicBezTo>
                    <a:pt x="181" y="0"/>
                    <a:pt x="0" y="181"/>
                    <a:pt x="0" y="407"/>
                  </a:cubicBezTo>
                  <a:lnTo>
                    <a:pt x="0" y="1279"/>
                  </a:lnTo>
                  <a:cubicBezTo>
                    <a:pt x="0" y="1505"/>
                    <a:pt x="181" y="1701"/>
                    <a:pt x="421" y="1701"/>
                  </a:cubicBezTo>
                  <a:cubicBezTo>
                    <a:pt x="646" y="1701"/>
                    <a:pt x="843" y="1505"/>
                    <a:pt x="843" y="1279"/>
                  </a:cubicBezTo>
                  <a:lnTo>
                    <a:pt x="843" y="407"/>
                  </a:lnTo>
                  <a:cubicBezTo>
                    <a:pt x="843" y="181"/>
                    <a:pt x="646" y="0"/>
                    <a:pt x="421"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0" name="Google Shape;4300;p124"/>
            <p:cNvSpPr/>
            <p:nvPr/>
          </p:nvSpPr>
          <p:spPr>
            <a:xfrm>
              <a:off x="5108558" y="1634777"/>
              <a:ext cx="22727" cy="67777"/>
            </a:xfrm>
            <a:custGeom>
              <a:avLst/>
              <a:gdLst/>
              <a:ahLst/>
              <a:cxnLst/>
              <a:rect l="l" t="t" r="r" b="b"/>
              <a:pathLst>
                <a:path w="843" h="2514" extrusionOk="0">
                  <a:moveTo>
                    <a:pt x="421" y="1"/>
                  </a:moveTo>
                  <a:cubicBezTo>
                    <a:pt x="181" y="1"/>
                    <a:pt x="0" y="197"/>
                    <a:pt x="0" y="422"/>
                  </a:cubicBezTo>
                  <a:lnTo>
                    <a:pt x="0" y="2107"/>
                  </a:lnTo>
                  <a:cubicBezTo>
                    <a:pt x="0" y="2333"/>
                    <a:pt x="181" y="2514"/>
                    <a:pt x="421" y="2514"/>
                  </a:cubicBezTo>
                  <a:cubicBezTo>
                    <a:pt x="646" y="2514"/>
                    <a:pt x="843" y="2333"/>
                    <a:pt x="843" y="2107"/>
                  </a:cubicBezTo>
                  <a:lnTo>
                    <a:pt x="843" y="422"/>
                  </a:lnTo>
                  <a:cubicBezTo>
                    <a:pt x="843" y="197"/>
                    <a:pt x="646" y="1"/>
                    <a:pt x="421" y="1"/>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1" name="Google Shape;4301;p124"/>
            <p:cNvSpPr/>
            <p:nvPr/>
          </p:nvSpPr>
          <p:spPr>
            <a:xfrm>
              <a:off x="4836370" y="1612481"/>
              <a:ext cx="22350" cy="67750"/>
            </a:xfrm>
            <a:custGeom>
              <a:avLst/>
              <a:gdLst/>
              <a:ahLst/>
              <a:cxnLst/>
              <a:rect l="l" t="t" r="r" b="b"/>
              <a:pathLst>
                <a:path w="829" h="2513" extrusionOk="0">
                  <a:moveTo>
                    <a:pt x="407" y="1"/>
                  </a:moveTo>
                  <a:cubicBezTo>
                    <a:pt x="181" y="1"/>
                    <a:pt x="0" y="181"/>
                    <a:pt x="0" y="422"/>
                  </a:cubicBezTo>
                  <a:lnTo>
                    <a:pt x="0" y="2091"/>
                  </a:lnTo>
                  <a:cubicBezTo>
                    <a:pt x="0" y="2318"/>
                    <a:pt x="181" y="2513"/>
                    <a:pt x="407" y="2513"/>
                  </a:cubicBezTo>
                  <a:cubicBezTo>
                    <a:pt x="648" y="2513"/>
                    <a:pt x="828" y="2318"/>
                    <a:pt x="828" y="2091"/>
                  </a:cubicBezTo>
                  <a:lnTo>
                    <a:pt x="828" y="422"/>
                  </a:lnTo>
                  <a:cubicBezTo>
                    <a:pt x="828" y="181"/>
                    <a:pt x="648" y="1"/>
                    <a:pt x="407" y="1"/>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2" name="Google Shape;4302;p124"/>
            <p:cNvSpPr/>
            <p:nvPr/>
          </p:nvSpPr>
          <p:spPr>
            <a:xfrm>
              <a:off x="5153555" y="1702527"/>
              <a:ext cx="22754" cy="45455"/>
            </a:xfrm>
            <a:custGeom>
              <a:avLst/>
              <a:gdLst/>
              <a:ahLst/>
              <a:cxnLst/>
              <a:rect l="l" t="t" r="r" b="b"/>
              <a:pathLst>
                <a:path w="844" h="1686" extrusionOk="0">
                  <a:moveTo>
                    <a:pt x="422" y="1"/>
                  </a:moveTo>
                  <a:cubicBezTo>
                    <a:pt x="197" y="1"/>
                    <a:pt x="1" y="196"/>
                    <a:pt x="1" y="422"/>
                  </a:cubicBezTo>
                  <a:lnTo>
                    <a:pt x="1" y="1265"/>
                  </a:lnTo>
                  <a:cubicBezTo>
                    <a:pt x="1" y="1490"/>
                    <a:pt x="197" y="1686"/>
                    <a:pt x="422" y="1686"/>
                  </a:cubicBezTo>
                  <a:cubicBezTo>
                    <a:pt x="648" y="1686"/>
                    <a:pt x="843" y="1490"/>
                    <a:pt x="843" y="1265"/>
                  </a:cubicBezTo>
                  <a:lnTo>
                    <a:pt x="843" y="422"/>
                  </a:lnTo>
                  <a:cubicBezTo>
                    <a:pt x="843" y="196"/>
                    <a:pt x="648" y="1"/>
                    <a:pt x="422" y="1"/>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3" name="Google Shape;4303;p124"/>
            <p:cNvSpPr/>
            <p:nvPr/>
          </p:nvSpPr>
          <p:spPr>
            <a:xfrm>
              <a:off x="5153555" y="1612481"/>
              <a:ext cx="22754" cy="67750"/>
            </a:xfrm>
            <a:custGeom>
              <a:avLst/>
              <a:gdLst/>
              <a:ahLst/>
              <a:cxnLst/>
              <a:rect l="l" t="t" r="r" b="b"/>
              <a:pathLst>
                <a:path w="844" h="2513" extrusionOk="0">
                  <a:moveTo>
                    <a:pt x="422" y="1"/>
                  </a:moveTo>
                  <a:cubicBezTo>
                    <a:pt x="197" y="1"/>
                    <a:pt x="1" y="181"/>
                    <a:pt x="1" y="422"/>
                  </a:cubicBezTo>
                  <a:lnTo>
                    <a:pt x="1" y="2091"/>
                  </a:lnTo>
                  <a:cubicBezTo>
                    <a:pt x="1" y="2318"/>
                    <a:pt x="197" y="2513"/>
                    <a:pt x="422" y="2513"/>
                  </a:cubicBezTo>
                  <a:cubicBezTo>
                    <a:pt x="648" y="2513"/>
                    <a:pt x="843" y="2318"/>
                    <a:pt x="843" y="2091"/>
                  </a:cubicBezTo>
                  <a:lnTo>
                    <a:pt x="843" y="422"/>
                  </a:lnTo>
                  <a:cubicBezTo>
                    <a:pt x="843" y="181"/>
                    <a:pt x="648" y="1"/>
                    <a:pt x="422" y="1"/>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4" name="Google Shape;4304;p124"/>
          <p:cNvGrpSpPr/>
          <p:nvPr/>
        </p:nvGrpSpPr>
        <p:grpSpPr>
          <a:xfrm>
            <a:off x="5571702" y="1631484"/>
            <a:ext cx="366958" cy="301241"/>
            <a:chOff x="5621257" y="1566649"/>
            <a:chExt cx="384935" cy="315998"/>
          </a:xfrm>
        </p:grpSpPr>
        <p:sp>
          <p:nvSpPr>
            <p:cNvPr id="4305" name="Google Shape;4305;p124"/>
            <p:cNvSpPr/>
            <p:nvPr/>
          </p:nvSpPr>
          <p:spPr>
            <a:xfrm>
              <a:off x="5621257" y="1566649"/>
              <a:ext cx="112801" cy="112774"/>
            </a:xfrm>
            <a:custGeom>
              <a:avLst/>
              <a:gdLst/>
              <a:ahLst/>
              <a:cxnLst/>
              <a:rect l="l" t="t" r="r" b="b"/>
              <a:pathLst>
                <a:path w="4184" h="4183" extrusionOk="0">
                  <a:moveTo>
                    <a:pt x="422" y="0"/>
                  </a:moveTo>
                  <a:cubicBezTo>
                    <a:pt x="181" y="0"/>
                    <a:pt x="0" y="181"/>
                    <a:pt x="0" y="407"/>
                  </a:cubicBezTo>
                  <a:lnTo>
                    <a:pt x="0" y="2092"/>
                  </a:lnTo>
                  <a:cubicBezTo>
                    <a:pt x="0" y="2317"/>
                    <a:pt x="181" y="2513"/>
                    <a:pt x="422" y="2513"/>
                  </a:cubicBezTo>
                  <a:lnTo>
                    <a:pt x="843" y="2513"/>
                  </a:lnTo>
                  <a:lnTo>
                    <a:pt x="843" y="3761"/>
                  </a:lnTo>
                  <a:cubicBezTo>
                    <a:pt x="843" y="3988"/>
                    <a:pt x="1024" y="4183"/>
                    <a:pt x="1249" y="4183"/>
                  </a:cubicBezTo>
                  <a:cubicBezTo>
                    <a:pt x="1489" y="4183"/>
                    <a:pt x="1670" y="3988"/>
                    <a:pt x="1670" y="3761"/>
                  </a:cubicBezTo>
                  <a:lnTo>
                    <a:pt x="1670" y="2513"/>
                  </a:lnTo>
                  <a:lnTo>
                    <a:pt x="2091" y="2513"/>
                  </a:lnTo>
                  <a:cubicBezTo>
                    <a:pt x="2317" y="2513"/>
                    <a:pt x="2512" y="2317"/>
                    <a:pt x="2512" y="2092"/>
                  </a:cubicBezTo>
                  <a:lnTo>
                    <a:pt x="2512" y="1671"/>
                  </a:lnTo>
                  <a:lnTo>
                    <a:pt x="3762" y="1671"/>
                  </a:lnTo>
                  <a:cubicBezTo>
                    <a:pt x="4003" y="1671"/>
                    <a:pt x="4183" y="1490"/>
                    <a:pt x="4183" y="1249"/>
                  </a:cubicBezTo>
                  <a:cubicBezTo>
                    <a:pt x="4183" y="1023"/>
                    <a:pt x="4003" y="828"/>
                    <a:pt x="3762" y="828"/>
                  </a:cubicBezTo>
                  <a:lnTo>
                    <a:pt x="2512" y="828"/>
                  </a:lnTo>
                  <a:lnTo>
                    <a:pt x="2512" y="407"/>
                  </a:lnTo>
                  <a:cubicBezTo>
                    <a:pt x="2512" y="181"/>
                    <a:pt x="2317" y="0"/>
                    <a:pt x="2091"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6" name="Google Shape;4306;p124"/>
            <p:cNvSpPr/>
            <p:nvPr/>
          </p:nvSpPr>
          <p:spPr>
            <a:xfrm>
              <a:off x="5893418" y="1566649"/>
              <a:ext cx="112774" cy="112774"/>
            </a:xfrm>
            <a:custGeom>
              <a:avLst/>
              <a:gdLst/>
              <a:ahLst/>
              <a:cxnLst/>
              <a:rect l="l" t="t" r="r" b="b"/>
              <a:pathLst>
                <a:path w="4183" h="4183" extrusionOk="0">
                  <a:moveTo>
                    <a:pt x="2092" y="0"/>
                  </a:moveTo>
                  <a:cubicBezTo>
                    <a:pt x="1866" y="0"/>
                    <a:pt x="1685" y="181"/>
                    <a:pt x="1685" y="407"/>
                  </a:cubicBezTo>
                  <a:lnTo>
                    <a:pt x="1685" y="828"/>
                  </a:lnTo>
                  <a:lnTo>
                    <a:pt x="422" y="828"/>
                  </a:lnTo>
                  <a:cubicBezTo>
                    <a:pt x="197" y="828"/>
                    <a:pt x="0" y="1023"/>
                    <a:pt x="0" y="1249"/>
                  </a:cubicBezTo>
                  <a:cubicBezTo>
                    <a:pt x="0" y="1490"/>
                    <a:pt x="197" y="1671"/>
                    <a:pt x="422" y="1671"/>
                  </a:cubicBezTo>
                  <a:lnTo>
                    <a:pt x="1685" y="1671"/>
                  </a:lnTo>
                  <a:lnTo>
                    <a:pt x="1685" y="2092"/>
                  </a:lnTo>
                  <a:cubicBezTo>
                    <a:pt x="1685" y="2317"/>
                    <a:pt x="1866" y="2513"/>
                    <a:pt x="2092" y="2513"/>
                  </a:cubicBezTo>
                  <a:lnTo>
                    <a:pt x="2513" y="2513"/>
                  </a:lnTo>
                  <a:lnTo>
                    <a:pt x="2513" y="3761"/>
                  </a:lnTo>
                  <a:cubicBezTo>
                    <a:pt x="2513" y="3988"/>
                    <a:pt x="2708" y="4183"/>
                    <a:pt x="2935" y="4183"/>
                  </a:cubicBezTo>
                  <a:cubicBezTo>
                    <a:pt x="3160" y="4183"/>
                    <a:pt x="3356" y="3988"/>
                    <a:pt x="3356" y="3761"/>
                  </a:cubicBezTo>
                  <a:lnTo>
                    <a:pt x="3356" y="2513"/>
                  </a:lnTo>
                  <a:lnTo>
                    <a:pt x="3777" y="2513"/>
                  </a:lnTo>
                  <a:cubicBezTo>
                    <a:pt x="4002" y="2513"/>
                    <a:pt x="4183" y="2317"/>
                    <a:pt x="4183" y="2092"/>
                  </a:cubicBezTo>
                  <a:lnTo>
                    <a:pt x="4183" y="407"/>
                  </a:lnTo>
                  <a:cubicBezTo>
                    <a:pt x="4183" y="181"/>
                    <a:pt x="4002" y="0"/>
                    <a:pt x="3777"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7" name="Google Shape;4307;p124"/>
            <p:cNvSpPr/>
            <p:nvPr/>
          </p:nvSpPr>
          <p:spPr>
            <a:xfrm>
              <a:off x="5688980" y="1634399"/>
              <a:ext cx="249892" cy="180497"/>
            </a:xfrm>
            <a:custGeom>
              <a:avLst/>
              <a:gdLst/>
              <a:ahLst/>
              <a:cxnLst/>
              <a:rect l="l" t="t" r="r" b="b"/>
              <a:pathLst>
                <a:path w="9269" h="6695" extrusionOk="0">
                  <a:moveTo>
                    <a:pt x="422" y="0"/>
                  </a:moveTo>
                  <a:cubicBezTo>
                    <a:pt x="181" y="0"/>
                    <a:pt x="0" y="181"/>
                    <a:pt x="0" y="406"/>
                  </a:cubicBezTo>
                  <a:lnTo>
                    <a:pt x="0" y="6273"/>
                  </a:lnTo>
                  <a:cubicBezTo>
                    <a:pt x="0" y="6500"/>
                    <a:pt x="181" y="6695"/>
                    <a:pt x="422" y="6695"/>
                  </a:cubicBezTo>
                  <a:lnTo>
                    <a:pt x="8847" y="6695"/>
                  </a:lnTo>
                  <a:cubicBezTo>
                    <a:pt x="9073" y="6695"/>
                    <a:pt x="9268" y="6500"/>
                    <a:pt x="9268" y="6273"/>
                  </a:cubicBezTo>
                  <a:lnTo>
                    <a:pt x="9268" y="406"/>
                  </a:lnTo>
                  <a:cubicBezTo>
                    <a:pt x="9268" y="181"/>
                    <a:pt x="9073" y="0"/>
                    <a:pt x="8847"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8" name="Google Shape;4308;p124"/>
            <p:cNvSpPr/>
            <p:nvPr/>
          </p:nvSpPr>
          <p:spPr>
            <a:xfrm>
              <a:off x="5893418" y="1769442"/>
              <a:ext cx="112774" cy="113205"/>
            </a:xfrm>
            <a:custGeom>
              <a:avLst/>
              <a:gdLst/>
              <a:ahLst/>
              <a:cxnLst/>
              <a:rect l="l" t="t" r="r" b="b"/>
              <a:pathLst>
                <a:path w="4183" h="4199" extrusionOk="0">
                  <a:moveTo>
                    <a:pt x="2935" y="1"/>
                  </a:moveTo>
                  <a:cubicBezTo>
                    <a:pt x="2708" y="1"/>
                    <a:pt x="2513" y="197"/>
                    <a:pt x="2513" y="422"/>
                  </a:cubicBezTo>
                  <a:lnTo>
                    <a:pt x="2513" y="1686"/>
                  </a:lnTo>
                  <a:lnTo>
                    <a:pt x="2092" y="1686"/>
                  </a:lnTo>
                  <a:cubicBezTo>
                    <a:pt x="1866" y="1686"/>
                    <a:pt x="1685" y="1866"/>
                    <a:pt x="1685" y="2093"/>
                  </a:cubicBezTo>
                  <a:lnTo>
                    <a:pt x="1685" y="2514"/>
                  </a:lnTo>
                  <a:lnTo>
                    <a:pt x="422" y="2514"/>
                  </a:lnTo>
                  <a:cubicBezTo>
                    <a:pt x="197" y="2514"/>
                    <a:pt x="0" y="2709"/>
                    <a:pt x="0" y="2935"/>
                  </a:cubicBezTo>
                  <a:cubicBezTo>
                    <a:pt x="0" y="3160"/>
                    <a:pt x="197" y="3356"/>
                    <a:pt x="422" y="3356"/>
                  </a:cubicBezTo>
                  <a:lnTo>
                    <a:pt x="1685" y="3356"/>
                  </a:lnTo>
                  <a:lnTo>
                    <a:pt x="1685" y="3778"/>
                  </a:lnTo>
                  <a:cubicBezTo>
                    <a:pt x="1685" y="4003"/>
                    <a:pt x="1866" y="4199"/>
                    <a:pt x="2092" y="4199"/>
                  </a:cubicBezTo>
                  <a:lnTo>
                    <a:pt x="3777" y="4199"/>
                  </a:lnTo>
                  <a:cubicBezTo>
                    <a:pt x="4002" y="4199"/>
                    <a:pt x="4183" y="4003"/>
                    <a:pt x="4183" y="3778"/>
                  </a:cubicBezTo>
                  <a:lnTo>
                    <a:pt x="4183" y="2093"/>
                  </a:lnTo>
                  <a:cubicBezTo>
                    <a:pt x="4183" y="1866"/>
                    <a:pt x="4002" y="1686"/>
                    <a:pt x="3777" y="1686"/>
                  </a:cubicBezTo>
                  <a:lnTo>
                    <a:pt x="3356" y="1686"/>
                  </a:lnTo>
                  <a:lnTo>
                    <a:pt x="3356" y="422"/>
                  </a:lnTo>
                  <a:cubicBezTo>
                    <a:pt x="3356" y="197"/>
                    <a:pt x="3160" y="1"/>
                    <a:pt x="2935" y="1"/>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9" name="Google Shape;4309;p124"/>
            <p:cNvSpPr/>
            <p:nvPr/>
          </p:nvSpPr>
          <p:spPr>
            <a:xfrm>
              <a:off x="5621257" y="1769442"/>
              <a:ext cx="112801" cy="113205"/>
            </a:xfrm>
            <a:custGeom>
              <a:avLst/>
              <a:gdLst/>
              <a:ahLst/>
              <a:cxnLst/>
              <a:rect l="l" t="t" r="r" b="b"/>
              <a:pathLst>
                <a:path w="4184" h="4199" extrusionOk="0">
                  <a:moveTo>
                    <a:pt x="1249" y="1"/>
                  </a:moveTo>
                  <a:cubicBezTo>
                    <a:pt x="1024" y="1"/>
                    <a:pt x="843" y="197"/>
                    <a:pt x="843" y="422"/>
                  </a:cubicBezTo>
                  <a:lnTo>
                    <a:pt x="843" y="1686"/>
                  </a:lnTo>
                  <a:lnTo>
                    <a:pt x="422" y="1686"/>
                  </a:lnTo>
                  <a:cubicBezTo>
                    <a:pt x="181" y="1686"/>
                    <a:pt x="0" y="1866"/>
                    <a:pt x="0" y="2093"/>
                  </a:cubicBezTo>
                  <a:lnTo>
                    <a:pt x="0" y="3778"/>
                  </a:lnTo>
                  <a:cubicBezTo>
                    <a:pt x="0" y="4003"/>
                    <a:pt x="181" y="4199"/>
                    <a:pt x="422" y="4199"/>
                  </a:cubicBezTo>
                  <a:lnTo>
                    <a:pt x="2091" y="4199"/>
                  </a:lnTo>
                  <a:cubicBezTo>
                    <a:pt x="2317" y="4199"/>
                    <a:pt x="2512" y="4003"/>
                    <a:pt x="2512" y="3778"/>
                  </a:cubicBezTo>
                  <a:lnTo>
                    <a:pt x="2512" y="3356"/>
                  </a:lnTo>
                  <a:lnTo>
                    <a:pt x="3762" y="3356"/>
                  </a:lnTo>
                  <a:cubicBezTo>
                    <a:pt x="4003" y="3356"/>
                    <a:pt x="4183" y="3160"/>
                    <a:pt x="4183" y="2935"/>
                  </a:cubicBezTo>
                  <a:cubicBezTo>
                    <a:pt x="4183" y="2709"/>
                    <a:pt x="4003" y="2514"/>
                    <a:pt x="3762" y="2514"/>
                  </a:cubicBezTo>
                  <a:lnTo>
                    <a:pt x="2512" y="2514"/>
                  </a:lnTo>
                  <a:lnTo>
                    <a:pt x="2512" y="2093"/>
                  </a:lnTo>
                  <a:cubicBezTo>
                    <a:pt x="2512" y="1866"/>
                    <a:pt x="2317" y="1686"/>
                    <a:pt x="2091" y="1686"/>
                  </a:cubicBezTo>
                  <a:lnTo>
                    <a:pt x="1670" y="1686"/>
                  </a:lnTo>
                  <a:lnTo>
                    <a:pt x="1670" y="422"/>
                  </a:lnTo>
                  <a:cubicBezTo>
                    <a:pt x="1670" y="197"/>
                    <a:pt x="1489" y="1"/>
                    <a:pt x="1249" y="1"/>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0" name="Google Shape;4310;p124"/>
            <p:cNvSpPr/>
            <p:nvPr/>
          </p:nvSpPr>
          <p:spPr>
            <a:xfrm>
              <a:off x="5756731" y="1837192"/>
              <a:ext cx="45859" cy="22754"/>
            </a:xfrm>
            <a:custGeom>
              <a:avLst/>
              <a:gdLst/>
              <a:ahLst/>
              <a:cxnLst/>
              <a:rect l="l" t="t" r="r" b="b"/>
              <a:pathLst>
                <a:path w="1701" h="844" extrusionOk="0">
                  <a:moveTo>
                    <a:pt x="422" y="1"/>
                  </a:moveTo>
                  <a:cubicBezTo>
                    <a:pt x="181" y="1"/>
                    <a:pt x="1" y="196"/>
                    <a:pt x="1" y="422"/>
                  </a:cubicBezTo>
                  <a:cubicBezTo>
                    <a:pt x="1" y="647"/>
                    <a:pt x="181" y="843"/>
                    <a:pt x="422" y="843"/>
                  </a:cubicBezTo>
                  <a:lnTo>
                    <a:pt x="1279" y="843"/>
                  </a:lnTo>
                  <a:cubicBezTo>
                    <a:pt x="1505" y="843"/>
                    <a:pt x="1700" y="647"/>
                    <a:pt x="1700" y="422"/>
                  </a:cubicBezTo>
                  <a:cubicBezTo>
                    <a:pt x="1700" y="196"/>
                    <a:pt x="1505" y="1"/>
                    <a:pt x="1279" y="1"/>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1" name="Google Shape;4311;p124"/>
            <p:cNvSpPr/>
            <p:nvPr/>
          </p:nvSpPr>
          <p:spPr>
            <a:xfrm>
              <a:off x="5824886" y="1837192"/>
              <a:ext cx="46263" cy="22754"/>
            </a:xfrm>
            <a:custGeom>
              <a:avLst/>
              <a:gdLst/>
              <a:ahLst/>
              <a:cxnLst/>
              <a:rect l="l" t="t" r="r" b="b"/>
              <a:pathLst>
                <a:path w="1716" h="844" extrusionOk="0">
                  <a:moveTo>
                    <a:pt x="422" y="1"/>
                  </a:moveTo>
                  <a:cubicBezTo>
                    <a:pt x="195" y="1"/>
                    <a:pt x="0" y="196"/>
                    <a:pt x="0" y="422"/>
                  </a:cubicBezTo>
                  <a:cubicBezTo>
                    <a:pt x="0" y="647"/>
                    <a:pt x="195" y="843"/>
                    <a:pt x="422" y="843"/>
                  </a:cubicBezTo>
                  <a:lnTo>
                    <a:pt x="1294" y="843"/>
                  </a:lnTo>
                  <a:cubicBezTo>
                    <a:pt x="1519" y="843"/>
                    <a:pt x="1715" y="647"/>
                    <a:pt x="1715" y="422"/>
                  </a:cubicBezTo>
                  <a:cubicBezTo>
                    <a:pt x="1715" y="196"/>
                    <a:pt x="1519" y="1"/>
                    <a:pt x="1294" y="1"/>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2" name="Google Shape;4312;p124"/>
            <p:cNvSpPr/>
            <p:nvPr/>
          </p:nvSpPr>
          <p:spPr>
            <a:xfrm>
              <a:off x="5756731" y="1588971"/>
              <a:ext cx="45859" cy="22727"/>
            </a:xfrm>
            <a:custGeom>
              <a:avLst/>
              <a:gdLst/>
              <a:ahLst/>
              <a:cxnLst/>
              <a:rect l="l" t="t" r="r" b="b"/>
              <a:pathLst>
                <a:path w="1701" h="843" extrusionOk="0">
                  <a:moveTo>
                    <a:pt x="422" y="0"/>
                  </a:moveTo>
                  <a:cubicBezTo>
                    <a:pt x="181" y="0"/>
                    <a:pt x="1" y="195"/>
                    <a:pt x="1" y="421"/>
                  </a:cubicBezTo>
                  <a:cubicBezTo>
                    <a:pt x="1" y="662"/>
                    <a:pt x="181" y="843"/>
                    <a:pt x="422" y="843"/>
                  </a:cubicBezTo>
                  <a:lnTo>
                    <a:pt x="1279" y="843"/>
                  </a:lnTo>
                  <a:cubicBezTo>
                    <a:pt x="1505" y="843"/>
                    <a:pt x="1700" y="662"/>
                    <a:pt x="1700" y="421"/>
                  </a:cubicBezTo>
                  <a:cubicBezTo>
                    <a:pt x="1700" y="195"/>
                    <a:pt x="1505" y="0"/>
                    <a:pt x="1279"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3" name="Google Shape;4313;p124"/>
            <p:cNvSpPr/>
            <p:nvPr/>
          </p:nvSpPr>
          <p:spPr>
            <a:xfrm>
              <a:off x="5824886" y="1588971"/>
              <a:ext cx="46263" cy="22727"/>
            </a:xfrm>
            <a:custGeom>
              <a:avLst/>
              <a:gdLst/>
              <a:ahLst/>
              <a:cxnLst/>
              <a:rect l="l" t="t" r="r" b="b"/>
              <a:pathLst>
                <a:path w="1716" h="843" extrusionOk="0">
                  <a:moveTo>
                    <a:pt x="422" y="0"/>
                  </a:moveTo>
                  <a:cubicBezTo>
                    <a:pt x="195" y="0"/>
                    <a:pt x="0" y="195"/>
                    <a:pt x="0" y="421"/>
                  </a:cubicBezTo>
                  <a:cubicBezTo>
                    <a:pt x="0" y="662"/>
                    <a:pt x="195" y="843"/>
                    <a:pt x="422" y="843"/>
                  </a:cubicBezTo>
                  <a:lnTo>
                    <a:pt x="1294" y="843"/>
                  </a:lnTo>
                  <a:cubicBezTo>
                    <a:pt x="1519" y="843"/>
                    <a:pt x="1715" y="662"/>
                    <a:pt x="1715" y="421"/>
                  </a:cubicBezTo>
                  <a:cubicBezTo>
                    <a:pt x="1715" y="195"/>
                    <a:pt x="1519" y="0"/>
                    <a:pt x="1294"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4" name="Google Shape;4314;p124"/>
            <p:cNvSpPr/>
            <p:nvPr/>
          </p:nvSpPr>
          <p:spPr>
            <a:xfrm>
              <a:off x="5961168" y="1701718"/>
              <a:ext cx="22754" cy="45455"/>
            </a:xfrm>
            <a:custGeom>
              <a:avLst/>
              <a:gdLst/>
              <a:ahLst/>
              <a:cxnLst/>
              <a:rect l="l" t="t" r="r" b="b"/>
              <a:pathLst>
                <a:path w="844" h="1686" extrusionOk="0">
                  <a:moveTo>
                    <a:pt x="422" y="1"/>
                  </a:moveTo>
                  <a:cubicBezTo>
                    <a:pt x="195" y="1"/>
                    <a:pt x="0" y="196"/>
                    <a:pt x="0" y="422"/>
                  </a:cubicBezTo>
                  <a:lnTo>
                    <a:pt x="0" y="1265"/>
                  </a:lnTo>
                  <a:cubicBezTo>
                    <a:pt x="0" y="1490"/>
                    <a:pt x="195" y="1686"/>
                    <a:pt x="422" y="1686"/>
                  </a:cubicBezTo>
                  <a:cubicBezTo>
                    <a:pt x="647" y="1686"/>
                    <a:pt x="843" y="1490"/>
                    <a:pt x="843" y="1265"/>
                  </a:cubicBezTo>
                  <a:lnTo>
                    <a:pt x="843" y="422"/>
                  </a:lnTo>
                  <a:cubicBezTo>
                    <a:pt x="843" y="196"/>
                    <a:pt x="647" y="1"/>
                    <a:pt x="422" y="1"/>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5" name="Google Shape;4315;p124"/>
          <p:cNvGrpSpPr/>
          <p:nvPr/>
        </p:nvGrpSpPr>
        <p:grpSpPr>
          <a:xfrm>
            <a:off x="6338464" y="1631175"/>
            <a:ext cx="384024" cy="367293"/>
            <a:chOff x="6425581" y="1566325"/>
            <a:chExt cx="402836" cy="385285"/>
          </a:xfrm>
        </p:grpSpPr>
        <p:sp>
          <p:nvSpPr>
            <p:cNvPr id="4316" name="Google Shape;4316;p124"/>
            <p:cNvSpPr/>
            <p:nvPr/>
          </p:nvSpPr>
          <p:spPr>
            <a:xfrm>
              <a:off x="6425581" y="1885882"/>
              <a:ext cx="68991" cy="65728"/>
            </a:xfrm>
            <a:custGeom>
              <a:avLst/>
              <a:gdLst/>
              <a:ahLst/>
              <a:cxnLst/>
              <a:rect l="l" t="t" r="r" b="b"/>
              <a:pathLst>
                <a:path w="2559" h="2438" extrusionOk="0">
                  <a:moveTo>
                    <a:pt x="783" y="0"/>
                  </a:moveTo>
                  <a:lnTo>
                    <a:pt x="482" y="301"/>
                  </a:lnTo>
                  <a:cubicBezTo>
                    <a:pt x="1" y="783"/>
                    <a:pt x="1" y="1579"/>
                    <a:pt x="482" y="2077"/>
                  </a:cubicBezTo>
                  <a:cubicBezTo>
                    <a:pt x="731" y="2317"/>
                    <a:pt x="1054" y="2438"/>
                    <a:pt x="1376" y="2438"/>
                  </a:cubicBezTo>
                  <a:cubicBezTo>
                    <a:pt x="1697" y="2438"/>
                    <a:pt x="2017" y="2317"/>
                    <a:pt x="2258" y="2077"/>
                  </a:cubicBezTo>
                  <a:lnTo>
                    <a:pt x="2559" y="1776"/>
                  </a:lnTo>
                  <a:lnTo>
                    <a:pt x="783" y="0"/>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7" name="Google Shape;4317;p124"/>
            <p:cNvSpPr/>
            <p:nvPr/>
          </p:nvSpPr>
          <p:spPr>
            <a:xfrm>
              <a:off x="6494545" y="1806377"/>
              <a:ext cx="79532" cy="79532"/>
            </a:xfrm>
            <a:custGeom>
              <a:avLst/>
              <a:gdLst/>
              <a:ahLst/>
              <a:cxnLst/>
              <a:rect l="l" t="t" r="r" b="b"/>
              <a:pathLst>
                <a:path w="2950" h="2950" extrusionOk="0">
                  <a:moveTo>
                    <a:pt x="1174" y="0"/>
                  </a:moveTo>
                  <a:lnTo>
                    <a:pt x="1" y="1174"/>
                  </a:lnTo>
                  <a:lnTo>
                    <a:pt x="1776" y="2949"/>
                  </a:lnTo>
                  <a:lnTo>
                    <a:pt x="2949" y="1776"/>
                  </a:lnTo>
                  <a:cubicBezTo>
                    <a:pt x="2604" y="1549"/>
                    <a:pt x="2273" y="1279"/>
                    <a:pt x="1972" y="978"/>
                  </a:cubicBezTo>
                  <a:cubicBezTo>
                    <a:pt x="1671" y="677"/>
                    <a:pt x="1400" y="346"/>
                    <a:pt x="1174"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8" name="Google Shape;4318;p124"/>
            <p:cNvSpPr/>
            <p:nvPr/>
          </p:nvSpPr>
          <p:spPr>
            <a:xfrm>
              <a:off x="6462516" y="1853827"/>
              <a:ext cx="64111" cy="64111"/>
            </a:xfrm>
            <a:custGeom>
              <a:avLst/>
              <a:gdLst/>
              <a:ahLst/>
              <a:cxnLst/>
              <a:rect l="l" t="t" r="r" b="b"/>
              <a:pathLst>
                <a:path w="2378" h="2378" extrusionOk="0">
                  <a:moveTo>
                    <a:pt x="602" y="0"/>
                  </a:moveTo>
                  <a:lnTo>
                    <a:pt x="1" y="602"/>
                  </a:lnTo>
                  <a:lnTo>
                    <a:pt x="1776" y="2377"/>
                  </a:lnTo>
                  <a:lnTo>
                    <a:pt x="2378" y="1775"/>
                  </a:lnTo>
                  <a:lnTo>
                    <a:pt x="602" y="0"/>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9" name="Google Shape;4319;p124"/>
            <p:cNvSpPr/>
            <p:nvPr/>
          </p:nvSpPr>
          <p:spPr>
            <a:xfrm>
              <a:off x="6580547" y="1633995"/>
              <a:ext cx="173622" cy="157285"/>
            </a:xfrm>
            <a:custGeom>
              <a:avLst/>
              <a:gdLst/>
              <a:ahLst/>
              <a:cxnLst/>
              <a:rect l="l" t="t" r="r" b="b"/>
              <a:pathLst>
                <a:path w="6440" h="5834" extrusionOk="0">
                  <a:moveTo>
                    <a:pt x="4817" y="1761"/>
                  </a:moveTo>
                  <a:cubicBezTo>
                    <a:pt x="4878" y="1761"/>
                    <a:pt x="4939" y="1775"/>
                    <a:pt x="4995" y="1805"/>
                  </a:cubicBezTo>
                  <a:cubicBezTo>
                    <a:pt x="5206" y="1911"/>
                    <a:pt x="5296" y="2166"/>
                    <a:pt x="5191" y="2362"/>
                  </a:cubicBezTo>
                  <a:lnTo>
                    <a:pt x="4349" y="4047"/>
                  </a:lnTo>
                  <a:cubicBezTo>
                    <a:pt x="4273" y="4182"/>
                    <a:pt x="4138" y="4272"/>
                    <a:pt x="3972" y="4272"/>
                  </a:cubicBezTo>
                  <a:cubicBezTo>
                    <a:pt x="3822" y="4272"/>
                    <a:pt x="3671" y="4182"/>
                    <a:pt x="3597" y="4047"/>
                  </a:cubicBezTo>
                  <a:lnTo>
                    <a:pt x="3145" y="3115"/>
                  </a:lnTo>
                  <a:lnTo>
                    <a:pt x="2678" y="4047"/>
                  </a:lnTo>
                  <a:cubicBezTo>
                    <a:pt x="2603" y="4183"/>
                    <a:pt x="2449" y="4250"/>
                    <a:pt x="2297" y="4250"/>
                  </a:cubicBezTo>
                  <a:cubicBezTo>
                    <a:pt x="2144" y="4250"/>
                    <a:pt x="1994" y="4183"/>
                    <a:pt x="1926" y="4047"/>
                  </a:cubicBezTo>
                  <a:lnTo>
                    <a:pt x="1083" y="2362"/>
                  </a:lnTo>
                  <a:cubicBezTo>
                    <a:pt x="993" y="2166"/>
                    <a:pt x="1069" y="1911"/>
                    <a:pt x="1280" y="1805"/>
                  </a:cubicBezTo>
                  <a:cubicBezTo>
                    <a:pt x="1340" y="1775"/>
                    <a:pt x="1403" y="1761"/>
                    <a:pt x="1465" y="1761"/>
                  </a:cubicBezTo>
                  <a:cubicBezTo>
                    <a:pt x="1618" y="1761"/>
                    <a:pt x="1761" y="1847"/>
                    <a:pt x="1836" y="1986"/>
                  </a:cubicBezTo>
                  <a:lnTo>
                    <a:pt x="2303" y="2918"/>
                  </a:lnTo>
                  <a:lnTo>
                    <a:pt x="2769" y="1986"/>
                  </a:lnTo>
                  <a:cubicBezTo>
                    <a:pt x="2837" y="1850"/>
                    <a:pt x="2987" y="1782"/>
                    <a:pt x="3137" y="1782"/>
                  </a:cubicBezTo>
                  <a:cubicBezTo>
                    <a:pt x="3288" y="1782"/>
                    <a:pt x="3438" y="1850"/>
                    <a:pt x="3506" y="1986"/>
                  </a:cubicBezTo>
                  <a:lnTo>
                    <a:pt x="3972" y="2918"/>
                  </a:lnTo>
                  <a:lnTo>
                    <a:pt x="4439" y="1986"/>
                  </a:lnTo>
                  <a:cubicBezTo>
                    <a:pt x="4514" y="1847"/>
                    <a:pt x="4665" y="1761"/>
                    <a:pt x="4817" y="1761"/>
                  </a:cubicBezTo>
                  <a:close/>
                  <a:moveTo>
                    <a:pt x="3220" y="0"/>
                  </a:moveTo>
                  <a:cubicBezTo>
                    <a:pt x="2468" y="0"/>
                    <a:pt x="1715" y="286"/>
                    <a:pt x="1144" y="858"/>
                  </a:cubicBezTo>
                  <a:cubicBezTo>
                    <a:pt x="0" y="2001"/>
                    <a:pt x="0" y="3867"/>
                    <a:pt x="1144" y="5010"/>
                  </a:cubicBezTo>
                  <a:cubicBezTo>
                    <a:pt x="1700" y="5559"/>
                    <a:pt x="2460" y="5834"/>
                    <a:pt x="3220" y="5834"/>
                  </a:cubicBezTo>
                  <a:cubicBezTo>
                    <a:pt x="3980" y="5834"/>
                    <a:pt x="4739" y="5559"/>
                    <a:pt x="5296" y="5010"/>
                  </a:cubicBezTo>
                  <a:cubicBezTo>
                    <a:pt x="6440" y="3867"/>
                    <a:pt x="6440" y="2001"/>
                    <a:pt x="5296" y="858"/>
                  </a:cubicBezTo>
                  <a:cubicBezTo>
                    <a:pt x="4724" y="286"/>
                    <a:pt x="3972" y="0"/>
                    <a:pt x="3220"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0" name="Google Shape;4320;p124"/>
            <p:cNvSpPr/>
            <p:nvPr/>
          </p:nvSpPr>
          <p:spPr>
            <a:xfrm>
              <a:off x="6506326" y="1566325"/>
              <a:ext cx="322091" cy="293514"/>
            </a:xfrm>
            <a:custGeom>
              <a:avLst/>
              <a:gdLst/>
              <a:ahLst/>
              <a:cxnLst/>
              <a:rect l="l" t="t" r="r" b="b"/>
              <a:pathLst>
                <a:path w="11947" h="10887" extrusionOk="0">
                  <a:moveTo>
                    <a:pt x="5968" y="1675"/>
                  </a:moveTo>
                  <a:cubicBezTo>
                    <a:pt x="6932" y="1675"/>
                    <a:pt x="7899" y="2043"/>
                    <a:pt x="8637" y="2780"/>
                  </a:cubicBezTo>
                  <a:cubicBezTo>
                    <a:pt x="10111" y="4255"/>
                    <a:pt x="10111" y="6648"/>
                    <a:pt x="8637" y="8106"/>
                  </a:cubicBezTo>
                  <a:cubicBezTo>
                    <a:pt x="7899" y="8844"/>
                    <a:pt x="6932" y="9212"/>
                    <a:pt x="5968" y="9212"/>
                  </a:cubicBezTo>
                  <a:cubicBezTo>
                    <a:pt x="5003" y="9212"/>
                    <a:pt x="4040" y="8844"/>
                    <a:pt x="3310" y="8106"/>
                  </a:cubicBezTo>
                  <a:cubicBezTo>
                    <a:pt x="1836" y="6648"/>
                    <a:pt x="1836" y="4255"/>
                    <a:pt x="3310" y="2780"/>
                  </a:cubicBezTo>
                  <a:cubicBezTo>
                    <a:pt x="4040" y="2043"/>
                    <a:pt x="5003" y="1675"/>
                    <a:pt x="5968" y="1675"/>
                  </a:cubicBezTo>
                  <a:close/>
                  <a:moveTo>
                    <a:pt x="5973" y="1"/>
                  </a:moveTo>
                  <a:cubicBezTo>
                    <a:pt x="4578" y="1"/>
                    <a:pt x="3182" y="531"/>
                    <a:pt x="2121" y="1592"/>
                  </a:cubicBezTo>
                  <a:cubicBezTo>
                    <a:pt x="0" y="3713"/>
                    <a:pt x="0" y="7174"/>
                    <a:pt x="2121" y="9296"/>
                  </a:cubicBezTo>
                  <a:cubicBezTo>
                    <a:pt x="3182" y="10356"/>
                    <a:pt x="4578" y="10886"/>
                    <a:pt x="5973" y="10886"/>
                  </a:cubicBezTo>
                  <a:cubicBezTo>
                    <a:pt x="7369" y="10886"/>
                    <a:pt x="8764" y="10356"/>
                    <a:pt x="9824" y="9296"/>
                  </a:cubicBezTo>
                  <a:cubicBezTo>
                    <a:pt x="11946" y="7174"/>
                    <a:pt x="11946" y="3713"/>
                    <a:pt x="9824" y="1592"/>
                  </a:cubicBezTo>
                  <a:cubicBezTo>
                    <a:pt x="8764" y="531"/>
                    <a:pt x="7369" y="1"/>
                    <a:pt x="5973" y="1"/>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1" name="Google Shape;4321;p124"/>
          <p:cNvGrpSpPr/>
          <p:nvPr/>
        </p:nvGrpSpPr>
        <p:grpSpPr>
          <a:xfrm>
            <a:off x="7099470" y="1631278"/>
            <a:ext cx="295433" cy="355599"/>
            <a:chOff x="7223867" y="1566433"/>
            <a:chExt cx="309905" cy="373019"/>
          </a:xfrm>
        </p:grpSpPr>
        <p:sp>
          <p:nvSpPr>
            <p:cNvPr id="4322" name="Google Shape;4322;p124"/>
            <p:cNvSpPr/>
            <p:nvPr/>
          </p:nvSpPr>
          <p:spPr>
            <a:xfrm>
              <a:off x="7384899" y="1566433"/>
              <a:ext cx="148873" cy="142915"/>
            </a:xfrm>
            <a:custGeom>
              <a:avLst/>
              <a:gdLst/>
              <a:ahLst/>
              <a:cxnLst/>
              <a:rect l="l" t="t" r="r" b="b"/>
              <a:pathLst>
                <a:path w="5522" h="5301" extrusionOk="0">
                  <a:moveTo>
                    <a:pt x="3746" y="0"/>
                  </a:moveTo>
                  <a:cubicBezTo>
                    <a:pt x="3333" y="0"/>
                    <a:pt x="2919" y="158"/>
                    <a:pt x="2603" y="475"/>
                  </a:cubicBezTo>
                  <a:lnTo>
                    <a:pt x="1460" y="1618"/>
                  </a:lnTo>
                  <a:cubicBezTo>
                    <a:pt x="1302" y="1460"/>
                    <a:pt x="1095" y="1381"/>
                    <a:pt x="888" y="1381"/>
                  </a:cubicBezTo>
                  <a:cubicBezTo>
                    <a:pt x="681" y="1381"/>
                    <a:pt x="474" y="1460"/>
                    <a:pt x="316" y="1618"/>
                  </a:cubicBezTo>
                  <a:cubicBezTo>
                    <a:pt x="1" y="1934"/>
                    <a:pt x="1" y="2445"/>
                    <a:pt x="316" y="2762"/>
                  </a:cubicBezTo>
                  <a:lnTo>
                    <a:pt x="2603" y="5063"/>
                  </a:lnTo>
                  <a:cubicBezTo>
                    <a:pt x="2761" y="5222"/>
                    <a:pt x="2968" y="5301"/>
                    <a:pt x="3175" y="5301"/>
                  </a:cubicBezTo>
                  <a:cubicBezTo>
                    <a:pt x="3382" y="5301"/>
                    <a:pt x="3589" y="5222"/>
                    <a:pt x="3746" y="5063"/>
                  </a:cubicBezTo>
                  <a:cubicBezTo>
                    <a:pt x="4063" y="4748"/>
                    <a:pt x="4063" y="4236"/>
                    <a:pt x="3746" y="3920"/>
                  </a:cubicBezTo>
                  <a:lnTo>
                    <a:pt x="4890" y="2762"/>
                  </a:lnTo>
                  <a:cubicBezTo>
                    <a:pt x="5522" y="2130"/>
                    <a:pt x="5522" y="1107"/>
                    <a:pt x="4890" y="475"/>
                  </a:cubicBezTo>
                  <a:cubicBezTo>
                    <a:pt x="4574" y="158"/>
                    <a:pt x="4160" y="0"/>
                    <a:pt x="3746"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3" name="Google Shape;4323;p124"/>
            <p:cNvSpPr/>
            <p:nvPr/>
          </p:nvSpPr>
          <p:spPr>
            <a:xfrm>
              <a:off x="7291186" y="1656695"/>
              <a:ext cx="148496" cy="91260"/>
            </a:xfrm>
            <a:custGeom>
              <a:avLst/>
              <a:gdLst/>
              <a:ahLst/>
              <a:cxnLst/>
              <a:rect l="l" t="t" r="r" b="b"/>
              <a:pathLst>
                <a:path w="5508" h="3385" extrusionOk="0">
                  <a:moveTo>
                    <a:pt x="3220" y="0"/>
                  </a:moveTo>
                  <a:lnTo>
                    <a:pt x="1" y="3220"/>
                  </a:lnTo>
                  <a:cubicBezTo>
                    <a:pt x="256" y="3332"/>
                    <a:pt x="512" y="3385"/>
                    <a:pt x="759" y="3385"/>
                  </a:cubicBezTo>
                  <a:cubicBezTo>
                    <a:pt x="1108" y="3385"/>
                    <a:pt x="1440" y="3279"/>
                    <a:pt x="1731" y="3085"/>
                  </a:cubicBezTo>
                  <a:cubicBezTo>
                    <a:pt x="2148" y="2805"/>
                    <a:pt x="2648" y="2650"/>
                    <a:pt x="3163" y="2650"/>
                  </a:cubicBezTo>
                  <a:cubicBezTo>
                    <a:pt x="3671" y="2650"/>
                    <a:pt x="4194" y="2801"/>
                    <a:pt x="4665" y="3130"/>
                  </a:cubicBezTo>
                  <a:lnTo>
                    <a:pt x="5507" y="2287"/>
                  </a:lnTo>
                  <a:lnTo>
                    <a:pt x="3220" y="0"/>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4" name="Google Shape;4324;p124"/>
            <p:cNvSpPr/>
            <p:nvPr/>
          </p:nvSpPr>
          <p:spPr>
            <a:xfrm>
              <a:off x="7230337" y="1749977"/>
              <a:ext cx="170819" cy="113798"/>
            </a:xfrm>
            <a:custGeom>
              <a:avLst/>
              <a:gdLst/>
              <a:ahLst/>
              <a:cxnLst/>
              <a:rect l="l" t="t" r="r" b="b"/>
              <a:pathLst>
                <a:path w="6336" h="4221" extrusionOk="0">
                  <a:moveTo>
                    <a:pt x="5419" y="1"/>
                  </a:moveTo>
                  <a:cubicBezTo>
                    <a:pt x="5057" y="1"/>
                    <a:pt x="4712" y="113"/>
                    <a:pt x="4424" y="301"/>
                  </a:cubicBezTo>
                  <a:cubicBezTo>
                    <a:pt x="3984" y="595"/>
                    <a:pt x="3484" y="738"/>
                    <a:pt x="2987" y="738"/>
                  </a:cubicBezTo>
                  <a:cubicBezTo>
                    <a:pt x="2517" y="738"/>
                    <a:pt x="2051" y="610"/>
                    <a:pt x="1641" y="362"/>
                  </a:cubicBezTo>
                  <a:lnTo>
                    <a:pt x="1461" y="542"/>
                  </a:lnTo>
                  <a:cubicBezTo>
                    <a:pt x="1040" y="963"/>
                    <a:pt x="904" y="1565"/>
                    <a:pt x="1054" y="2107"/>
                  </a:cubicBezTo>
                  <a:lnTo>
                    <a:pt x="317" y="2829"/>
                  </a:lnTo>
                  <a:cubicBezTo>
                    <a:pt x="1" y="3146"/>
                    <a:pt x="1" y="3657"/>
                    <a:pt x="317" y="3972"/>
                  </a:cubicBezTo>
                  <a:cubicBezTo>
                    <a:pt x="475" y="4138"/>
                    <a:pt x="682" y="4221"/>
                    <a:pt x="889" y="4221"/>
                  </a:cubicBezTo>
                  <a:cubicBezTo>
                    <a:pt x="1096" y="4221"/>
                    <a:pt x="1303" y="4138"/>
                    <a:pt x="1461" y="3972"/>
                  </a:cubicBezTo>
                  <a:lnTo>
                    <a:pt x="2197" y="3250"/>
                  </a:lnTo>
                  <a:cubicBezTo>
                    <a:pt x="2332" y="3284"/>
                    <a:pt x="2469" y="3301"/>
                    <a:pt x="2606" y="3301"/>
                  </a:cubicBezTo>
                  <a:cubicBezTo>
                    <a:pt x="3021" y="3301"/>
                    <a:pt x="3431" y="3146"/>
                    <a:pt x="3748" y="2829"/>
                  </a:cubicBezTo>
                  <a:lnTo>
                    <a:pt x="6336" y="257"/>
                  </a:lnTo>
                  <a:cubicBezTo>
                    <a:pt x="6034" y="79"/>
                    <a:pt x="5721" y="1"/>
                    <a:pt x="5419" y="1"/>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5" name="Google Shape;4325;p124"/>
            <p:cNvSpPr/>
            <p:nvPr/>
          </p:nvSpPr>
          <p:spPr>
            <a:xfrm>
              <a:off x="7223867" y="1876958"/>
              <a:ext cx="65728" cy="62493"/>
            </a:xfrm>
            <a:custGeom>
              <a:avLst/>
              <a:gdLst/>
              <a:ahLst/>
              <a:cxnLst/>
              <a:rect l="l" t="t" r="r" b="b"/>
              <a:pathLst>
                <a:path w="2438" h="2318" extrusionOk="0">
                  <a:moveTo>
                    <a:pt x="2092" y="0"/>
                  </a:moveTo>
                  <a:cubicBezTo>
                    <a:pt x="1806" y="195"/>
                    <a:pt x="1475" y="316"/>
                    <a:pt x="1129" y="316"/>
                  </a:cubicBezTo>
                  <a:cubicBezTo>
                    <a:pt x="828" y="316"/>
                    <a:pt x="557" y="241"/>
                    <a:pt x="301" y="91"/>
                  </a:cubicBezTo>
                  <a:cubicBezTo>
                    <a:pt x="136" y="452"/>
                    <a:pt x="0" y="857"/>
                    <a:pt x="0" y="1098"/>
                  </a:cubicBezTo>
                  <a:cubicBezTo>
                    <a:pt x="0" y="1760"/>
                    <a:pt x="542" y="2317"/>
                    <a:pt x="1219" y="2317"/>
                  </a:cubicBezTo>
                  <a:cubicBezTo>
                    <a:pt x="1881" y="2317"/>
                    <a:pt x="2437" y="1760"/>
                    <a:pt x="2437" y="1098"/>
                  </a:cubicBezTo>
                  <a:cubicBezTo>
                    <a:pt x="2437" y="843"/>
                    <a:pt x="2273" y="391"/>
                    <a:pt x="2092"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6" name="Google Shape;4326;p124"/>
          <p:cNvGrpSpPr/>
          <p:nvPr/>
        </p:nvGrpSpPr>
        <p:grpSpPr>
          <a:xfrm>
            <a:off x="7857366" y="1631484"/>
            <a:ext cx="379372" cy="355187"/>
            <a:chOff x="8018890" y="1566649"/>
            <a:chExt cx="397957" cy="372587"/>
          </a:xfrm>
        </p:grpSpPr>
        <p:sp>
          <p:nvSpPr>
            <p:cNvPr id="4327" name="Google Shape;4327;p124"/>
            <p:cNvSpPr/>
            <p:nvPr/>
          </p:nvSpPr>
          <p:spPr>
            <a:xfrm>
              <a:off x="8158840" y="1752834"/>
              <a:ext cx="118031" cy="186401"/>
            </a:xfrm>
            <a:custGeom>
              <a:avLst/>
              <a:gdLst/>
              <a:ahLst/>
              <a:cxnLst/>
              <a:rect l="l" t="t" r="r" b="b"/>
              <a:pathLst>
                <a:path w="4378" h="6914" extrusionOk="0">
                  <a:moveTo>
                    <a:pt x="1760" y="0"/>
                  </a:moveTo>
                  <a:cubicBezTo>
                    <a:pt x="1519" y="0"/>
                    <a:pt x="1324" y="195"/>
                    <a:pt x="1324" y="436"/>
                  </a:cubicBezTo>
                  <a:lnTo>
                    <a:pt x="1324" y="3461"/>
                  </a:lnTo>
                  <a:lnTo>
                    <a:pt x="466" y="3461"/>
                  </a:lnTo>
                  <a:cubicBezTo>
                    <a:pt x="301" y="3461"/>
                    <a:pt x="151" y="3551"/>
                    <a:pt x="75" y="3702"/>
                  </a:cubicBezTo>
                  <a:cubicBezTo>
                    <a:pt x="0" y="3836"/>
                    <a:pt x="15" y="4017"/>
                    <a:pt x="121" y="4153"/>
                  </a:cubicBezTo>
                  <a:lnTo>
                    <a:pt x="1850" y="6755"/>
                  </a:lnTo>
                  <a:cubicBezTo>
                    <a:pt x="1925" y="6860"/>
                    <a:pt x="2057" y="6913"/>
                    <a:pt x="2189" y="6913"/>
                  </a:cubicBezTo>
                  <a:cubicBezTo>
                    <a:pt x="2321" y="6913"/>
                    <a:pt x="2453" y="6860"/>
                    <a:pt x="2528" y="6755"/>
                  </a:cubicBezTo>
                  <a:lnTo>
                    <a:pt x="4258" y="4153"/>
                  </a:lnTo>
                  <a:cubicBezTo>
                    <a:pt x="4363" y="4017"/>
                    <a:pt x="4378" y="3836"/>
                    <a:pt x="4303" y="3702"/>
                  </a:cubicBezTo>
                  <a:cubicBezTo>
                    <a:pt x="4227" y="3551"/>
                    <a:pt x="4077" y="3461"/>
                    <a:pt x="3912" y="3461"/>
                  </a:cubicBezTo>
                  <a:lnTo>
                    <a:pt x="3054" y="3461"/>
                  </a:lnTo>
                  <a:lnTo>
                    <a:pt x="3054" y="436"/>
                  </a:lnTo>
                  <a:cubicBezTo>
                    <a:pt x="3054" y="195"/>
                    <a:pt x="2859" y="0"/>
                    <a:pt x="2618"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8" name="Google Shape;4328;p124"/>
            <p:cNvSpPr/>
            <p:nvPr/>
          </p:nvSpPr>
          <p:spPr>
            <a:xfrm>
              <a:off x="8018890" y="1566649"/>
              <a:ext cx="397957" cy="279494"/>
            </a:xfrm>
            <a:custGeom>
              <a:avLst/>
              <a:gdLst/>
              <a:ahLst/>
              <a:cxnLst/>
              <a:rect l="l" t="t" r="r" b="b"/>
              <a:pathLst>
                <a:path w="14761" h="10367" extrusionOk="0">
                  <a:moveTo>
                    <a:pt x="6515" y="0"/>
                  </a:moveTo>
                  <a:cubicBezTo>
                    <a:pt x="4243" y="0"/>
                    <a:pt x="2287" y="1641"/>
                    <a:pt x="1866" y="3867"/>
                  </a:cubicBezTo>
                  <a:cubicBezTo>
                    <a:pt x="752" y="4469"/>
                    <a:pt x="0" y="5627"/>
                    <a:pt x="0" y="6906"/>
                  </a:cubicBezTo>
                  <a:cubicBezTo>
                    <a:pt x="0" y="8817"/>
                    <a:pt x="1580" y="10367"/>
                    <a:pt x="3491" y="10367"/>
                  </a:cubicBezTo>
                  <a:lnTo>
                    <a:pt x="4439" y="10367"/>
                  </a:lnTo>
                  <a:cubicBezTo>
                    <a:pt x="4453" y="10321"/>
                    <a:pt x="4469" y="10261"/>
                    <a:pt x="4499" y="10216"/>
                  </a:cubicBezTo>
                  <a:cubicBezTo>
                    <a:pt x="4710" y="9779"/>
                    <a:pt x="5161" y="9494"/>
                    <a:pt x="5657" y="9494"/>
                  </a:cubicBezTo>
                  <a:lnTo>
                    <a:pt x="5657" y="6906"/>
                  </a:lnTo>
                  <a:lnTo>
                    <a:pt x="5221" y="6906"/>
                  </a:lnTo>
                  <a:cubicBezTo>
                    <a:pt x="4981" y="6906"/>
                    <a:pt x="4784" y="6710"/>
                    <a:pt x="4784" y="6470"/>
                  </a:cubicBezTo>
                  <a:cubicBezTo>
                    <a:pt x="4784" y="6244"/>
                    <a:pt x="4981" y="6048"/>
                    <a:pt x="5221" y="6048"/>
                  </a:cubicBezTo>
                  <a:lnTo>
                    <a:pt x="9539" y="6048"/>
                  </a:lnTo>
                  <a:cubicBezTo>
                    <a:pt x="9780" y="6048"/>
                    <a:pt x="9976" y="6244"/>
                    <a:pt x="9976" y="6470"/>
                  </a:cubicBezTo>
                  <a:cubicBezTo>
                    <a:pt x="9976" y="6710"/>
                    <a:pt x="9780" y="6906"/>
                    <a:pt x="9539" y="6906"/>
                  </a:cubicBezTo>
                  <a:lnTo>
                    <a:pt x="9103" y="6906"/>
                  </a:lnTo>
                  <a:lnTo>
                    <a:pt x="9103" y="9494"/>
                  </a:lnTo>
                  <a:cubicBezTo>
                    <a:pt x="9599" y="9494"/>
                    <a:pt x="10050" y="9779"/>
                    <a:pt x="10261" y="10216"/>
                  </a:cubicBezTo>
                  <a:cubicBezTo>
                    <a:pt x="10291" y="10261"/>
                    <a:pt x="10307" y="10321"/>
                    <a:pt x="10321" y="10367"/>
                  </a:cubicBezTo>
                  <a:lnTo>
                    <a:pt x="11270" y="10367"/>
                  </a:lnTo>
                  <a:cubicBezTo>
                    <a:pt x="13180" y="10367"/>
                    <a:pt x="14760" y="8817"/>
                    <a:pt x="14760" y="6906"/>
                  </a:cubicBezTo>
                  <a:cubicBezTo>
                    <a:pt x="14760" y="4995"/>
                    <a:pt x="13180" y="3446"/>
                    <a:pt x="11270" y="3446"/>
                  </a:cubicBezTo>
                  <a:lnTo>
                    <a:pt x="11089" y="3446"/>
                  </a:lnTo>
                  <a:cubicBezTo>
                    <a:pt x="10517" y="1430"/>
                    <a:pt x="8652" y="0"/>
                    <a:pt x="6515"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9" name="Google Shape;4329;p124"/>
          <p:cNvGrpSpPr/>
          <p:nvPr/>
        </p:nvGrpSpPr>
        <p:grpSpPr>
          <a:xfrm>
            <a:off x="893252" y="2152339"/>
            <a:ext cx="450872" cy="343776"/>
            <a:chOff x="713620" y="2113020"/>
            <a:chExt cx="472959" cy="360617"/>
          </a:xfrm>
        </p:grpSpPr>
        <p:sp>
          <p:nvSpPr>
            <p:cNvPr id="4330" name="Google Shape;4330;p124"/>
            <p:cNvSpPr/>
            <p:nvPr/>
          </p:nvSpPr>
          <p:spPr>
            <a:xfrm>
              <a:off x="908730" y="2307294"/>
              <a:ext cx="83172" cy="83199"/>
            </a:xfrm>
            <a:custGeom>
              <a:avLst/>
              <a:gdLst/>
              <a:ahLst/>
              <a:cxnLst/>
              <a:rect l="l" t="t" r="r" b="b"/>
              <a:pathLst>
                <a:path w="3085" h="3086" extrusionOk="0">
                  <a:moveTo>
                    <a:pt x="1535" y="1024"/>
                  </a:moveTo>
                  <a:cubicBezTo>
                    <a:pt x="1820" y="1024"/>
                    <a:pt x="2061" y="1250"/>
                    <a:pt x="2061" y="1535"/>
                  </a:cubicBezTo>
                  <a:cubicBezTo>
                    <a:pt x="2061" y="1822"/>
                    <a:pt x="1820" y="2047"/>
                    <a:pt x="1535" y="2047"/>
                  </a:cubicBezTo>
                  <a:cubicBezTo>
                    <a:pt x="1249" y="2047"/>
                    <a:pt x="1024" y="1822"/>
                    <a:pt x="1024" y="1535"/>
                  </a:cubicBezTo>
                  <a:cubicBezTo>
                    <a:pt x="1024" y="1250"/>
                    <a:pt x="1249" y="1024"/>
                    <a:pt x="1535" y="1024"/>
                  </a:cubicBezTo>
                  <a:close/>
                  <a:moveTo>
                    <a:pt x="1535" y="1"/>
                  </a:moveTo>
                  <a:cubicBezTo>
                    <a:pt x="693" y="1"/>
                    <a:pt x="0" y="693"/>
                    <a:pt x="0" y="1535"/>
                  </a:cubicBezTo>
                  <a:cubicBezTo>
                    <a:pt x="0" y="2394"/>
                    <a:pt x="693" y="3086"/>
                    <a:pt x="1535" y="3086"/>
                  </a:cubicBezTo>
                  <a:cubicBezTo>
                    <a:pt x="2392" y="3086"/>
                    <a:pt x="3084" y="2394"/>
                    <a:pt x="3084" y="1535"/>
                  </a:cubicBezTo>
                  <a:cubicBezTo>
                    <a:pt x="3084" y="693"/>
                    <a:pt x="2392" y="1"/>
                    <a:pt x="1535" y="1"/>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1" name="Google Shape;4331;p124"/>
            <p:cNvSpPr/>
            <p:nvPr/>
          </p:nvSpPr>
          <p:spPr>
            <a:xfrm>
              <a:off x="825558" y="2224176"/>
              <a:ext cx="249515" cy="249461"/>
            </a:xfrm>
            <a:custGeom>
              <a:avLst/>
              <a:gdLst/>
              <a:ahLst/>
              <a:cxnLst/>
              <a:rect l="l" t="t" r="r" b="b"/>
              <a:pathLst>
                <a:path w="9255" h="9253" extrusionOk="0">
                  <a:moveTo>
                    <a:pt x="4620" y="2046"/>
                  </a:moveTo>
                  <a:cubicBezTo>
                    <a:pt x="6049" y="2046"/>
                    <a:pt x="7192" y="3204"/>
                    <a:pt x="7192" y="4618"/>
                  </a:cubicBezTo>
                  <a:cubicBezTo>
                    <a:pt x="7192" y="6033"/>
                    <a:pt x="6049" y="7192"/>
                    <a:pt x="4620" y="7192"/>
                  </a:cubicBezTo>
                  <a:cubicBezTo>
                    <a:pt x="3206" y="7192"/>
                    <a:pt x="2062" y="6033"/>
                    <a:pt x="2062" y="4618"/>
                  </a:cubicBezTo>
                  <a:cubicBezTo>
                    <a:pt x="2062" y="3204"/>
                    <a:pt x="3206" y="2046"/>
                    <a:pt x="4620" y="2046"/>
                  </a:cubicBezTo>
                  <a:close/>
                  <a:moveTo>
                    <a:pt x="4620" y="0"/>
                  </a:moveTo>
                  <a:cubicBezTo>
                    <a:pt x="2077" y="0"/>
                    <a:pt x="1" y="2076"/>
                    <a:pt x="1" y="4618"/>
                  </a:cubicBezTo>
                  <a:cubicBezTo>
                    <a:pt x="1" y="7176"/>
                    <a:pt x="2077" y="9252"/>
                    <a:pt x="4620" y="9252"/>
                  </a:cubicBezTo>
                  <a:cubicBezTo>
                    <a:pt x="7178" y="9252"/>
                    <a:pt x="9254" y="7176"/>
                    <a:pt x="9254" y="4618"/>
                  </a:cubicBezTo>
                  <a:cubicBezTo>
                    <a:pt x="9254" y="2076"/>
                    <a:pt x="7178" y="0"/>
                    <a:pt x="4620"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2" name="Google Shape;4332;p124"/>
            <p:cNvSpPr/>
            <p:nvPr/>
          </p:nvSpPr>
          <p:spPr>
            <a:xfrm>
              <a:off x="936310" y="2113020"/>
              <a:ext cx="28011" cy="83172"/>
            </a:xfrm>
            <a:custGeom>
              <a:avLst/>
              <a:gdLst/>
              <a:ahLst/>
              <a:cxnLst/>
              <a:rect l="l" t="t" r="r" b="b"/>
              <a:pathLst>
                <a:path w="1039" h="3085" extrusionOk="0">
                  <a:moveTo>
                    <a:pt x="512" y="1"/>
                  </a:moveTo>
                  <a:cubicBezTo>
                    <a:pt x="226" y="1"/>
                    <a:pt x="1" y="241"/>
                    <a:pt x="1" y="527"/>
                  </a:cubicBezTo>
                  <a:lnTo>
                    <a:pt x="1" y="2573"/>
                  </a:lnTo>
                  <a:cubicBezTo>
                    <a:pt x="1" y="2859"/>
                    <a:pt x="226" y="3084"/>
                    <a:pt x="512" y="3084"/>
                  </a:cubicBezTo>
                  <a:cubicBezTo>
                    <a:pt x="797" y="3084"/>
                    <a:pt x="1038" y="2859"/>
                    <a:pt x="1038" y="2573"/>
                  </a:cubicBezTo>
                  <a:lnTo>
                    <a:pt x="1038" y="527"/>
                  </a:lnTo>
                  <a:cubicBezTo>
                    <a:pt x="1038" y="241"/>
                    <a:pt x="797" y="1"/>
                    <a:pt x="512" y="1"/>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3" name="Google Shape;4333;p124"/>
            <p:cNvSpPr/>
            <p:nvPr/>
          </p:nvSpPr>
          <p:spPr>
            <a:xfrm>
              <a:off x="767971" y="2168611"/>
              <a:ext cx="87243" cy="55538"/>
            </a:xfrm>
            <a:custGeom>
              <a:avLst/>
              <a:gdLst/>
              <a:ahLst/>
              <a:cxnLst/>
              <a:rect l="l" t="t" r="r" b="b"/>
              <a:pathLst>
                <a:path w="3236" h="2060" extrusionOk="0">
                  <a:moveTo>
                    <a:pt x="590" y="0"/>
                  </a:moveTo>
                  <a:cubicBezTo>
                    <a:pt x="401" y="0"/>
                    <a:pt x="221" y="106"/>
                    <a:pt x="136" y="286"/>
                  </a:cubicBezTo>
                  <a:cubicBezTo>
                    <a:pt x="0" y="541"/>
                    <a:pt x="106" y="842"/>
                    <a:pt x="361" y="978"/>
                  </a:cubicBezTo>
                  <a:lnTo>
                    <a:pt x="2423" y="2001"/>
                  </a:lnTo>
                  <a:cubicBezTo>
                    <a:pt x="2499" y="2041"/>
                    <a:pt x="2579" y="2060"/>
                    <a:pt x="2657" y="2060"/>
                  </a:cubicBezTo>
                  <a:cubicBezTo>
                    <a:pt x="2843" y="2060"/>
                    <a:pt x="3020" y="1955"/>
                    <a:pt x="3115" y="1775"/>
                  </a:cubicBezTo>
                  <a:cubicBezTo>
                    <a:pt x="3235" y="1519"/>
                    <a:pt x="3130" y="1203"/>
                    <a:pt x="2874" y="1083"/>
                  </a:cubicBezTo>
                  <a:lnTo>
                    <a:pt x="828" y="59"/>
                  </a:lnTo>
                  <a:cubicBezTo>
                    <a:pt x="752" y="19"/>
                    <a:pt x="670" y="0"/>
                    <a:pt x="590"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4" name="Google Shape;4334;p124"/>
            <p:cNvSpPr/>
            <p:nvPr/>
          </p:nvSpPr>
          <p:spPr>
            <a:xfrm>
              <a:off x="1045417" y="2168611"/>
              <a:ext cx="86811" cy="55538"/>
            </a:xfrm>
            <a:custGeom>
              <a:avLst/>
              <a:gdLst/>
              <a:ahLst/>
              <a:cxnLst/>
              <a:rect l="l" t="t" r="r" b="b"/>
              <a:pathLst>
                <a:path w="3220" h="2060" extrusionOk="0">
                  <a:moveTo>
                    <a:pt x="2643" y="0"/>
                  </a:moveTo>
                  <a:cubicBezTo>
                    <a:pt x="2564" y="0"/>
                    <a:pt x="2484" y="19"/>
                    <a:pt x="2407" y="59"/>
                  </a:cubicBezTo>
                  <a:lnTo>
                    <a:pt x="347" y="1083"/>
                  </a:lnTo>
                  <a:cubicBezTo>
                    <a:pt x="106" y="1203"/>
                    <a:pt x="0" y="1519"/>
                    <a:pt x="120" y="1775"/>
                  </a:cubicBezTo>
                  <a:cubicBezTo>
                    <a:pt x="216" y="1955"/>
                    <a:pt x="393" y="2060"/>
                    <a:pt x="578" y="2060"/>
                  </a:cubicBezTo>
                  <a:cubicBezTo>
                    <a:pt x="657" y="2060"/>
                    <a:pt x="737" y="2041"/>
                    <a:pt x="813" y="2001"/>
                  </a:cubicBezTo>
                  <a:lnTo>
                    <a:pt x="2874" y="978"/>
                  </a:lnTo>
                  <a:cubicBezTo>
                    <a:pt x="3115" y="842"/>
                    <a:pt x="3220" y="541"/>
                    <a:pt x="3099" y="286"/>
                  </a:cubicBezTo>
                  <a:cubicBezTo>
                    <a:pt x="3005" y="106"/>
                    <a:pt x="2828" y="0"/>
                    <a:pt x="2643"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5" name="Google Shape;4335;p124"/>
            <p:cNvSpPr/>
            <p:nvPr/>
          </p:nvSpPr>
          <p:spPr>
            <a:xfrm>
              <a:off x="713620" y="2261057"/>
              <a:ext cx="111965" cy="175267"/>
            </a:xfrm>
            <a:custGeom>
              <a:avLst/>
              <a:gdLst/>
              <a:ahLst/>
              <a:cxnLst/>
              <a:rect l="l" t="t" r="r" b="b"/>
              <a:pathLst>
                <a:path w="4153" h="6501" extrusionOk="0">
                  <a:moveTo>
                    <a:pt x="4153" y="1"/>
                  </a:moveTo>
                  <a:cubicBezTo>
                    <a:pt x="1956" y="1204"/>
                    <a:pt x="271" y="2785"/>
                    <a:pt x="166" y="2889"/>
                  </a:cubicBezTo>
                  <a:cubicBezTo>
                    <a:pt x="60" y="2980"/>
                    <a:pt x="0" y="3116"/>
                    <a:pt x="0" y="3250"/>
                  </a:cubicBezTo>
                  <a:cubicBezTo>
                    <a:pt x="0" y="3386"/>
                    <a:pt x="60" y="3521"/>
                    <a:pt x="166" y="3627"/>
                  </a:cubicBezTo>
                  <a:cubicBezTo>
                    <a:pt x="271" y="3732"/>
                    <a:pt x="1956" y="5297"/>
                    <a:pt x="4153" y="6500"/>
                  </a:cubicBezTo>
                  <a:cubicBezTo>
                    <a:pt x="3506" y="5583"/>
                    <a:pt x="3129" y="4470"/>
                    <a:pt x="3129" y="3250"/>
                  </a:cubicBezTo>
                  <a:cubicBezTo>
                    <a:pt x="3129" y="2047"/>
                    <a:pt x="3506" y="919"/>
                    <a:pt x="4153" y="1"/>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6" name="Google Shape;4336;p124"/>
            <p:cNvSpPr/>
            <p:nvPr/>
          </p:nvSpPr>
          <p:spPr>
            <a:xfrm>
              <a:off x="1074614" y="2261057"/>
              <a:ext cx="111965" cy="175267"/>
            </a:xfrm>
            <a:custGeom>
              <a:avLst/>
              <a:gdLst/>
              <a:ahLst/>
              <a:cxnLst/>
              <a:rect l="l" t="t" r="r" b="b"/>
              <a:pathLst>
                <a:path w="4153" h="6501" extrusionOk="0">
                  <a:moveTo>
                    <a:pt x="0" y="1"/>
                  </a:moveTo>
                  <a:lnTo>
                    <a:pt x="0" y="1"/>
                  </a:lnTo>
                  <a:cubicBezTo>
                    <a:pt x="662" y="919"/>
                    <a:pt x="1039" y="2047"/>
                    <a:pt x="1039" y="3250"/>
                  </a:cubicBezTo>
                  <a:cubicBezTo>
                    <a:pt x="1039" y="4470"/>
                    <a:pt x="662" y="5583"/>
                    <a:pt x="0" y="6500"/>
                  </a:cubicBezTo>
                  <a:cubicBezTo>
                    <a:pt x="2213" y="5297"/>
                    <a:pt x="3898" y="3732"/>
                    <a:pt x="4002" y="3627"/>
                  </a:cubicBezTo>
                  <a:cubicBezTo>
                    <a:pt x="4108" y="3521"/>
                    <a:pt x="4153" y="3386"/>
                    <a:pt x="4153" y="3250"/>
                  </a:cubicBezTo>
                  <a:cubicBezTo>
                    <a:pt x="4153" y="3116"/>
                    <a:pt x="4108" y="2980"/>
                    <a:pt x="4002" y="2889"/>
                  </a:cubicBezTo>
                  <a:cubicBezTo>
                    <a:pt x="3898" y="2785"/>
                    <a:pt x="2213" y="1204"/>
                    <a:pt x="0" y="1"/>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7" name="Google Shape;4337;p124"/>
          <p:cNvGrpSpPr/>
          <p:nvPr/>
        </p:nvGrpSpPr>
        <p:grpSpPr>
          <a:xfrm>
            <a:off x="1675101" y="2152339"/>
            <a:ext cx="281528" cy="343776"/>
            <a:chOff x="1533770" y="2113020"/>
            <a:chExt cx="295320" cy="360617"/>
          </a:xfrm>
        </p:grpSpPr>
        <p:sp>
          <p:nvSpPr>
            <p:cNvPr id="4338" name="Google Shape;4338;p124"/>
            <p:cNvSpPr/>
            <p:nvPr/>
          </p:nvSpPr>
          <p:spPr>
            <a:xfrm>
              <a:off x="1639238" y="2240379"/>
              <a:ext cx="84385" cy="129408"/>
            </a:xfrm>
            <a:custGeom>
              <a:avLst/>
              <a:gdLst/>
              <a:ahLst/>
              <a:cxnLst/>
              <a:rect l="l" t="t" r="r" b="b"/>
              <a:pathLst>
                <a:path w="3130" h="4800" extrusionOk="0">
                  <a:moveTo>
                    <a:pt x="1565" y="1"/>
                  </a:moveTo>
                  <a:cubicBezTo>
                    <a:pt x="708" y="1"/>
                    <a:pt x="1" y="707"/>
                    <a:pt x="1" y="1566"/>
                  </a:cubicBezTo>
                  <a:cubicBezTo>
                    <a:pt x="1" y="2212"/>
                    <a:pt x="873" y="4048"/>
                    <a:pt x="1234" y="4619"/>
                  </a:cubicBezTo>
                  <a:cubicBezTo>
                    <a:pt x="1310" y="4740"/>
                    <a:pt x="1430" y="4800"/>
                    <a:pt x="1565" y="4800"/>
                  </a:cubicBezTo>
                  <a:cubicBezTo>
                    <a:pt x="1701" y="4800"/>
                    <a:pt x="1822" y="4740"/>
                    <a:pt x="1896" y="4619"/>
                  </a:cubicBezTo>
                  <a:cubicBezTo>
                    <a:pt x="2273" y="4048"/>
                    <a:pt x="3130" y="2212"/>
                    <a:pt x="3130" y="1566"/>
                  </a:cubicBezTo>
                  <a:cubicBezTo>
                    <a:pt x="3130" y="707"/>
                    <a:pt x="2438" y="1"/>
                    <a:pt x="1565" y="1"/>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9" name="Google Shape;4339;p124"/>
            <p:cNvSpPr/>
            <p:nvPr/>
          </p:nvSpPr>
          <p:spPr>
            <a:xfrm>
              <a:off x="1649779" y="2113020"/>
              <a:ext cx="63302" cy="64111"/>
            </a:xfrm>
            <a:custGeom>
              <a:avLst/>
              <a:gdLst/>
              <a:ahLst/>
              <a:cxnLst/>
              <a:rect l="l" t="t" r="r" b="b"/>
              <a:pathLst>
                <a:path w="2348" h="2378" extrusionOk="0">
                  <a:moveTo>
                    <a:pt x="392" y="1"/>
                  </a:moveTo>
                  <a:cubicBezTo>
                    <a:pt x="181" y="1"/>
                    <a:pt x="1" y="181"/>
                    <a:pt x="1" y="392"/>
                  </a:cubicBezTo>
                  <a:lnTo>
                    <a:pt x="1" y="2378"/>
                  </a:lnTo>
                  <a:lnTo>
                    <a:pt x="2348" y="2378"/>
                  </a:lnTo>
                  <a:lnTo>
                    <a:pt x="2348" y="392"/>
                  </a:lnTo>
                  <a:cubicBezTo>
                    <a:pt x="2348" y="181"/>
                    <a:pt x="2183" y="1"/>
                    <a:pt x="1957" y="1"/>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0" name="Google Shape;4340;p124"/>
            <p:cNvSpPr/>
            <p:nvPr/>
          </p:nvSpPr>
          <p:spPr>
            <a:xfrm>
              <a:off x="1649779" y="2198214"/>
              <a:ext cx="63302" cy="30033"/>
            </a:xfrm>
            <a:custGeom>
              <a:avLst/>
              <a:gdLst/>
              <a:ahLst/>
              <a:cxnLst/>
              <a:rect l="l" t="t" r="r" b="b"/>
              <a:pathLst>
                <a:path w="2348" h="1114" extrusionOk="0">
                  <a:moveTo>
                    <a:pt x="1" y="0"/>
                  </a:moveTo>
                  <a:lnTo>
                    <a:pt x="1" y="1114"/>
                  </a:lnTo>
                  <a:cubicBezTo>
                    <a:pt x="347" y="917"/>
                    <a:pt x="753" y="783"/>
                    <a:pt x="1174" y="783"/>
                  </a:cubicBezTo>
                  <a:cubicBezTo>
                    <a:pt x="1611" y="783"/>
                    <a:pt x="2002" y="917"/>
                    <a:pt x="2348" y="1114"/>
                  </a:cubicBezTo>
                  <a:lnTo>
                    <a:pt x="2348" y="0"/>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1" name="Google Shape;4341;p124"/>
            <p:cNvSpPr/>
            <p:nvPr/>
          </p:nvSpPr>
          <p:spPr>
            <a:xfrm>
              <a:off x="1533770" y="2346655"/>
              <a:ext cx="42219" cy="42219"/>
            </a:xfrm>
            <a:custGeom>
              <a:avLst/>
              <a:gdLst/>
              <a:ahLst/>
              <a:cxnLst/>
              <a:rect l="l" t="t" r="r" b="b"/>
              <a:pathLst>
                <a:path w="1566" h="1566" extrusionOk="0">
                  <a:moveTo>
                    <a:pt x="392" y="1"/>
                  </a:moveTo>
                  <a:cubicBezTo>
                    <a:pt x="167" y="1"/>
                    <a:pt x="1" y="181"/>
                    <a:pt x="1" y="392"/>
                  </a:cubicBezTo>
                  <a:lnTo>
                    <a:pt x="1" y="1174"/>
                  </a:lnTo>
                  <a:cubicBezTo>
                    <a:pt x="1" y="1399"/>
                    <a:pt x="167" y="1566"/>
                    <a:pt x="392" y="1566"/>
                  </a:cubicBezTo>
                  <a:lnTo>
                    <a:pt x="1565" y="1566"/>
                  </a:lnTo>
                  <a:lnTo>
                    <a:pt x="1565" y="392"/>
                  </a:lnTo>
                  <a:cubicBezTo>
                    <a:pt x="1565" y="181"/>
                    <a:pt x="1385" y="1"/>
                    <a:pt x="1174" y="1"/>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2" name="Google Shape;4342;p124"/>
            <p:cNvSpPr/>
            <p:nvPr/>
          </p:nvSpPr>
          <p:spPr>
            <a:xfrm>
              <a:off x="1575963" y="2388848"/>
              <a:ext cx="42219" cy="42597"/>
            </a:xfrm>
            <a:custGeom>
              <a:avLst/>
              <a:gdLst/>
              <a:ahLst/>
              <a:cxnLst/>
              <a:rect l="l" t="t" r="r" b="b"/>
              <a:pathLst>
                <a:path w="1566" h="1580" extrusionOk="0">
                  <a:moveTo>
                    <a:pt x="0" y="1"/>
                  </a:moveTo>
                  <a:lnTo>
                    <a:pt x="0" y="1188"/>
                  </a:lnTo>
                  <a:cubicBezTo>
                    <a:pt x="0" y="1399"/>
                    <a:pt x="181" y="1580"/>
                    <a:pt x="392" y="1580"/>
                  </a:cubicBezTo>
                  <a:lnTo>
                    <a:pt x="1565" y="1580"/>
                  </a:lnTo>
                  <a:lnTo>
                    <a:pt x="1565" y="392"/>
                  </a:lnTo>
                  <a:cubicBezTo>
                    <a:pt x="1565" y="181"/>
                    <a:pt x="1385" y="1"/>
                    <a:pt x="1174" y="1"/>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3" name="Google Shape;4343;p124"/>
            <p:cNvSpPr/>
            <p:nvPr/>
          </p:nvSpPr>
          <p:spPr>
            <a:xfrm>
              <a:off x="1618155" y="2431418"/>
              <a:ext cx="42192" cy="42219"/>
            </a:xfrm>
            <a:custGeom>
              <a:avLst/>
              <a:gdLst/>
              <a:ahLst/>
              <a:cxnLst/>
              <a:rect l="l" t="t" r="r" b="b"/>
              <a:pathLst>
                <a:path w="1565" h="1566" extrusionOk="0">
                  <a:moveTo>
                    <a:pt x="0" y="1"/>
                  </a:moveTo>
                  <a:lnTo>
                    <a:pt x="0" y="1174"/>
                  </a:lnTo>
                  <a:cubicBezTo>
                    <a:pt x="0" y="1385"/>
                    <a:pt x="181" y="1565"/>
                    <a:pt x="391" y="1565"/>
                  </a:cubicBezTo>
                  <a:lnTo>
                    <a:pt x="1174" y="1565"/>
                  </a:lnTo>
                  <a:cubicBezTo>
                    <a:pt x="1384" y="1565"/>
                    <a:pt x="1565" y="1385"/>
                    <a:pt x="1565" y="1174"/>
                  </a:cubicBezTo>
                  <a:lnTo>
                    <a:pt x="1565" y="1"/>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4" name="Google Shape;4344;p124"/>
            <p:cNvSpPr/>
            <p:nvPr/>
          </p:nvSpPr>
          <p:spPr>
            <a:xfrm>
              <a:off x="1702513" y="2431418"/>
              <a:ext cx="42219" cy="42219"/>
            </a:xfrm>
            <a:custGeom>
              <a:avLst/>
              <a:gdLst/>
              <a:ahLst/>
              <a:cxnLst/>
              <a:rect l="l" t="t" r="r" b="b"/>
              <a:pathLst>
                <a:path w="1566" h="1566" extrusionOk="0">
                  <a:moveTo>
                    <a:pt x="1" y="1"/>
                  </a:moveTo>
                  <a:lnTo>
                    <a:pt x="1" y="1174"/>
                  </a:lnTo>
                  <a:cubicBezTo>
                    <a:pt x="1" y="1385"/>
                    <a:pt x="181" y="1565"/>
                    <a:pt x="392" y="1565"/>
                  </a:cubicBezTo>
                  <a:lnTo>
                    <a:pt x="1174" y="1565"/>
                  </a:lnTo>
                  <a:cubicBezTo>
                    <a:pt x="1400" y="1565"/>
                    <a:pt x="1565" y="1385"/>
                    <a:pt x="1565" y="1174"/>
                  </a:cubicBezTo>
                  <a:lnTo>
                    <a:pt x="1565" y="1"/>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5" name="Google Shape;4345;p124"/>
            <p:cNvSpPr/>
            <p:nvPr/>
          </p:nvSpPr>
          <p:spPr>
            <a:xfrm>
              <a:off x="1660320" y="2388848"/>
              <a:ext cx="42219" cy="42597"/>
            </a:xfrm>
            <a:custGeom>
              <a:avLst/>
              <a:gdLst/>
              <a:ahLst/>
              <a:cxnLst/>
              <a:rect l="l" t="t" r="r" b="b"/>
              <a:pathLst>
                <a:path w="1566" h="1580" extrusionOk="0">
                  <a:moveTo>
                    <a:pt x="392" y="1"/>
                  </a:moveTo>
                  <a:cubicBezTo>
                    <a:pt x="181" y="1"/>
                    <a:pt x="1" y="181"/>
                    <a:pt x="1" y="392"/>
                  </a:cubicBezTo>
                  <a:lnTo>
                    <a:pt x="1" y="1580"/>
                  </a:lnTo>
                  <a:lnTo>
                    <a:pt x="1566" y="1580"/>
                  </a:lnTo>
                  <a:lnTo>
                    <a:pt x="1566" y="392"/>
                  </a:lnTo>
                  <a:cubicBezTo>
                    <a:pt x="1566" y="181"/>
                    <a:pt x="1401" y="1"/>
                    <a:pt x="1174" y="1"/>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6" name="Google Shape;4346;p124"/>
            <p:cNvSpPr/>
            <p:nvPr/>
          </p:nvSpPr>
          <p:spPr>
            <a:xfrm>
              <a:off x="1744705" y="2388848"/>
              <a:ext cx="42219" cy="42597"/>
            </a:xfrm>
            <a:custGeom>
              <a:avLst/>
              <a:gdLst/>
              <a:ahLst/>
              <a:cxnLst/>
              <a:rect l="l" t="t" r="r" b="b"/>
              <a:pathLst>
                <a:path w="1566" h="1580" extrusionOk="0">
                  <a:moveTo>
                    <a:pt x="391" y="1"/>
                  </a:moveTo>
                  <a:cubicBezTo>
                    <a:pt x="181" y="1"/>
                    <a:pt x="0" y="181"/>
                    <a:pt x="0" y="392"/>
                  </a:cubicBezTo>
                  <a:lnTo>
                    <a:pt x="0" y="1580"/>
                  </a:lnTo>
                  <a:lnTo>
                    <a:pt x="1174" y="1580"/>
                  </a:lnTo>
                  <a:cubicBezTo>
                    <a:pt x="1400" y="1580"/>
                    <a:pt x="1565" y="1399"/>
                    <a:pt x="1565" y="1188"/>
                  </a:cubicBezTo>
                  <a:lnTo>
                    <a:pt x="1565" y="1"/>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7" name="Google Shape;4347;p124"/>
            <p:cNvSpPr/>
            <p:nvPr/>
          </p:nvSpPr>
          <p:spPr>
            <a:xfrm>
              <a:off x="1786898" y="2346655"/>
              <a:ext cx="42192" cy="42219"/>
            </a:xfrm>
            <a:custGeom>
              <a:avLst/>
              <a:gdLst/>
              <a:ahLst/>
              <a:cxnLst/>
              <a:rect l="l" t="t" r="r" b="b"/>
              <a:pathLst>
                <a:path w="1565" h="1566" extrusionOk="0">
                  <a:moveTo>
                    <a:pt x="391" y="1"/>
                  </a:moveTo>
                  <a:cubicBezTo>
                    <a:pt x="181" y="1"/>
                    <a:pt x="0" y="181"/>
                    <a:pt x="0" y="392"/>
                  </a:cubicBezTo>
                  <a:lnTo>
                    <a:pt x="0" y="1566"/>
                  </a:lnTo>
                  <a:lnTo>
                    <a:pt x="1174" y="1566"/>
                  </a:lnTo>
                  <a:cubicBezTo>
                    <a:pt x="1400" y="1566"/>
                    <a:pt x="1565" y="1399"/>
                    <a:pt x="1565" y="1174"/>
                  </a:cubicBezTo>
                  <a:lnTo>
                    <a:pt x="1565" y="392"/>
                  </a:lnTo>
                  <a:cubicBezTo>
                    <a:pt x="1565" y="181"/>
                    <a:pt x="1400" y="1"/>
                    <a:pt x="1174" y="1"/>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8" name="Google Shape;4348;p124"/>
          <p:cNvGrpSpPr/>
          <p:nvPr/>
        </p:nvGrpSpPr>
        <p:grpSpPr>
          <a:xfrm>
            <a:off x="2486352" y="2152339"/>
            <a:ext cx="343416" cy="343776"/>
            <a:chOff x="2384763" y="2113020"/>
            <a:chExt cx="360240" cy="360617"/>
          </a:xfrm>
        </p:grpSpPr>
        <p:sp>
          <p:nvSpPr>
            <p:cNvPr id="4349" name="Google Shape;4349;p124"/>
            <p:cNvSpPr/>
            <p:nvPr/>
          </p:nvSpPr>
          <p:spPr>
            <a:xfrm>
              <a:off x="2384763" y="2113020"/>
              <a:ext cx="360240" cy="191066"/>
            </a:xfrm>
            <a:custGeom>
              <a:avLst/>
              <a:gdLst/>
              <a:ahLst/>
              <a:cxnLst/>
              <a:rect l="l" t="t" r="r" b="b"/>
              <a:pathLst>
                <a:path w="13362" h="7087" extrusionOk="0">
                  <a:moveTo>
                    <a:pt x="6689" y="3160"/>
                  </a:moveTo>
                  <a:cubicBezTo>
                    <a:pt x="6749" y="3160"/>
                    <a:pt x="6809" y="3175"/>
                    <a:pt x="6862" y="3205"/>
                  </a:cubicBezTo>
                  <a:lnTo>
                    <a:pt x="7644" y="3596"/>
                  </a:lnTo>
                  <a:cubicBezTo>
                    <a:pt x="7840" y="3702"/>
                    <a:pt x="7915" y="3927"/>
                    <a:pt x="7824" y="4123"/>
                  </a:cubicBezTo>
                  <a:cubicBezTo>
                    <a:pt x="7757" y="4246"/>
                    <a:pt x="7622" y="4337"/>
                    <a:pt x="7464" y="4337"/>
                  </a:cubicBezTo>
                  <a:cubicBezTo>
                    <a:pt x="7411" y="4337"/>
                    <a:pt x="7355" y="4326"/>
                    <a:pt x="7299" y="4304"/>
                  </a:cubicBezTo>
                  <a:lnTo>
                    <a:pt x="6681" y="4003"/>
                  </a:lnTo>
                  <a:lnTo>
                    <a:pt x="6079" y="4304"/>
                  </a:lnTo>
                  <a:cubicBezTo>
                    <a:pt x="6024" y="4329"/>
                    <a:pt x="5966" y="4341"/>
                    <a:pt x="5910" y="4341"/>
                  </a:cubicBezTo>
                  <a:cubicBezTo>
                    <a:pt x="5766" y="4341"/>
                    <a:pt x="5628" y="4263"/>
                    <a:pt x="5553" y="4123"/>
                  </a:cubicBezTo>
                  <a:cubicBezTo>
                    <a:pt x="5463" y="3927"/>
                    <a:pt x="5538" y="3702"/>
                    <a:pt x="5734" y="3596"/>
                  </a:cubicBezTo>
                  <a:lnTo>
                    <a:pt x="6516" y="3205"/>
                  </a:lnTo>
                  <a:cubicBezTo>
                    <a:pt x="6569" y="3175"/>
                    <a:pt x="6629" y="3160"/>
                    <a:pt x="6689" y="3160"/>
                  </a:cubicBezTo>
                  <a:close/>
                  <a:moveTo>
                    <a:pt x="6689" y="0"/>
                  </a:moveTo>
                  <a:cubicBezTo>
                    <a:pt x="6629" y="0"/>
                    <a:pt x="6569" y="15"/>
                    <a:pt x="6516" y="45"/>
                  </a:cubicBezTo>
                  <a:lnTo>
                    <a:pt x="227" y="3205"/>
                  </a:lnTo>
                  <a:cubicBezTo>
                    <a:pt x="91" y="3281"/>
                    <a:pt x="1" y="3415"/>
                    <a:pt x="1" y="3551"/>
                  </a:cubicBezTo>
                  <a:cubicBezTo>
                    <a:pt x="1" y="3702"/>
                    <a:pt x="91" y="3837"/>
                    <a:pt x="227" y="3912"/>
                  </a:cubicBezTo>
                  <a:lnTo>
                    <a:pt x="2679" y="5116"/>
                  </a:lnTo>
                  <a:lnTo>
                    <a:pt x="4259" y="4334"/>
                  </a:lnTo>
                  <a:cubicBezTo>
                    <a:pt x="4315" y="4308"/>
                    <a:pt x="4373" y="4296"/>
                    <a:pt x="4430" y="4296"/>
                  </a:cubicBezTo>
                  <a:cubicBezTo>
                    <a:pt x="4573" y="4296"/>
                    <a:pt x="4710" y="4374"/>
                    <a:pt x="4785" y="4514"/>
                  </a:cubicBezTo>
                  <a:cubicBezTo>
                    <a:pt x="4876" y="4739"/>
                    <a:pt x="4785" y="4950"/>
                    <a:pt x="4605" y="5040"/>
                  </a:cubicBezTo>
                  <a:lnTo>
                    <a:pt x="3552" y="5567"/>
                  </a:lnTo>
                  <a:lnTo>
                    <a:pt x="6516" y="7042"/>
                  </a:lnTo>
                  <a:cubicBezTo>
                    <a:pt x="6576" y="7072"/>
                    <a:pt x="6621" y="7086"/>
                    <a:pt x="6681" y="7086"/>
                  </a:cubicBezTo>
                  <a:cubicBezTo>
                    <a:pt x="6757" y="7086"/>
                    <a:pt x="6801" y="7072"/>
                    <a:pt x="6862" y="7042"/>
                  </a:cubicBezTo>
                  <a:lnTo>
                    <a:pt x="9826" y="5567"/>
                  </a:lnTo>
                  <a:lnTo>
                    <a:pt x="8773" y="5040"/>
                  </a:lnTo>
                  <a:cubicBezTo>
                    <a:pt x="8592" y="4950"/>
                    <a:pt x="8486" y="4739"/>
                    <a:pt x="8592" y="4514"/>
                  </a:cubicBezTo>
                  <a:cubicBezTo>
                    <a:pt x="8667" y="4374"/>
                    <a:pt x="8805" y="4296"/>
                    <a:pt x="8948" y="4296"/>
                  </a:cubicBezTo>
                  <a:cubicBezTo>
                    <a:pt x="9005" y="4296"/>
                    <a:pt x="9063" y="4308"/>
                    <a:pt x="9118" y="4334"/>
                  </a:cubicBezTo>
                  <a:lnTo>
                    <a:pt x="10699" y="5116"/>
                  </a:lnTo>
                  <a:lnTo>
                    <a:pt x="13151" y="3912"/>
                  </a:lnTo>
                  <a:cubicBezTo>
                    <a:pt x="13287" y="3837"/>
                    <a:pt x="13361" y="3702"/>
                    <a:pt x="13361" y="3551"/>
                  </a:cubicBezTo>
                  <a:cubicBezTo>
                    <a:pt x="13361" y="3415"/>
                    <a:pt x="13287" y="3281"/>
                    <a:pt x="13151" y="3205"/>
                  </a:cubicBezTo>
                  <a:lnTo>
                    <a:pt x="6862" y="45"/>
                  </a:lnTo>
                  <a:cubicBezTo>
                    <a:pt x="6809" y="15"/>
                    <a:pt x="6749" y="0"/>
                    <a:pt x="6689"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0" name="Google Shape;4350;p124"/>
            <p:cNvSpPr/>
            <p:nvPr/>
          </p:nvSpPr>
          <p:spPr>
            <a:xfrm>
              <a:off x="2384763" y="2347464"/>
              <a:ext cx="360240" cy="126173"/>
            </a:xfrm>
            <a:custGeom>
              <a:avLst/>
              <a:gdLst/>
              <a:ahLst/>
              <a:cxnLst/>
              <a:rect l="l" t="t" r="r" b="b"/>
              <a:pathLst>
                <a:path w="13362" h="4680" extrusionOk="0">
                  <a:moveTo>
                    <a:pt x="1806" y="1"/>
                  </a:moveTo>
                  <a:lnTo>
                    <a:pt x="227" y="768"/>
                  </a:lnTo>
                  <a:cubicBezTo>
                    <a:pt x="91" y="843"/>
                    <a:pt x="1" y="978"/>
                    <a:pt x="1" y="1129"/>
                  </a:cubicBezTo>
                  <a:cubicBezTo>
                    <a:pt x="1" y="1279"/>
                    <a:pt x="91" y="1400"/>
                    <a:pt x="227" y="1475"/>
                  </a:cubicBezTo>
                  <a:lnTo>
                    <a:pt x="6516" y="4635"/>
                  </a:lnTo>
                  <a:cubicBezTo>
                    <a:pt x="6576" y="4665"/>
                    <a:pt x="6621" y="4679"/>
                    <a:pt x="6681" y="4679"/>
                  </a:cubicBezTo>
                  <a:cubicBezTo>
                    <a:pt x="6757" y="4679"/>
                    <a:pt x="6801" y="4665"/>
                    <a:pt x="6862" y="4635"/>
                  </a:cubicBezTo>
                  <a:lnTo>
                    <a:pt x="13151" y="1475"/>
                  </a:lnTo>
                  <a:cubicBezTo>
                    <a:pt x="13287" y="1400"/>
                    <a:pt x="13361" y="1279"/>
                    <a:pt x="13361" y="1129"/>
                  </a:cubicBezTo>
                  <a:cubicBezTo>
                    <a:pt x="13361" y="978"/>
                    <a:pt x="13287" y="843"/>
                    <a:pt x="13151" y="768"/>
                  </a:cubicBezTo>
                  <a:lnTo>
                    <a:pt x="11571" y="1"/>
                  </a:lnTo>
                  <a:lnTo>
                    <a:pt x="7208" y="2182"/>
                  </a:lnTo>
                  <a:cubicBezTo>
                    <a:pt x="7012" y="2272"/>
                    <a:pt x="6847" y="2302"/>
                    <a:pt x="6681" y="2302"/>
                  </a:cubicBezTo>
                  <a:cubicBezTo>
                    <a:pt x="6531" y="2302"/>
                    <a:pt x="6366" y="2272"/>
                    <a:pt x="6215" y="2198"/>
                  </a:cubicBezTo>
                  <a:lnTo>
                    <a:pt x="1806" y="1"/>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1" name="Google Shape;4351;p124"/>
            <p:cNvSpPr/>
            <p:nvPr/>
          </p:nvSpPr>
          <p:spPr>
            <a:xfrm>
              <a:off x="2384763" y="2263106"/>
              <a:ext cx="360240" cy="125337"/>
            </a:xfrm>
            <a:custGeom>
              <a:avLst/>
              <a:gdLst/>
              <a:ahLst/>
              <a:cxnLst/>
              <a:rect l="l" t="t" r="r" b="b"/>
              <a:pathLst>
                <a:path w="13362" h="4649" extrusionOk="0">
                  <a:moveTo>
                    <a:pt x="1806" y="0"/>
                  </a:moveTo>
                  <a:lnTo>
                    <a:pt x="227" y="767"/>
                  </a:lnTo>
                  <a:cubicBezTo>
                    <a:pt x="91" y="843"/>
                    <a:pt x="1" y="978"/>
                    <a:pt x="1" y="1128"/>
                  </a:cubicBezTo>
                  <a:cubicBezTo>
                    <a:pt x="1" y="1264"/>
                    <a:pt x="91" y="1399"/>
                    <a:pt x="227" y="1475"/>
                  </a:cubicBezTo>
                  <a:lnTo>
                    <a:pt x="2679" y="2693"/>
                  </a:lnTo>
                  <a:lnTo>
                    <a:pt x="4259" y="1896"/>
                  </a:lnTo>
                  <a:cubicBezTo>
                    <a:pt x="4315" y="1871"/>
                    <a:pt x="4373" y="1858"/>
                    <a:pt x="4430" y="1858"/>
                  </a:cubicBezTo>
                  <a:cubicBezTo>
                    <a:pt x="4573" y="1858"/>
                    <a:pt x="4710" y="1936"/>
                    <a:pt x="4785" y="2077"/>
                  </a:cubicBezTo>
                  <a:cubicBezTo>
                    <a:pt x="4815" y="2137"/>
                    <a:pt x="4831" y="2197"/>
                    <a:pt x="4831" y="2242"/>
                  </a:cubicBezTo>
                  <a:cubicBezTo>
                    <a:pt x="4831" y="2392"/>
                    <a:pt x="4741" y="2528"/>
                    <a:pt x="4605" y="2603"/>
                  </a:cubicBezTo>
                  <a:lnTo>
                    <a:pt x="3552" y="3130"/>
                  </a:lnTo>
                  <a:lnTo>
                    <a:pt x="6516" y="4604"/>
                  </a:lnTo>
                  <a:cubicBezTo>
                    <a:pt x="6576" y="4634"/>
                    <a:pt x="6621" y="4649"/>
                    <a:pt x="6681" y="4649"/>
                  </a:cubicBezTo>
                  <a:cubicBezTo>
                    <a:pt x="6757" y="4649"/>
                    <a:pt x="6801" y="4634"/>
                    <a:pt x="6862" y="4604"/>
                  </a:cubicBezTo>
                  <a:lnTo>
                    <a:pt x="9826" y="3130"/>
                  </a:lnTo>
                  <a:lnTo>
                    <a:pt x="8773" y="2603"/>
                  </a:lnTo>
                  <a:cubicBezTo>
                    <a:pt x="8592" y="2512"/>
                    <a:pt x="8486" y="2302"/>
                    <a:pt x="8592" y="2077"/>
                  </a:cubicBezTo>
                  <a:cubicBezTo>
                    <a:pt x="8667" y="1936"/>
                    <a:pt x="8805" y="1858"/>
                    <a:pt x="8948" y="1858"/>
                  </a:cubicBezTo>
                  <a:cubicBezTo>
                    <a:pt x="9005" y="1858"/>
                    <a:pt x="9063" y="1871"/>
                    <a:pt x="9118" y="1896"/>
                  </a:cubicBezTo>
                  <a:lnTo>
                    <a:pt x="10699" y="2693"/>
                  </a:lnTo>
                  <a:lnTo>
                    <a:pt x="13151" y="1475"/>
                  </a:lnTo>
                  <a:cubicBezTo>
                    <a:pt x="13287" y="1399"/>
                    <a:pt x="13361" y="1264"/>
                    <a:pt x="13361" y="1128"/>
                  </a:cubicBezTo>
                  <a:cubicBezTo>
                    <a:pt x="13361" y="978"/>
                    <a:pt x="13287" y="843"/>
                    <a:pt x="13151" y="767"/>
                  </a:cubicBezTo>
                  <a:lnTo>
                    <a:pt x="11571" y="0"/>
                  </a:lnTo>
                  <a:lnTo>
                    <a:pt x="7660" y="1956"/>
                  </a:lnTo>
                  <a:cubicBezTo>
                    <a:pt x="7840" y="2047"/>
                    <a:pt x="7915" y="2287"/>
                    <a:pt x="7824" y="2468"/>
                  </a:cubicBezTo>
                  <a:cubicBezTo>
                    <a:pt x="7749" y="2608"/>
                    <a:pt x="7612" y="2686"/>
                    <a:pt x="7468" y="2686"/>
                  </a:cubicBezTo>
                  <a:cubicBezTo>
                    <a:pt x="7411" y="2686"/>
                    <a:pt x="7354" y="2674"/>
                    <a:pt x="7299" y="2648"/>
                  </a:cubicBezTo>
                  <a:lnTo>
                    <a:pt x="6681" y="2348"/>
                  </a:lnTo>
                  <a:lnTo>
                    <a:pt x="6079" y="2648"/>
                  </a:lnTo>
                  <a:cubicBezTo>
                    <a:pt x="6024" y="2674"/>
                    <a:pt x="5966" y="2686"/>
                    <a:pt x="5910" y="2686"/>
                  </a:cubicBezTo>
                  <a:cubicBezTo>
                    <a:pt x="5766" y="2686"/>
                    <a:pt x="5628" y="2608"/>
                    <a:pt x="5553" y="2468"/>
                  </a:cubicBezTo>
                  <a:cubicBezTo>
                    <a:pt x="5463" y="2287"/>
                    <a:pt x="5538" y="2047"/>
                    <a:pt x="5718" y="1956"/>
                  </a:cubicBezTo>
                  <a:lnTo>
                    <a:pt x="1806" y="0"/>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2" name="Google Shape;4352;p124"/>
          <p:cNvGrpSpPr/>
          <p:nvPr/>
        </p:nvGrpSpPr>
        <p:grpSpPr>
          <a:xfrm>
            <a:off x="3226462" y="2152339"/>
            <a:ext cx="368141" cy="323678"/>
            <a:chOff x="3161130" y="2113020"/>
            <a:chExt cx="386175" cy="339534"/>
          </a:xfrm>
        </p:grpSpPr>
        <p:sp>
          <p:nvSpPr>
            <p:cNvPr id="4353" name="Google Shape;4353;p124"/>
            <p:cNvSpPr/>
            <p:nvPr/>
          </p:nvSpPr>
          <p:spPr>
            <a:xfrm>
              <a:off x="3320140" y="2293922"/>
              <a:ext cx="68182" cy="22754"/>
            </a:xfrm>
            <a:custGeom>
              <a:avLst/>
              <a:gdLst/>
              <a:ahLst/>
              <a:cxnLst/>
              <a:rect l="l" t="t" r="r" b="b"/>
              <a:pathLst>
                <a:path w="2529" h="844" extrusionOk="0">
                  <a:moveTo>
                    <a:pt x="1" y="1"/>
                  </a:moveTo>
                  <a:lnTo>
                    <a:pt x="1" y="843"/>
                  </a:lnTo>
                  <a:lnTo>
                    <a:pt x="2528" y="843"/>
                  </a:lnTo>
                  <a:lnTo>
                    <a:pt x="2528" y="1"/>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4" name="Google Shape;4354;p124"/>
            <p:cNvSpPr/>
            <p:nvPr/>
          </p:nvSpPr>
          <p:spPr>
            <a:xfrm>
              <a:off x="3161130" y="2171442"/>
              <a:ext cx="386175" cy="281112"/>
            </a:xfrm>
            <a:custGeom>
              <a:avLst/>
              <a:gdLst/>
              <a:ahLst/>
              <a:cxnLst/>
              <a:rect l="l" t="t" r="r" b="b"/>
              <a:pathLst>
                <a:path w="14324" h="10427" extrusionOk="0">
                  <a:moveTo>
                    <a:pt x="1" y="0"/>
                  </a:moveTo>
                  <a:lnTo>
                    <a:pt x="1" y="9162"/>
                  </a:lnTo>
                  <a:cubicBezTo>
                    <a:pt x="1" y="9854"/>
                    <a:pt x="572" y="10426"/>
                    <a:pt x="1265" y="10426"/>
                  </a:cubicBezTo>
                  <a:lnTo>
                    <a:pt x="13060" y="10426"/>
                  </a:lnTo>
                  <a:cubicBezTo>
                    <a:pt x="13752" y="10426"/>
                    <a:pt x="14324" y="9854"/>
                    <a:pt x="14324" y="9162"/>
                  </a:cubicBezTo>
                  <a:lnTo>
                    <a:pt x="14324" y="0"/>
                  </a:lnTo>
                  <a:lnTo>
                    <a:pt x="12805" y="4528"/>
                  </a:lnTo>
                  <a:cubicBezTo>
                    <a:pt x="12639" y="5040"/>
                    <a:pt x="12157" y="5386"/>
                    <a:pt x="11616" y="5386"/>
                  </a:cubicBezTo>
                  <a:lnTo>
                    <a:pt x="9254" y="5386"/>
                  </a:lnTo>
                  <a:lnTo>
                    <a:pt x="9254" y="5808"/>
                  </a:lnTo>
                  <a:cubicBezTo>
                    <a:pt x="9254" y="6033"/>
                    <a:pt x="9074" y="6229"/>
                    <a:pt x="8847" y="6229"/>
                  </a:cubicBezTo>
                  <a:lnTo>
                    <a:pt x="5493" y="6229"/>
                  </a:lnTo>
                  <a:cubicBezTo>
                    <a:pt x="5252" y="6229"/>
                    <a:pt x="5072" y="6033"/>
                    <a:pt x="5072" y="5808"/>
                  </a:cubicBezTo>
                  <a:lnTo>
                    <a:pt x="5072" y="5386"/>
                  </a:lnTo>
                  <a:lnTo>
                    <a:pt x="2709" y="5386"/>
                  </a:lnTo>
                  <a:cubicBezTo>
                    <a:pt x="2167" y="5386"/>
                    <a:pt x="1686" y="5040"/>
                    <a:pt x="1521" y="4528"/>
                  </a:cubicBezTo>
                  <a:lnTo>
                    <a:pt x="1" y="0"/>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5" name="Google Shape;4355;p124"/>
            <p:cNvSpPr/>
            <p:nvPr/>
          </p:nvSpPr>
          <p:spPr>
            <a:xfrm>
              <a:off x="3180595" y="2113020"/>
              <a:ext cx="347245" cy="180929"/>
            </a:xfrm>
            <a:custGeom>
              <a:avLst/>
              <a:gdLst/>
              <a:ahLst/>
              <a:cxnLst/>
              <a:rect l="l" t="t" r="r" b="b"/>
              <a:pathLst>
                <a:path w="12880" h="6711" extrusionOk="0">
                  <a:moveTo>
                    <a:pt x="8125" y="843"/>
                  </a:moveTo>
                  <a:cubicBezTo>
                    <a:pt x="8352" y="843"/>
                    <a:pt x="8532" y="1038"/>
                    <a:pt x="8532" y="1264"/>
                  </a:cubicBezTo>
                  <a:lnTo>
                    <a:pt x="8532" y="1686"/>
                  </a:lnTo>
                  <a:lnTo>
                    <a:pt x="4350" y="1686"/>
                  </a:lnTo>
                  <a:lnTo>
                    <a:pt x="4350" y="1264"/>
                  </a:lnTo>
                  <a:cubicBezTo>
                    <a:pt x="4350" y="1038"/>
                    <a:pt x="4530" y="843"/>
                    <a:pt x="4771" y="843"/>
                  </a:cubicBezTo>
                  <a:close/>
                  <a:moveTo>
                    <a:pt x="4771" y="1"/>
                  </a:moveTo>
                  <a:cubicBezTo>
                    <a:pt x="4063" y="1"/>
                    <a:pt x="3507" y="572"/>
                    <a:pt x="3507" y="1264"/>
                  </a:cubicBezTo>
                  <a:lnTo>
                    <a:pt x="3507" y="1686"/>
                  </a:lnTo>
                  <a:lnTo>
                    <a:pt x="1" y="1686"/>
                  </a:lnTo>
                  <a:lnTo>
                    <a:pt x="1581" y="6424"/>
                  </a:lnTo>
                  <a:cubicBezTo>
                    <a:pt x="1641" y="6605"/>
                    <a:pt x="1806" y="6711"/>
                    <a:pt x="1987" y="6711"/>
                  </a:cubicBezTo>
                  <a:lnTo>
                    <a:pt x="4350" y="6711"/>
                  </a:lnTo>
                  <a:lnTo>
                    <a:pt x="4350" y="6290"/>
                  </a:lnTo>
                  <a:cubicBezTo>
                    <a:pt x="4350" y="6063"/>
                    <a:pt x="4530" y="5883"/>
                    <a:pt x="4771" y="5883"/>
                  </a:cubicBezTo>
                  <a:lnTo>
                    <a:pt x="8125" y="5883"/>
                  </a:lnTo>
                  <a:cubicBezTo>
                    <a:pt x="8352" y="5883"/>
                    <a:pt x="8532" y="6063"/>
                    <a:pt x="8532" y="6290"/>
                  </a:cubicBezTo>
                  <a:lnTo>
                    <a:pt x="8532" y="6711"/>
                  </a:lnTo>
                  <a:lnTo>
                    <a:pt x="10894" y="6711"/>
                  </a:lnTo>
                  <a:cubicBezTo>
                    <a:pt x="11074" y="6711"/>
                    <a:pt x="11240" y="6605"/>
                    <a:pt x="11301" y="6424"/>
                  </a:cubicBezTo>
                  <a:lnTo>
                    <a:pt x="12880" y="1686"/>
                  </a:lnTo>
                  <a:lnTo>
                    <a:pt x="9375" y="1686"/>
                  </a:lnTo>
                  <a:lnTo>
                    <a:pt x="9375" y="1264"/>
                  </a:lnTo>
                  <a:cubicBezTo>
                    <a:pt x="9375" y="572"/>
                    <a:pt x="8817" y="1"/>
                    <a:pt x="8125" y="1"/>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6" name="Google Shape;4356;p124"/>
          <p:cNvGrpSpPr/>
          <p:nvPr/>
        </p:nvGrpSpPr>
        <p:grpSpPr>
          <a:xfrm>
            <a:off x="3963875" y="2152339"/>
            <a:ext cx="356550" cy="356909"/>
            <a:chOff x="3934666" y="2113020"/>
            <a:chExt cx="374016" cy="374394"/>
          </a:xfrm>
        </p:grpSpPr>
        <p:sp>
          <p:nvSpPr>
            <p:cNvPr id="4357" name="Google Shape;4357;p124"/>
            <p:cNvSpPr/>
            <p:nvPr/>
          </p:nvSpPr>
          <p:spPr>
            <a:xfrm>
              <a:off x="4175608" y="2246068"/>
              <a:ext cx="133075" cy="65728"/>
            </a:xfrm>
            <a:custGeom>
              <a:avLst/>
              <a:gdLst/>
              <a:ahLst/>
              <a:cxnLst/>
              <a:rect l="l" t="t" r="r" b="b"/>
              <a:pathLst>
                <a:path w="4936" h="2438" extrusionOk="0">
                  <a:moveTo>
                    <a:pt x="2031" y="1"/>
                  </a:moveTo>
                  <a:cubicBezTo>
                    <a:pt x="1505" y="1"/>
                    <a:pt x="1054" y="346"/>
                    <a:pt x="888" y="813"/>
                  </a:cubicBezTo>
                  <a:lnTo>
                    <a:pt x="1" y="813"/>
                  </a:lnTo>
                  <a:lnTo>
                    <a:pt x="1" y="1625"/>
                  </a:lnTo>
                  <a:lnTo>
                    <a:pt x="888" y="1625"/>
                  </a:lnTo>
                  <a:cubicBezTo>
                    <a:pt x="1054" y="2107"/>
                    <a:pt x="1505" y="2438"/>
                    <a:pt x="2031" y="2438"/>
                  </a:cubicBezTo>
                  <a:lnTo>
                    <a:pt x="3716" y="2438"/>
                  </a:lnTo>
                  <a:cubicBezTo>
                    <a:pt x="4394" y="2438"/>
                    <a:pt x="4936" y="1896"/>
                    <a:pt x="4936" y="1219"/>
                  </a:cubicBezTo>
                  <a:cubicBezTo>
                    <a:pt x="4936" y="542"/>
                    <a:pt x="4394" y="1"/>
                    <a:pt x="3716" y="1"/>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8" name="Google Shape;4358;p124"/>
            <p:cNvSpPr/>
            <p:nvPr/>
          </p:nvSpPr>
          <p:spPr>
            <a:xfrm>
              <a:off x="4175608" y="2355579"/>
              <a:ext cx="133075" cy="66133"/>
            </a:xfrm>
            <a:custGeom>
              <a:avLst/>
              <a:gdLst/>
              <a:ahLst/>
              <a:cxnLst/>
              <a:rect l="l" t="t" r="r" b="b"/>
              <a:pathLst>
                <a:path w="4936" h="2453" extrusionOk="0">
                  <a:moveTo>
                    <a:pt x="2031" y="1"/>
                  </a:moveTo>
                  <a:cubicBezTo>
                    <a:pt x="1505" y="1"/>
                    <a:pt x="1054" y="346"/>
                    <a:pt x="888" y="813"/>
                  </a:cubicBezTo>
                  <a:lnTo>
                    <a:pt x="1" y="813"/>
                  </a:lnTo>
                  <a:lnTo>
                    <a:pt x="1" y="1626"/>
                  </a:lnTo>
                  <a:lnTo>
                    <a:pt x="888" y="1626"/>
                  </a:lnTo>
                  <a:cubicBezTo>
                    <a:pt x="1054" y="2107"/>
                    <a:pt x="1505" y="2453"/>
                    <a:pt x="2031" y="2453"/>
                  </a:cubicBezTo>
                  <a:lnTo>
                    <a:pt x="3716" y="2453"/>
                  </a:lnTo>
                  <a:cubicBezTo>
                    <a:pt x="4394" y="2453"/>
                    <a:pt x="4936" y="1897"/>
                    <a:pt x="4936" y="1219"/>
                  </a:cubicBezTo>
                  <a:cubicBezTo>
                    <a:pt x="4936" y="557"/>
                    <a:pt x="4394" y="1"/>
                    <a:pt x="3716" y="1"/>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9" name="Google Shape;4359;p124"/>
            <p:cNvSpPr/>
            <p:nvPr/>
          </p:nvSpPr>
          <p:spPr>
            <a:xfrm>
              <a:off x="4044204" y="2267986"/>
              <a:ext cx="21918" cy="21918"/>
            </a:xfrm>
            <a:custGeom>
              <a:avLst/>
              <a:gdLst/>
              <a:ahLst/>
              <a:cxnLst/>
              <a:rect l="l" t="t" r="r" b="b"/>
              <a:pathLst>
                <a:path w="813" h="813" extrusionOk="0">
                  <a:moveTo>
                    <a:pt x="406" y="0"/>
                  </a:moveTo>
                  <a:cubicBezTo>
                    <a:pt x="181" y="0"/>
                    <a:pt x="0" y="181"/>
                    <a:pt x="0" y="406"/>
                  </a:cubicBezTo>
                  <a:cubicBezTo>
                    <a:pt x="0" y="632"/>
                    <a:pt x="181" y="812"/>
                    <a:pt x="406" y="812"/>
                  </a:cubicBezTo>
                  <a:cubicBezTo>
                    <a:pt x="632" y="812"/>
                    <a:pt x="813" y="632"/>
                    <a:pt x="813" y="406"/>
                  </a:cubicBezTo>
                  <a:cubicBezTo>
                    <a:pt x="813" y="181"/>
                    <a:pt x="632" y="0"/>
                    <a:pt x="406"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0" name="Google Shape;4360;p124"/>
            <p:cNvSpPr/>
            <p:nvPr/>
          </p:nvSpPr>
          <p:spPr>
            <a:xfrm>
              <a:off x="4027975" y="2311769"/>
              <a:ext cx="54378" cy="21945"/>
            </a:xfrm>
            <a:custGeom>
              <a:avLst/>
              <a:gdLst/>
              <a:ahLst/>
              <a:cxnLst/>
              <a:rect l="l" t="t" r="r" b="b"/>
              <a:pathLst>
                <a:path w="2017" h="814" extrusionOk="0">
                  <a:moveTo>
                    <a:pt x="1008" y="1"/>
                  </a:moveTo>
                  <a:cubicBezTo>
                    <a:pt x="602" y="1"/>
                    <a:pt x="225" y="212"/>
                    <a:pt x="0" y="543"/>
                  </a:cubicBezTo>
                  <a:cubicBezTo>
                    <a:pt x="301" y="707"/>
                    <a:pt x="647" y="813"/>
                    <a:pt x="1008" y="813"/>
                  </a:cubicBezTo>
                  <a:cubicBezTo>
                    <a:pt x="1369" y="813"/>
                    <a:pt x="1715" y="707"/>
                    <a:pt x="2016" y="543"/>
                  </a:cubicBezTo>
                  <a:cubicBezTo>
                    <a:pt x="1790" y="212"/>
                    <a:pt x="1415" y="1"/>
                    <a:pt x="1008" y="1"/>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1" name="Google Shape;4361;p124"/>
            <p:cNvSpPr/>
            <p:nvPr/>
          </p:nvSpPr>
          <p:spPr>
            <a:xfrm>
              <a:off x="4000394" y="2224176"/>
              <a:ext cx="109538" cy="87620"/>
            </a:xfrm>
            <a:custGeom>
              <a:avLst/>
              <a:gdLst/>
              <a:ahLst/>
              <a:cxnLst/>
              <a:rect l="l" t="t" r="r" b="b"/>
              <a:pathLst>
                <a:path w="4063" h="3250" extrusionOk="0">
                  <a:moveTo>
                    <a:pt x="2031" y="0"/>
                  </a:moveTo>
                  <a:cubicBezTo>
                    <a:pt x="917" y="0"/>
                    <a:pt x="0" y="917"/>
                    <a:pt x="0" y="2031"/>
                  </a:cubicBezTo>
                  <a:cubicBezTo>
                    <a:pt x="0" y="2498"/>
                    <a:pt x="151" y="2903"/>
                    <a:pt x="406" y="3250"/>
                  </a:cubicBezTo>
                  <a:cubicBezTo>
                    <a:pt x="572" y="3024"/>
                    <a:pt x="783" y="2859"/>
                    <a:pt x="1023" y="2723"/>
                  </a:cubicBezTo>
                  <a:cubicBezTo>
                    <a:pt x="887" y="2528"/>
                    <a:pt x="813" y="2287"/>
                    <a:pt x="813" y="2031"/>
                  </a:cubicBezTo>
                  <a:cubicBezTo>
                    <a:pt x="813" y="1369"/>
                    <a:pt x="1354" y="813"/>
                    <a:pt x="2031" y="813"/>
                  </a:cubicBezTo>
                  <a:cubicBezTo>
                    <a:pt x="2708" y="813"/>
                    <a:pt x="3250" y="1369"/>
                    <a:pt x="3250" y="2031"/>
                  </a:cubicBezTo>
                  <a:cubicBezTo>
                    <a:pt x="3250" y="2287"/>
                    <a:pt x="3174" y="2528"/>
                    <a:pt x="3039" y="2723"/>
                  </a:cubicBezTo>
                  <a:cubicBezTo>
                    <a:pt x="3280" y="2859"/>
                    <a:pt x="3491" y="3024"/>
                    <a:pt x="3656" y="3250"/>
                  </a:cubicBezTo>
                  <a:cubicBezTo>
                    <a:pt x="3912" y="2903"/>
                    <a:pt x="4062" y="2498"/>
                    <a:pt x="4062" y="2031"/>
                  </a:cubicBezTo>
                  <a:cubicBezTo>
                    <a:pt x="4062" y="917"/>
                    <a:pt x="3160" y="0"/>
                    <a:pt x="2031"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2" name="Google Shape;4362;p124"/>
            <p:cNvSpPr/>
            <p:nvPr/>
          </p:nvSpPr>
          <p:spPr>
            <a:xfrm>
              <a:off x="3934666" y="2178748"/>
              <a:ext cx="240968" cy="242964"/>
            </a:xfrm>
            <a:custGeom>
              <a:avLst/>
              <a:gdLst/>
              <a:ahLst/>
              <a:cxnLst/>
              <a:rect l="l" t="t" r="r" b="b"/>
              <a:pathLst>
                <a:path w="8938" h="9012" extrusionOk="0">
                  <a:moveTo>
                    <a:pt x="2844" y="7372"/>
                  </a:moveTo>
                  <a:cubicBezTo>
                    <a:pt x="3070" y="7372"/>
                    <a:pt x="3251" y="7553"/>
                    <a:pt x="3251" y="7778"/>
                  </a:cubicBezTo>
                  <a:cubicBezTo>
                    <a:pt x="3251" y="8019"/>
                    <a:pt x="3070" y="8185"/>
                    <a:pt x="2844" y="8185"/>
                  </a:cubicBezTo>
                  <a:cubicBezTo>
                    <a:pt x="2619" y="8185"/>
                    <a:pt x="2438" y="8019"/>
                    <a:pt x="2438" y="7778"/>
                  </a:cubicBezTo>
                  <a:cubicBezTo>
                    <a:pt x="2438" y="7553"/>
                    <a:pt x="2619" y="7372"/>
                    <a:pt x="2844" y="7372"/>
                  </a:cubicBezTo>
                  <a:close/>
                  <a:moveTo>
                    <a:pt x="4469" y="7372"/>
                  </a:moveTo>
                  <a:cubicBezTo>
                    <a:pt x="4695" y="7372"/>
                    <a:pt x="4876" y="7553"/>
                    <a:pt x="4876" y="7778"/>
                  </a:cubicBezTo>
                  <a:cubicBezTo>
                    <a:pt x="4876" y="8019"/>
                    <a:pt x="4695" y="8185"/>
                    <a:pt x="4469" y="8185"/>
                  </a:cubicBezTo>
                  <a:cubicBezTo>
                    <a:pt x="4244" y="8185"/>
                    <a:pt x="4063" y="8019"/>
                    <a:pt x="4063" y="7778"/>
                  </a:cubicBezTo>
                  <a:cubicBezTo>
                    <a:pt x="4063" y="7553"/>
                    <a:pt x="4244" y="7372"/>
                    <a:pt x="4469" y="7372"/>
                  </a:cubicBezTo>
                  <a:close/>
                  <a:moveTo>
                    <a:pt x="6094" y="7372"/>
                  </a:moveTo>
                  <a:cubicBezTo>
                    <a:pt x="6320" y="7372"/>
                    <a:pt x="6500" y="7553"/>
                    <a:pt x="6500" y="7778"/>
                  </a:cubicBezTo>
                  <a:cubicBezTo>
                    <a:pt x="6500" y="8019"/>
                    <a:pt x="6320" y="8185"/>
                    <a:pt x="6094" y="8185"/>
                  </a:cubicBezTo>
                  <a:cubicBezTo>
                    <a:pt x="5869" y="8185"/>
                    <a:pt x="5688" y="8019"/>
                    <a:pt x="5688" y="7778"/>
                  </a:cubicBezTo>
                  <a:cubicBezTo>
                    <a:pt x="5688" y="7553"/>
                    <a:pt x="5869" y="7372"/>
                    <a:pt x="6094" y="7372"/>
                  </a:cubicBezTo>
                  <a:close/>
                  <a:moveTo>
                    <a:pt x="1" y="0"/>
                  </a:moveTo>
                  <a:lnTo>
                    <a:pt x="1" y="9012"/>
                  </a:lnTo>
                  <a:lnTo>
                    <a:pt x="8938" y="9012"/>
                  </a:lnTo>
                  <a:lnTo>
                    <a:pt x="8938" y="8185"/>
                  </a:lnTo>
                  <a:lnTo>
                    <a:pt x="7719" y="8185"/>
                  </a:lnTo>
                  <a:cubicBezTo>
                    <a:pt x="7493" y="8185"/>
                    <a:pt x="7313" y="8019"/>
                    <a:pt x="7313" y="7778"/>
                  </a:cubicBezTo>
                  <a:cubicBezTo>
                    <a:pt x="7313" y="7553"/>
                    <a:pt x="7493" y="7372"/>
                    <a:pt x="7719" y="7372"/>
                  </a:cubicBezTo>
                  <a:lnTo>
                    <a:pt x="8938" y="7372"/>
                  </a:lnTo>
                  <a:lnTo>
                    <a:pt x="8938" y="4122"/>
                  </a:lnTo>
                  <a:lnTo>
                    <a:pt x="7283" y="4122"/>
                  </a:lnTo>
                  <a:cubicBezTo>
                    <a:pt x="7087" y="5477"/>
                    <a:pt x="5883" y="6560"/>
                    <a:pt x="4469" y="6560"/>
                  </a:cubicBezTo>
                  <a:cubicBezTo>
                    <a:pt x="2920" y="6560"/>
                    <a:pt x="1626" y="5266"/>
                    <a:pt x="1626" y="3716"/>
                  </a:cubicBezTo>
                  <a:cubicBezTo>
                    <a:pt x="1626" y="2151"/>
                    <a:pt x="2904" y="873"/>
                    <a:pt x="4469" y="873"/>
                  </a:cubicBezTo>
                  <a:cubicBezTo>
                    <a:pt x="5899" y="873"/>
                    <a:pt x="7087" y="1940"/>
                    <a:pt x="7283" y="3310"/>
                  </a:cubicBezTo>
                  <a:lnTo>
                    <a:pt x="8938" y="3310"/>
                  </a:lnTo>
                  <a:lnTo>
                    <a:pt x="8938" y="0"/>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3" name="Google Shape;4363;p124"/>
            <p:cNvSpPr/>
            <p:nvPr/>
          </p:nvSpPr>
          <p:spPr>
            <a:xfrm>
              <a:off x="3934666" y="2443603"/>
              <a:ext cx="240968" cy="43810"/>
            </a:xfrm>
            <a:custGeom>
              <a:avLst/>
              <a:gdLst/>
              <a:ahLst/>
              <a:cxnLst/>
              <a:rect l="l" t="t" r="r" b="b"/>
              <a:pathLst>
                <a:path w="8938" h="1625" extrusionOk="0">
                  <a:moveTo>
                    <a:pt x="1" y="0"/>
                  </a:moveTo>
                  <a:lnTo>
                    <a:pt x="1" y="407"/>
                  </a:lnTo>
                  <a:cubicBezTo>
                    <a:pt x="1" y="1069"/>
                    <a:pt x="542" y="1625"/>
                    <a:pt x="1219" y="1625"/>
                  </a:cubicBezTo>
                  <a:lnTo>
                    <a:pt x="7719" y="1625"/>
                  </a:lnTo>
                  <a:cubicBezTo>
                    <a:pt x="8396" y="1625"/>
                    <a:pt x="8938" y="1069"/>
                    <a:pt x="8938" y="407"/>
                  </a:cubicBezTo>
                  <a:lnTo>
                    <a:pt x="8938" y="0"/>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4" name="Google Shape;4364;p124"/>
            <p:cNvSpPr/>
            <p:nvPr/>
          </p:nvSpPr>
          <p:spPr>
            <a:xfrm>
              <a:off x="3934666" y="2113020"/>
              <a:ext cx="240968" cy="43837"/>
            </a:xfrm>
            <a:custGeom>
              <a:avLst/>
              <a:gdLst/>
              <a:ahLst/>
              <a:cxnLst/>
              <a:rect l="l" t="t" r="r" b="b"/>
              <a:pathLst>
                <a:path w="8938" h="1626" extrusionOk="0">
                  <a:moveTo>
                    <a:pt x="1219" y="1"/>
                  </a:moveTo>
                  <a:cubicBezTo>
                    <a:pt x="542" y="1"/>
                    <a:pt x="1" y="557"/>
                    <a:pt x="1" y="1219"/>
                  </a:cubicBezTo>
                  <a:lnTo>
                    <a:pt x="1" y="1626"/>
                  </a:lnTo>
                  <a:lnTo>
                    <a:pt x="8938" y="1626"/>
                  </a:lnTo>
                  <a:lnTo>
                    <a:pt x="8938" y="1219"/>
                  </a:lnTo>
                  <a:cubicBezTo>
                    <a:pt x="8938" y="557"/>
                    <a:pt x="8396" y="1"/>
                    <a:pt x="7719" y="1"/>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5" name="Google Shape;4365;p124"/>
          <p:cNvGrpSpPr/>
          <p:nvPr/>
        </p:nvGrpSpPr>
        <p:grpSpPr>
          <a:xfrm>
            <a:off x="4801803" y="2152339"/>
            <a:ext cx="356550" cy="356909"/>
            <a:chOff x="4813643" y="2113020"/>
            <a:chExt cx="374016" cy="374394"/>
          </a:xfrm>
        </p:grpSpPr>
        <p:sp>
          <p:nvSpPr>
            <p:cNvPr id="4366" name="Google Shape;4366;p124"/>
            <p:cNvSpPr/>
            <p:nvPr/>
          </p:nvSpPr>
          <p:spPr>
            <a:xfrm>
              <a:off x="4813643" y="2244827"/>
              <a:ext cx="374016" cy="110779"/>
            </a:xfrm>
            <a:custGeom>
              <a:avLst/>
              <a:gdLst/>
              <a:ahLst/>
              <a:cxnLst/>
              <a:rect l="l" t="t" r="r" b="b"/>
              <a:pathLst>
                <a:path w="13873" h="4109" extrusionOk="0">
                  <a:moveTo>
                    <a:pt x="2062" y="1641"/>
                  </a:moveTo>
                  <a:cubicBezTo>
                    <a:pt x="2287" y="1641"/>
                    <a:pt x="2468" y="1836"/>
                    <a:pt x="2468" y="2063"/>
                  </a:cubicBezTo>
                  <a:cubicBezTo>
                    <a:pt x="2468" y="2273"/>
                    <a:pt x="2287" y="2468"/>
                    <a:pt x="2062" y="2468"/>
                  </a:cubicBezTo>
                  <a:cubicBezTo>
                    <a:pt x="1836" y="2468"/>
                    <a:pt x="1656" y="2273"/>
                    <a:pt x="1656" y="2063"/>
                  </a:cubicBezTo>
                  <a:cubicBezTo>
                    <a:pt x="1656" y="1836"/>
                    <a:pt x="1836" y="1641"/>
                    <a:pt x="2062" y="1641"/>
                  </a:cubicBezTo>
                  <a:close/>
                  <a:moveTo>
                    <a:pt x="3687" y="1641"/>
                  </a:moveTo>
                  <a:cubicBezTo>
                    <a:pt x="3912" y="1641"/>
                    <a:pt x="4093" y="1836"/>
                    <a:pt x="4093" y="2063"/>
                  </a:cubicBezTo>
                  <a:cubicBezTo>
                    <a:pt x="4093" y="2273"/>
                    <a:pt x="3912" y="2468"/>
                    <a:pt x="3687" y="2468"/>
                  </a:cubicBezTo>
                  <a:cubicBezTo>
                    <a:pt x="3461" y="2468"/>
                    <a:pt x="3280" y="2273"/>
                    <a:pt x="3280" y="2063"/>
                  </a:cubicBezTo>
                  <a:cubicBezTo>
                    <a:pt x="3280" y="1836"/>
                    <a:pt x="3461" y="1641"/>
                    <a:pt x="3687" y="1641"/>
                  </a:cubicBezTo>
                  <a:close/>
                  <a:moveTo>
                    <a:pt x="10187" y="1641"/>
                  </a:moveTo>
                  <a:cubicBezTo>
                    <a:pt x="10412" y="1641"/>
                    <a:pt x="10592" y="1836"/>
                    <a:pt x="10592" y="2063"/>
                  </a:cubicBezTo>
                  <a:cubicBezTo>
                    <a:pt x="10592" y="2273"/>
                    <a:pt x="10412" y="2468"/>
                    <a:pt x="10187" y="2468"/>
                  </a:cubicBezTo>
                  <a:cubicBezTo>
                    <a:pt x="9961" y="2468"/>
                    <a:pt x="9780" y="2273"/>
                    <a:pt x="9780" y="2063"/>
                  </a:cubicBezTo>
                  <a:cubicBezTo>
                    <a:pt x="9780" y="1836"/>
                    <a:pt x="9961" y="1641"/>
                    <a:pt x="10187" y="1641"/>
                  </a:cubicBezTo>
                  <a:close/>
                  <a:moveTo>
                    <a:pt x="11812" y="1641"/>
                  </a:moveTo>
                  <a:cubicBezTo>
                    <a:pt x="12037" y="1641"/>
                    <a:pt x="12217" y="1836"/>
                    <a:pt x="12217" y="2063"/>
                  </a:cubicBezTo>
                  <a:cubicBezTo>
                    <a:pt x="12217" y="2273"/>
                    <a:pt x="12037" y="2468"/>
                    <a:pt x="11812" y="2468"/>
                  </a:cubicBezTo>
                  <a:cubicBezTo>
                    <a:pt x="11585" y="2468"/>
                    <a:pt x="11405" y="2273"/>
                    <a:pt x="11405" y="2063"/>
                  </a:cubicBezTo>
                  <a:cubicBezTo>
                    <a:pt x="11405" y="1836"/>
                    <a:pt x="11585" y="1641"/>
                    <a:pt x="11812" y="1641"/>
                  </a:cubicBezTo>
                  <a:close/>
                  <a:moveTo>
                    <a:pt x="8569" y="836"/>
                  </a:moveTo>
                  <a:cubicBezTo>
                    <a:pt x="8628" y="836"/>
                    <a:pt x="8687" y="848"/>
                    <a:pt x="8743" y="873"/>
                  </a:cubicBezTo>
                  <a:cubicBezTo>
                    <a:pt x="8953" y="979"/>
                    <a:pt x="9028" y="1220"/>
                    <a:pt x="8923" y="1431"/>
                  </a:cubicBezTo>
                  <a:lnTo>
                    <a:pt x="8111" y="3056"/>
                  </a:lnTo>
                  <a:cubicBezTo>
                    <a:pt x="8050" y="3190"/>
                    <a:pt x="7900" y="3281"/>
                    <a:pt x="7750" y="3281"/>
                  </a:cubicBezTo>
                  <a:cubicBezTo>
                    <a:pt x="7599" y="3281"/>
                    <a:pt x="7463" y="3190"/>
                    <a:pt x="7388" y="3056"/>
                  </a:cubicBezTo>
                  <a:lnTo>
                    <a:pt x="6937" y="2153"/>
                  </a:lnTo>
                  <a:lnTo>
                    <a:pt x="6486" y="3056"/>
                  </a:lnTo>
                  <a:cubicBezTo>
                    <a:pt x="6418" y="3191"/>
                    <a:pt x="6271" y="3259"/>
                    <a:pt x="6124" y="3259"/>
                  </a:cubicBezTo>
                  <a:cubicBezTo>
                    <a:pt x="5977" y="3259"/>
                    <a:pt x="5831" y="3191"/>
                    <a:pt x="5764" y="3056"/>
                  </a:cubicBezTo>
                  <a:lnTo>
                    <a:pt x="4951" y="1431"/>
                  </a:lnTo>
                  <a:cubicBezTo>
                    <a:pt x="4845" y="1220"/>
                    <a:pt x="4935" y="979"/>
                    <a:pt x="5132" y="873"/>
                  </a:cubicBezTo>
                  <a:cubicBezTo>
                    <a:pt x="5187" y="848"/>
                    <a:pt x="5247" y="836"/>
                    <a:pt x="5307" y="836"/>
                  </a:cubicBezTo>
                  <a:cubicBezTo>
                    <a:pt x="5458" y="836"/>
                    <a:pt x="5609" y="914"/>
                    <a:pt x="5673" y="1054"/>
                  </a:cubicBezTo>
                  <a:lnTo>
                    <a:pt x="6125" y="1957"/>
                  </a:lnTo>
                  <a:lnTo>
                    <a:pt x="6576" y="1054"/>
                  </a:lnTo>
                  <a:cubicBezTo>
                    <a:pt x="6643" y="919"/>
                    <a:pt x="6790" y="851"/>
                    <a:pt x="6937" y="851"/>
                  </a:cubicBezTo>
                  <a:cubicBezTo>
                    <a:pt x="7083" y="851"/>
                    <a:pt x="7230" y="919"/>
                    <a:pt x="7298" y="1054"/>
                  </a:cubicBezTo>
                  <a:lnTo>
                    <a:pt x="7750" y="1957"/>
                  </a:lnTo>
                  <a:lnTo>
                    <a:pt x="8201" y="1054"/>
                  </a:lnTo>
                  <a:cubicBezTo>
                    <a:pt x="8276" y="914"/>
                    <a:pt x="8421" y="836"/>
                    <a:pt x="8569" y="836"/>
                  </a:cubicBezTo>
                  <a:close/>
                  <a:moveTo>
                    <a:pt x="407" y="1"/>
                  </a:moveTo>
                  <a:cubicBezTo>
                    <a:pt x="181" y="1"/>
                    <a:pt x="1" y="181"/>
                    <a:pt x="1" y="408"/>
                  </a:cubicBezTo>
                  <a:lnTo>
                    <a:pt x="1" y="3702"/>
                  </a:lnTo>
                  <a:cubicBezTo>
                    <a:pt x="1" y="3928"/>
                    <a:pt x="181" y="4109"/>
                    <a:pt x="407" y="4109"/>
                  </a:cubicBezTo>
                  <a:lnTo>
                    <a:pt x="13467" y="4109"/>
                  </a:lnTo>
                  <a:cubicBezTo>
                    <a:pt x="13692" y="4109"/>
                    <a:pt x="13872" y="3928"/>
                    <a:pt x="13872" y="3702"/>
                  </a:cubicBezTo>
                  <a:lnTo>
                    <a:pt x="13872" y="408"/>
                  </a:lnTo>
                  <a:cubicBezTo>
                    <a:pt x="13872" y="181"/>
                    <a:pt x="13692" y="1"/>
                    <a:pt x="13467" y="1"/>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7" name="Google Shape;4367;p124"/>
            <p:cNvSpPr/>
            <p:nvPr/>
          </p:nvSpPr>
          <p:spPr>
            <a:xfrm>
              <a:off x="4878158" y="2117468"/>
              <a:ext cx="74248" cy="54810"/>
            </a:xfrm>
            <a:custGeom>
              <a:avLst/>
              <a:gdLst/>
              <a:ahLst/>
              <a:cxnLst/>
              <a:rect l="l" t="t" r="r" b="b"/>
              <a:pathLst>
                <a:path w="2754" h="2033" extrusionOk="0">
                  <a:moveTo>
                    <a:pt x="2753" y="1"/>
                  </a:moveTo>
                  <a:lnTo>
                    <a:pt x="2753" y="1"/>
                  </a:lnTo>
                  <a:cubicBezTo>
                    <a:pt x="1716" y="271"/>
                    <a:pt x="783" y="873"/>
                    <a:pt x="0" y="1551"/>
                  </a:cubicBezTo>
                  <a:cubicBezTo>
                    <a:pt x="496" y="1746"/>
                    <a:pt x="1068" y="1912"/>
                    <a:pt x="1716" y="2032"/>
                  </a:cubicBezTo>
                  <a:cubicBezTo>
                    <a:pt x="2001" y="1264"/>
                    <a:pt x="2347" y="498"/>
                    <a:pt x="2753" y="1"/>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8" name="Google Shape;4368;p124"/>
            <p:cNvSpPr/>
            <p:nvPr/>
          </p:nvSpPr>
          <p:spPr>
            <a:xfrm>
              <a:off x="4932078" y="2196596"/>
              <a:ext cx="57640" cy="26367"/>
            </a:xfrm>
            <a:custGeom>
              <a:avLst/>
              <a:gdLst/>
              <a:ahLst/>
              <a:cxnLst/>
              <a:rect l="l" t="t" r="r" b="b"/>
              <a:pathLst>
                <a:path w="2138" h="978" extrusionOk="0">
                  <a:moveTo>
                    <a:pt x="242" y="0"/>
                  </a:moveTo>
                  <a:cubicBezTo>
                    <a:pt x="151" y="315"/>
                    <a:pt x="77" y="632"/>
                    <a:pt x="1" y="977"/>
                  </a:cubicBezTo>
                  <a:lnTo>
                    <a:pt x="2137" y="977"/>
                  </a:lnTo>
                  <a:lnTo>
                    <a:pt x="2137" y="150"/>
                  </a:lnTo>
                  <a:cubicBezTo>
                    <a:pt x="1475" y="135"/>
                    <a:pt x="843" y="90"/>
                    <a:pt x="242"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9" name="Google Shape;4369;p124"/>
            <p:cNvSpPr/>
            <p:nvPr/>
          </p:nvSpPr>
          <p:spPr>
            <a:xfrm>
              <a:off x="4945882" y="2113020"/>
              <a:ext cx="43837" cy="65755"/>
            </a:xfrm>
            <a:custGeom>
              <a:avLst/>
              <a:gdLst/>
              <a:ahLst/>
              <a:cxnLst/>
              <a:rect l="l" t="t" r="r" b="b"/>
              <a:pathLst>
                <a:path w="1626" h="2439" extrusionOk="0">
                  <a:moveTo>
                    <a:pt x="1625" y="1"/>
                  </a:moveTo>
                  <a:cubicBezTo>
                    <a:pt x="993" y="271"/>
                    <a:pt x="437" y="1189"/>
                    <a:pt x="0" y="2318"/>
                  </a:cubicBezTo>
                  <a:cubicBezTo>
                    <a:pt x="528" y="2378"/>
                    <a:pt x="1069" y="2422"/>
                    <a:pt x="1625" y="2438"/>
                  </a:cubicBezTo>
                  <a:lnTo>
                    <a:pt x="1625" y="1"/>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0" name="Google Shape;4370;p124"/>
            <p:cNvSpPr/>
            <p:nvPr/>
          </p:nvSpPr>
          <p:spPr>
            <a:xfrm>
              <a:off x="5011583" y="2196596"/>
              <a:ext cx="57640" cy="26367"/>
            </a:xfrm>
            <a:custGeom>
              <a:avLst/>
              <a:gdLst/>
              <a:ahLst/>
              <a:cxnLst/>
              <a:rect l="l" t="t" r="r" b="b"/>
              <a:pathLst>
                <a:path w="2138" h="978" extrusionOk="0">
                  <a:moveTo>
                    <a:pt x="1896" y="0"/>
                  </a:moveTo>
                  <a:cubicBezTo>
                    <a:pt x="1295" y="90"/>
                    <a:pt x="663" y="135"/>
                    <a:pt x="1" y="150"/>
                  </a:cubicBezTo>
                  <a:lnTo>
                    <a:pt x="1" y="977"/>
                  </a:lnTo>
                  <a:lnTo>
                    <a:pt x="2137" y="977"/>
                  </a:lnTo>
                  <a:cubicBezTo>
                    <a:pt x="2063" y="632"/>
                    <a:pt x="1987" y="315"/>
                    <a:pt x="1896"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1" name="Google Shape;4371;p124"/>
            <p:cNvSpPr/>
            <p:nvPr/>
          </p:nvSpPr>
          <p:spPr>
            <a:xfrm>
              <a:off x="5084213" y="2176295"/>
              <a:ext cx="86029" cy="46668"/>
            </a:xfrm>
            <a:custGeom>
              <a:avLst/>
              <a:gdLst/>
              <a:ahLst/>
              <a:cxnLst/>
              <a:rect l="l" t="t" r="r" b="b"/>
              <a:pathLst>
                <a:path w="3191" h="1731" extrusionOk="0">
                  <a:moveTo>
                    <a:pt x="2061" y="1"/>
                  </a:moveTo>
                  <a:cubicBezTo>
                    <a:pt x="1489" y="256"/>
                    <a:pt x="783" y="467"/>
                    <a:pt x="0" y="617"/>
                  </a:cubicBezTo>
                  <a:cubicBezTo>
                    <a:pt x="105" y="978"/>
                    <a:pt x="195" y="1339"/>
                    <a:pt x="271" y="1730"/>
                  </a:cubicBezTo>
                  <a:lnTo>
                    <a:pt x="3190" y="1730"/>
                  </a:lnTo>
                  <a:cubicBezTo>
                    <a:pt x="2904" y="1084"/>
                    <a:pt x="2528" y="512"/>
                    <a:pt x="2061" y="1"/>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124"/>
            <p:cNvSpPr/>
            <p:nvPr/>
          </p:nvSpPr>
          <p:spPr>
            <a:xfrm>
              <a:off x="4831113" y="2176295"/>
              <a:ext cx="86002" cy="46668"/>
            </a:xfrm>
            <a:custGeom>
              <a:avLst/>
              <a:gdLst/>
              <a:ahLst/>
              <a:cxnLst/>
              <a:rect l="l" t="t" r="r" b="b"/>
              <a:pathLst>
                <a:path w="3190" h="1731" extrusionOk="0">
                  <a:moveTo>
                    <a:pt x="1128" y="1"/>
                  </a:moveTo>
                  <a:cubicBezTo>
                    <a:pt x="677" y="512"/>
                    <a:pt x="285" y="1084"/>
                    <a:pt x="0" y="1730"/>
                  </a:cubicBezTo>
                  <a:lnTo>
                    <a:pt x="2919" y="1730"/>
                  </a:lnTo>
                  <a:cubicBezTo>
                    <a:pt x="2994" y="1339"/>
                    <a:pt x="3084" y="978"/>
                    <a:pt x="3190" y="617"/>
                  </a:cubicBezTo>
                  <a:cubicBezTo>
                    <a:pt x="2407" y="467"/>
                    <a:pt x="1700" y="256"/>
                    <a:pt x="1128" y="1"/>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3" name="Google Shape;4373;p124"/>
            <p:cNvSpPr/>
            <p:nvPr/>
          </p:nvSpPr>
          <p:spPr>
            <a:xfrm>
              <a:off x="5011583" y="2113020"/>
              <a:ext cx="43837" cy="65755"/>
            </a:xfrm>
            <a:custGeom>
              <a:avLst/>
              <a:gdLst/>
              <a:ahLst/>
              <a:cxnLst/>
              <a:rect l="l" t="t" r="r" b="b"/>
              <a:pathLst>
                <a:path w="1626" h="2439" extrusionOk="0">
                  <a:moveTo>
                    <a:pt x="1" y="1"/>
                  </a:moveTo>
                  <a:lnTo>
                    <a:pt x="1" y="2438"/>
                  </a:lnTo>
                  <a:cubicBezTo>
                    <a:pt x="572" y="2422"/>
                    <a:pt x="1114" y="2378"/>
                    <a:pt x="1626" y="2318"/>
                  </a:cubicBezTo>
                  <a:cubicBezTo>
                    <a:pt x="1204" y="1189"/>
                    <a:pt x="633" y="271"/>
                    <a:pt x="1" y="1"/>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4" name="Google Shape;4374;p124"/>
            <p:cNvSpPr/>
            <p:nvPr/>
          </p:nvSpPr>
          <p:spPr>
            <a:xfrm>
              <a:off x="5048896" y="2117468"/>
              <a:ext cx="74275" cy="54810"/>
            </a:xfrm>
            <a:custGeom>
              <a:avLst/>
              <a:gdLst/>
              <a:ahLst/>
              <a:cxnLst/>
              <a:rect l="l" t="t" r="r" b="b"/>
              <a:pathLst>
                <a:path w="2755" h="2033" extrusionOk="0">
                  <a:moveTo>
                    <a:pt x="1" y="1"/>
                  </a:moveTo>
                  <a:lnTo>
                    <a:pt x="1" y="1"/>
                  </a:lnTo>
                  <a:cubicBezTo>
                    <a:pt x="408" y="498"/>
                    <a:pt x="753" y="1264"/>
                    <a:pt x="1054" y="2032"/>
                  </a:cubicBezTo>
                  <a:cubicBezTo>
                    <a:pt x="1686" y="1912"/>
                    <a:pt x="2273" y="1746"/>
                    <a:pt x="2755" y="1551"/>
                  </a:cubicBezTo>
                  <a:cubicBezTo>
                    <a:pt x="1972" y="873"/>
                    <a:pt x="1040" y="271"/>
                    <a:pt x="1" y="1"/>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124"/>
            <p:cNvSpPr/>
            <p:nvPr/>
          </p:nvSpPr>
          <p:spPr>
            <a:xfrm>
              <a:off x="5011583" y="2377498"/>
              <a:ext cx="57640" cy="26367"/>
            </a:xfrm>
            <a:custGeom>
              <a:avLst/>
              <a:gdLst/>
              <a:ahLst/>
              <a:cxnLst/>
              <a:rect l="l" t="t" r="r" b="b"/>
              <a:pathLst>
                <a:path w="2138" h="978" extrusionOk="0">
                  <a:moveTo>
                    <a:pt x="1" y="0"/>
                  </a:moveTo>
                  <a:lnTo>
                    <a:pt x="1" y="827"/>
                  </a:lnTo>
                  <a:cubicBezTo>
                    <a:pt x="663" y="843"/>
                    <a:pt x="1310" y="887"/>
                    <a:pt x="1896" y="978"/>
                  </a:cubicBezTo>
                  <a:cubicBezTo>
                    <a:pt x="1987" y="662"/>
                    <a:pt x="2077" y="346"/>
                    <a:pt x="2137"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6" name="Google Shape;4376;p124"/>
            <p:cNvSpPr/>
            <p:nvPr/>
          </p:nvSpPr>
          <p:spPr>
            <a:xfrm>
              <a:off x="5084213" y="2377498"/>
              <a:ext cx="86029" cy="46641"/>
            </a:xfrm>
            <a:custGeom>
              <a:avLst/>
              <a:gdLst/>
              <a:ahLst/>
              <a:cxnLst/>
              <a:rect l="l" t="t" r="r" b="b"/>
              <a:pathLst>
                <a:path w="3191" h="1730" extrusionOk="0">
                  <a:moveTo>
                    <a:pt x="271" y="0"/>
                  </a:moveTo>
                  <a:cubicBezTo>
                    <a:pt x="195" y="391"/>
                    <a:pt x="105" y="753"/>
                    <a:pt x="0" y="1114"/>
                  </a:cubicBezTo>
                  <a:cubicBezTo>
                    <a:pt x="783" y="1264"/>
                    <a:pt x="1489" y="1475"/>
                    <a:pt x="2061" y="1730"/>
                  </a:cubicBezTo>
                  <a:cubicBezTo>
                    <a:pt x="2528" y="1218"/>
                    <a:pt x="2904" y="647"/>
                    <a:pt x="3190"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7" name="Google Shape;4377;p124"/>
            <p:cNvSpPr/>
            <p:nvPr/>
          </p:nvSpPr>
          <p:spPr>
            <a:xfrm>
              <a:off x="4932078" y="2377498"/>
              <a:ext cx="57640" cy="26367"/>
            </a:xfrm>
            <a:custGeom>
              <a:avLst/>
              <a:gdLst/>
              <a:ahLst/>
              <a:cxnLst/>
              <a:rect l="l" t="t" r="r" b="b"/>
              <a:pathLst>
                <a:path w="2138" h="978" extrusionOk="0">
                  <a:moveTo>
                    <a:pt x="1" y="0"/>
                  </a:moveTo>
                  <a:cubicBezTo>
                    <a:pt x="77" y="346"/>
                    <a:pt x="151" y="662"/>
                    <a:pt x="242" y="978"/>
                  </a:cubicBezTo>
                  <a:cubicBezTo>
                    <a:pt x="843" y="887"/>
                    <a:pt x="1491" y="843"/>
                    <a:pt x="2137" y="827"/>
                  </a:cubicBezTo>
                  <a:lnTo>
                    <a:pt x="2137" y="0"/>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8" name="Google Shape;4378;p124"/>
            <p:cNvSpPr/>
            <p:nvPr/>
          </p:nvSpPr>
          <p:spPr>
            <a:xfrm>
              <a:off x="5011583" y="2421685"/>
              <a:ext cx="43837" cy="65728"/>
            </a:xfrm>
            <a:custGeom>
              <a:avLst/>
              <a:gdLst/>
              <a:ahLst/>
              <a:cxnLst/>
              <a:rect l="l" t="t" r="r" b="b"/>
              <a:pathLst>
                <a:path w="1626" h="2438" extrusionOk="0">
                  <a:moveTo>
                    <a:pt x="1" y="1"/>
                  </a:moveTo>
                  <a:lnTo>
                    <a:pt x="1" y="2438"/>
                  </a:lnTo>
                  <a:cubicBezTo>
                    <a:pt x="633" y="2167"/>
                    <a:pt x="1204" y="1250"/>
                    <a:pt x="1626" y="121"/>
                  </a:cubicBezTo>
                  <a:cubicBezTo>
                    <a:pt x="1130" y="61"/>
                    <a:pt x="572" y="16"/>
                    <a:pt x="1" y="1"/>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9" name="Google Shape;4379;p124"/>
            <p:cNvSpPr/>
            <p:nvPr/>
          </p:nvSpPr>
          <p:spPr>
            <a:xfrm>
              <a:off x="4878158" y="2428182"/>
              <a:ext cx="74248" cy="54810"/>
            </a:xfrm>
            <a:custGeom>
              <a:avLst/>
              <a:gdLst/>
              <a:ahLst/>
              <a:cxnLst/>
              <a:rect l="l" t="t" r="r" b="b"/>
              <a:pathLst>
                <a:path w="2754" h="2033" extrusionOk="0">
                  <a:moveTo>
                    <a:pt x="1700" y="0"/>
                  </a:moveTo>
                  <a:cubicBezTo>
                    <a:pt x="1068" y="121"/>
                    <a:pt x="496" y="287"/>
                    <a:pt x="0" y="482"/>
                  </a:cubicBezTo>
                  <a:cubicBezTo>
                    <a:pt x="783" y="1159"/>
                    <a:pt x="1716" y="1761"/>
                    <a:pt x="2753" y="2032"/>
                  </a:cubicBezTo>
                  <a:cubicBezTo>
                    <a:pt x="2347" y="1520"/>
                    <a:pt x="2001" y="768"/>
                    <a:pt x="1700"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0" name="Google Shape;4380;p124"/>
            <p:cNvSpPr/>
            <p:nvPr/>
          </p:nvSpPr>
          <p:spPr>
            <a:xfrm>
              <a:off x="4831113" y="2377498"/>
              <a:ext cx="86002" cy="46641"/>
            </a:xfrm>
            <a:custGeom>
              <a:avLst/>
              <a:gdLst/>
              <a:ahLst/>
              <a:cxnLst/>
              <a:rect l="l" t="t" r="r" b="b"/>
              <a:pathLst>
                <a:path w="3190" h="1730" extrusionOk="0">
                  <a:moveTo>
                    <a:pt x="0" y="0"/>
                  </a:moveTo>
                  <a:cubicBezTo>
                    <a:pt x="285" y="647"/>
                    <a:pt x="677" y="1218"/>
                    <a:pt x="1128" y="1730"/>
                  </a:cubicBezTo>
                  <a:cubicBezTo>
                    <a:pt x="1715" y="1475"/>
                    <a:pt x="2407" y="1264"/>
                    <a:pt x="3190" y="1114"/>
                  </a:cubicBezTo>
                  <a:cubicBezTo>
                    <a:pt x="3084" y="753"/>
                    <a:pt x="2994" y="391"/>
                    <a:pt x="2919"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1" name="Google Shape;4381;p124"/>
            <p:cNvSpPr/>
            <p:nvPr/>
          </p:nvSpPr>
          <p:spPr>
            <a:xfrm>
              <a:off x="5048896" y="2428587"/>
              <a:ext cx="74275" cy="54405"/>
            </a:xfrm>
            <a:custGeom>
              <a:avLst/>
              <a:gdLst/>
              <a:ahLst/>
              <a:cxnLst/>
              <a:rect l="l" t="t" r="r" b="b"/>
              <a:pathLst>
                <a:path w="2755" h="2018" extrusionOk="0">
                  <a:moveTo>
                    <a:pt x="1054" y="1"/>
                  </a:moveTo>
                  <a:cubicBezTo>
                    <a:pt x="769" y="768"/>
                    <a:pt x="408" y="1505"/>
                    <a:pt x="1" y="2017"/>
                  </a:cubicBezTo>
                  <a:cubicBezTo>
                    <a:pt x="1040" y="1746"/>
                    <a:pt x="1972" y="1159"/>
                    <a:pt x="2755" y="467"/>
                  </a:cubicBezTo>
                  <a:cubicBezTo>
                    <a:pt x="2273" y="286"/>
                    <a:pt x="1702" y="121"/>
                    <a:pt x="1054" y="1"/>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2" name="Google Shape;4382;p124"/>
            <p:cNvSpPr/>
            <p:nvPr/>
          </p:nvSpPr>
          <p:spPr>
            <a:xfrm>
              <a:off x="4945882" y="2421685"/>
              <a:ext cx="43837" cy="65728"/>
            </a:xfrm>
            <a:custGeom>
              <a:avLst/>
              <a:gdLst/>
              <a:ahLst/>
              <a:cxnLst/>
              <a:rect l="l" t="t" r="r" b="b"/>
              <a:pathLst>
                <a:path w="1626" h="2438" extrusionOk="0">
                  <a:moveTo>
                    <a:pt x="1625" y="1"/>
                  </a:moveTo>
                  <a:cubicBezTo>
                    <a:pt x="1069" y="16"/>
                    <a:pt x="528" y="61"/>
                    <a:pt x="0" y="121"/>
                  </a:cubicBezTo>
                  <a:cubicBezTo>
                    <a:pt x="422" y="1250"/>
                    <a:pt x="993" y="2167"/>
                    <a:pt x="1625" y="2438"/>
                  </a:cubicBezTo>
                  <a:lnTo>
                    <a:pt x="1625" y="1"/>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3" name="Google Shape;4383;p124"/>
          <p:cNvGrpSpPr/>
          <p:nvPr/>
        </p:nvGrpSpPr>
        <p:grpSpPr>
          <a:xfrm>
            <a:off x="5565122" y="2152442"/>
            <a:ext cx="320594" cy="356807"/>
            <a:chOff x="5614355" y="2113128"/>
            <a:chExt cx="336299" cy="374286"/>
          </a:xfrm>
        </p:grpSpPr>
        <p:sp>
          <p:nvSpPr>
            <p:cNvPr id="4384" name="Google Shape;4384;p124"/>
            <p:cNvSpPr/>
            <p:nvPr/>
          </p:nvSpPr>
          <p:spPr>
            <a:xfrm>
              <a:off x="5729151" y="2222612"/>
              <a:ext cx="67373" cy="87970"/>
            </a:xfrm>
            <a:custGeom>
              <a:avLst/>
              <a:gdLst/>
              <a:ahLst/>
              <a:cxnLst/>
              <a:rect l="l" t="t" r="r" b="b"/>
              <a:pathLst>
                <a:path w="2499" h="3263" extrusionOk="0">
                  <a:moveTo>
                    <a:pt x="1273" y="1"/>
                  </a:moveTo>
                  <a:cubicBezTo>
                    <a:pt x="1187" y="1"/>
                    <a:pt x="1098" y="10"/>
                    <a:pt x="1008" y="28"/>
                  </a:cubicBezTo>
                  <a:cubicBezTo>
                    <a:pt x="542" y="133"/>
                    <a:pt x="196" y="524"/>
                    <a:pt x="105" y="915"/>
                  </a:cubicBezTo>
                  <a:cubicBezTo>
                    <a:pt x="1" y="1306"/>
                    <a:pt x="91" y="1713"/>
                    <a:pt x="362" y="2028"/>
                  </a:cubicBezTo>
                  <a:cubicBezTo>
                    <a:pt x="693" y="2405"/>
                    <a:pt x="873" y="2826"/>
                    <a:pt x="873" y="3262"/>
                  </a:cubicBezTo>
                  <a:lnTo>
                    <a:pt x="1686" y="3262"/>
                  </a:lnTo>
                  <a:lnTo>
                    <a:pt x="1686" y="3188"/>
                  </a:lnTo>
                  <a:cubicBezTo>
                    <a:pt x="1686" y="2781"/>
                    <a:pt x="1851" y="2390"/>
                    <a:pt x="2167" y="2059"/>
                  </a:cubicBezTo>
                  <a:cubicBezTo>
                    <a:pt x="2378" y="1833"/>
                    <a:pt x="2498" y="1533"/>
                    <a:pt x="2498" y="1232"/>
                  </a:cubicBezTo>
                  <a:cubicBezTo>
                    <a:pt x="2498" y="563"/>
                    <a:pt x="1963" y="1"/>
                    <a:pt x="1273" y="1"/>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5" name="Google Shape;4385;p124"/>
            <p:cNvSpPr/>
            <p:nvPr/>
          </p:nvSpPr>
          <p:spPr>
            <a:xfrm>
              <a:off x="5614355" y="2113128"/>
              <a:ext cx="336299" cy="374286"/>
            </a:xfrm>
            <a:custGeom>
              <a:avLst/>
              <a:gdLst/>
              <a:ahLst/>
              <a:cxnLst/>
              <a:rect l="l" t="t" r="r" b="b"/>
              <a:pathLst>
                <a:path w="12474" h="13883" extrusionOk="0">
                  <a:moveTo>
                    <a:pt x="5537" y="2434"/>
                  </a:moveTo>
                  <a:cubicBezTo>
                    <a:pt x="5763" y="2434"/>
                    <a:pt x="5944" y="2629"/>
                    <a:pt x="5944" y="2840"/>
                  </a:cubicBezTo>
                  <a:lnTo>
                    <a:pt x="5944" y="3307"/>
                  </a:lnTo>
                  <a:cubicBezTo>
                    <a:pt x="6199" y="3351"/>
                    <a:pt x="6440" y="3457"/>
                    <a:pt x="6650" y="3608"/>
                  </a:cubicBezTo>
                  <a:lnTo>
                    <a:pt x="6981" y="3277"/>
                  </a:lnTo>
                  <a:cubicBezTo>
                    <a:pt x="7056" y="3194"/>
                    <a:pt x="7158" y="3152"/>
                    <a:pt x="7262" y="3152"/>
                  </a:cubicBezTo>
                  <a:cubicBezTo>
                    <a:pt x="7365" y="3152"/>
                    <a:pt x="7470" y="3194"/>
                    <a:pt x="7553" y="3277"/>
                  </a:cubicBezTo>
                  <a:cubicBezTo>
                    <a:pt x="7703" y="3427"/>
                    <a:pt x="7703" y="3698"/>
                    <a:pt x="7553" y="3848"/>
                  </a:cubicBezTo>
                  <a:lnTo>
                    <a:pt x="7222" y="4179"/>
                  </a:lnTo>
                  <a:cubicBezTo>
                    <a:pt x="7372" y="4390"/>
                    <a:pt x="7478" y="4631"/>
                    <a:pt x="7523" y="4886"/>
                  </a:cubicBezTo>
                  <a:lnTo>
                    <a:pt x="7974" y="4886"/>
                  </a:lnTo>
                  <a:cubicBezTo>
                    <a:pt x="8200" y="4886"/>
                    <a:pt x="8381" y="5066"/>
                    <a:pt x="8381" y="5293"/>
                  </a:cubicBezTo>
                  <a:cubicBezTo>
                    <a:pt x="8381" y="5518"/>
                    <a:pt x="8200" y="5698"/>
                    <a:pt x="7974" y="5698"/>
                  </a:cubicBezTo>
                  <a:lnTo>
                    <a:pt x="7523" y="5698"/>
                  </a:lnTo>
                  <a:cubicBezTo>
                    <a:pt x="7448" y="6059"/>
                    <a:pt x="7282" y="6406"/>
                    <a:pt x="7027" y="6677"/>
                  </a:cubicBezTo>
                  <a:cubicBezTo>
                    <a:pt x="6907" y="6812"/>
                    <a:pt x="6756" y="7008"/>
                    <a:pt x="6756" y="7249"/>
                  </a:cubicBezTo>
                  <a:lnTo>
                    <a:pt x="6756" y="7730"/>
                  </a:lnTo>
                  <a:cubicBezTo>
                    <a:pt x="6756" y="7955"/>
                    <a:pt x="6576" y="8136"/>
                    <a:pt x="6349" y="8136"/>
                  </a:cubicBezTo>
                  <a:lnTo>
                    <a:pt x="4724" y="8136"/>
                  </a:lnTo>
                  <a:cubicBezTo>
                    <a:pt x="4499" y="8136"/>
                    <a:pt x="4319" y="7955"/>
                    <a:pt x="4319" y="7730"/>
                  </a:cubicBezTo>
                  <a:lnTo>
                    <a:pt x="4319" y="7339"/>
                  </a:lnTo>
                  <a:cubicBezTo>
                    <a:pt x="4319" y="7113"/>
                    <a:pt x="4213" y="6857"/>
                    <a:pt x="4002" y="6617"/>
                  </a:cubicBezTo>
                  <a:cubicBezTo>
                    <a:pt x="3761" y="6346"/>
                    <a:pt x="3627" y="6029"/>
                    <a:pt x="3551" y="5698"/>
                  </a:cubicBezTo>
                  <a:lnTo>
                    <a:pt x="3099" y="5698"/>
                  </a:lnTo>
                  <a:cubicBezTo>
                    <a:pt x="2874" y="5698"/>
                    <a:pt x="2694" y="5518"/>
                    <a:pt x="2694" y="5293"/>
                  </a:cubicBezTo>
                  <a:cubicBezTo>
                    <a:pt x="2694" y="5066"/>
                    <a:pt x="2874" y="4886"/>
                    <a:pt x="3099" y="4886"/>
                  </a:cubicBezTo>
                  <a:lnTo>
                    <a:pt x="3551" y="4886"/>
                  </a:lnTo>
                  <a:cubicBezTo>
                    <a:pt x="3566" y="4841"/>
                    <a:pt x="3566" y="4811"/>
                    <a:pt x="3566" y="4781"/>
                  </a:cubicBezTo>
                  <a:cubicBezTo>
                    <a:pt x="3627" y="4555"/>
                    <a:pt x="3731" y="4360"/>
                    <a:pt x="3852" y="4179"/>
                  </a:cubicBezTo>
                  <a:lnTo>
                    <a:pt x="3521" y="3848"/>
                  </a:lnTo>
                  <a:cubicBezTo>
                    <a:pt x="3370" y="3698"/>
                    <a:pt x="3370" y="3427"/>
                    <a:pt x="3521" y="3277"/>
                  </a:cubicBezTo>
                  <a:cubicBezTo>
                    <a:pt x="3604" y="3194"/>
                    <a:pt x="3709" y="3152"/>
                    <a:pt x="3814" y="3152"/>
                  </a:cubicBezTo>
                  <a:cubicBezTo>
                    <a:pt x="3920" y="3152"/>
                    <a:pt x="4025" y="3194"/>
                    <a:pt x="4108" y="3277"/>
                  </a:cubicBezTo>
                  <a:lnTo>
                    <a:pt x="4423" y="3608"/>
                  </a:lnTo>
                  <a:cubicBezTo>
                    <a:pt x="4634" y="3472"/>
                    <a:pt x="4860" y="3351"/>
                    <a:pt x="5101" y="3307"/>
                  </a:cubicBezTo>
                  <a:cubicBezTo>
                    <a:pt x="5108" y="3299"/>
                    <a:pt x="5112" y="3299"/>
                    <a:pt x="5116" y="3299"/>
                  </a:cubicBezTo>
                  <a:cubicBezTo>
                    <a:pt x="5119" y="3299"/>
                    <a:pt x="5123" y="3299"/>
                    <a:pt x="5131" y="3291"/>
                  </a:cubicBezTo>
                  <a:lnTo>
                    <a:pt x="5131" y="2840"/>
                  </a:lnTo>
                  <a:cubicBezTo>
                    <a:pt x="5131" y="2629"/>
                    <a:pt x="5312" y="2434"/>
                    <a:pt x="5537" y="2434"/>
                  </a:cubicBezTo>
                  <a:close/>
                  <a:moveTo>
                    <a:pt x="6349" y="8948"/>
                  </a:moveTo>
                  <a:cubicBezTo>
                    <a:pt x="6576" y="8948"/>
                    <a:pt x="6756" y="9129"/>
                    <a:pt x="6756" y="9355"/>
                  </a:cubicBezTo>
                  <a:cubicBezTo>
                    <a:pt x="6756" y="9580"/>
                    <a:pt x="6576" y="9761"/>
                    <a:pt x="6349" y="9761"/>
                  </a:cubicBezTo>
                  <a:lnTo>
                    <a:pt x="4724" y="9761"/>
                  </a:lnTo>
                  <a:cubicBezTo>
                    <a:pt x="4499" y="9761"/>
                    <a:pt x="4319" y="9580"/>
                    <a:pt x="4319" y="9355"/>
                  </a:cubicBezTo>
                  <a:cubicBezTo>
                    <a:pt x="4319" y="9129"/>
                    <a:pt x="4499" y="8948"/>
                    <a:pt x="4724" y="8948"/>
                  </a:cubicBezTo>
                  <a:close/>
                  <a:moveTo>
                    <a:pt x="5534" y="0"/>
                  </a:moveTo>
                  <a:cubicBezTo>
                    <a:pt x="5166" y="0"/>
                    <a:pt x="4789" y="38"/>
                    <a:pt x="4409" y="117"/>
                  </a:cubicBezTo>
                  <a:cubicBezTo>
                    <a:pt x="2407" y="538"/>
                    <a:pt x="782" y="2163"/>
                    <a:pt x="361" y="4179"/>
                  </a:cubicBezTo>
                  <a:cubicBezTo>
                    <a:pt x="0" y="6015"/>
                    <a:pt x="557" y="7835"/>
                    <a:pt x="1881" y="9099"/>
                  </a:cubicBezTo>
                  <a:lnTo>
                    <a:pt x="1881" y="13477"/>
                  </a:lnTo>
                  <a:cubicBezTo>
                    <a:pt x="1881" y="13702"/>
                    <a:pt x="2062" y="13883"/>
                    <a:pt x="2287" y="13883"/>
                  </a:cubicBezTo>
                  <a:lnTo>
                    <a:pt x="7162" y="13883"/>
                  </a:lnTo>
                  <a:cubicBezTo>
                    <a:pt x="7388" y="13883"/>
                    <a:pt x="7569" y="13702"/>
                    <a:pt x="7569" y="13477"/>
                  </a:cubicBezTo>
                  <a:lnTo>
                    <a:pt x="7569" y="11385"/>
                  </a:lnTo>
                  <a:lnTo>
                    <a:pt x="9599" y="11385"/>
                  </a:lnTo>
                  <a:cubicBezTo>
                    <a:pt x="10277" y="11385"/>
                    <a:pt x="10818" y="10844"/>
                    <a:pt x="10818" y="10167"/>
                  </a:cubicBezTo>
                  <a:lnTo>
                    <a:pt x="10818" y="8783"/>
                  </a:lnTo>
                  <a:lnTo>
                    <a:pt x="12233" y="8091"/>
                  </a:lnTo>
                  <a:cubicBezTo>
                    <a:pt x="12337" y="8031"/>
                    <a:pt x="12413" y="7941"/>
                    <a:pt x="12443" y="7835"/>
                  </a:cubicBezTo>
                  <a:cubicBezTo>
                    <a:pt x="12473" y="7714"/>
                    <a:pt x="12443" y="7594"/>
                    <a:pt x="12383" y="7504"/>
                  </a:cubicBezTo>
                  <a:lnTo>
                    <a:pt x="10818" y="5157"/>
                  </a:lnTo>
                  <a:cubicBezTo>
                    <a:pt x="10751" y="2266"/>
                    <a:pt x="8384" y="0"/>
                    <a:pt x="5534"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6" name="Google Shape;4386;p124"/>
          <p:cNvGrpSpPr/>
          <p:nvPr/>
        </p:nvGrpSpPr>
        <p:grpSpPr>
          <a:xfrm>
            <a:off x="6341574" y="2156580"/>
            <a:ext cx="366984" cy="367010"/>
            <a:chOff x="6428843" y="2117468"/>
            <a:chExt cx="384962" cy="384989"/>
          </a:xfrm>
        </p:grpSpPr>
        <p:sp>
          <p:nvSpPr>
            <p:cNvPr id="4387" name="Google Shape;4387;p124"/>
            <p:cNvSpPr/>
            <p:nvPr/>
          </p:nvSpPr>
          <p:spPr>
            <a:xfrm>
              <a:off x="6610176" y="2254183"/>
              <a:ext cx="22296" cy="22727"/>
            </a:xfrm>
            <a:custGeom>
              <a:avLst/>
              <a:gdLst/>
              <a:ahLst/>
              <a:cxnLst/>
              <a:rect l="l" t="t" r="r" b="b"/>
              <a:pathLst>
                <a:path w="827" h="843" extrusionOk="0">
                  <a:moveTo>
                    <a:pt x="421" y="0"/>
                  </a:moveTo>
                  <a:cubicBezTo>
                    <a:pt x="181" y="0"/>
                    <a:pt x="0" y="195"/>
                    <a:pt x="0" y="422"/>
                  </a:cubicBezTo>
                  <a:cubicBezTo>
                    <a:pt x="0" y="647"/>
                    <a:pt x="181" y="843"/>
                    <a:pt x="421" y="843"/>
                  </a:cubicBezTo>
                  <a:cubicBezTo>
                    <a:pt x="646" y="843"/>
                    <a:pt x="827" y="647"/>
                    <a:pt x="827" y="422"/>
                  </a:cubicBezTo>
                  <a:cubicBezTo>
                    <a:pt x="827" y="195"/>
                    <a:pt x="646" y="0"/>
                    <a:pt x="421"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8" name="Google Shape;4388;p124"/>
            <p:cNvSpPr/>
            <p:nvPr/>
          </p:nvSpPr>
          <p:spPr>
            <a:xfrm>
              <a:off x="6428843" y="2254182"/>
              <a:ext cx="384962" cy="248275"/>
            </a:xfrm>
            <a:custGeom>
              <a:avLst/>
              <a:gdLst/>
              <a:ahLst/>
              <a:cxnLst/>
              <a:rect l="l" t="t" r="r" b="b"/>
              <a:pathLst>
                <a:path w="14279" h="9209" extrusionOk="0">
                  <a:moveTo>
                    <a:pt x="452" y="0"/>
                  </a:moveTo>
                  <a:cubicBezTo>
                    <a:pt x="211" y="0"/>
                    <a:pt x="0" y="195"/>
                    <a:pt x="0" y="422"/>
                  </a:cubicBezTo>
                  <a:lnTo>
                    <a:pt x="0" y="2091"/>
                  </a:lnTo>
                  <a:cubicBezTo>
                    <a:pt x="0" y="2332"/>
                    <a:pt x="211" y="2512"/>
                    <a:pt x="452" y="2512"/>
                  </a:cubicBezTo>
                  <a:lnTo>
                    <a:pt x="888" y="2512"/>
                  </a:lnTo>
                  <a:cubicBezTo>
                    <a:pt x="1023" y="4665"/>
                    <a:pt x="2257" y="6514"/>
                    <a:pt x="4018" y="7538"/>
                  </a:cubicBezTo>
                  <a:lnTo>
                    <a:pt x="2543" y="7538"/>
                  </a:lnTo>
                  <a:lnTo>
                    <a:pt x="2543" y="7116"/>
                  </a:lnTo>
                  <a:cubicBezTo>
                    <a:pt x="2543" y="6891"/>
                    <a:pt x="2347" y="6695"/>
                    <a:pt x="2122" y="6695"/>
                  </a:cubicBezTo>
                  <a:lnTo>
                    <a:pt x="452" y="6695"/>
                  </a:lnTo>
                  <a:cubicBezTo>
                    <a:pt x="211" y="6695"/>
                    <a:pt x="0" y="6891"/>
                    <a:pt x="0" y="7116"/>
                  </a:cubicBezTo>
                  <a:lnTo>
                    <a:pt x="0" y="8787"/>
                  </a:lnTo>
                  <a:cubicBezTo>
                    <a:pt x="0" y="9028"/>
                    <a:pt x="211" y="9208"/>
                    <a:pt x="452" y="9208"/>
                  </a:cubicBezTo>
                  <a:lnTo>
                    <a:pt x="2122" y="9208"/>
                  </a:lnTo>
                  <a:cubicBezTo>
                    <a:pt x="2347" y="9208"/>
                    <a:pt x="2543" y="9028"/>
                    <a:pt x="2543" y="8787"/>
                  </a:cubicBezTo>
                  <a:lnTo>
                    <a:pt x="2543" y="8380"/>
                  </a:lnTo>
                  <a:lnTo>
                    <a:pt x="11751" y="8380"/>
                  </a:lnTo>
                  <a:lnTo>
                    <a:pt x="11751" y="8787"/>
                  </a:lnTo>
                  <a:cubicBezTo>
                    <a:pt x="11751" y="9028"/>
                    <a:pt x="11932" y="9208"/>
                    <a:pt x="12157" y="9208"/>
                  </a:cubicBezTo>
                  <a:lnTo>
                    <a:pt x="13842" y="9208"/>
                  </a:lnTo>
                  <a:cubicBezTo>
                    <a:pt x="14068" y="9208"/>
                    <a:pt x="14279" y="9028"/>
                    <a:pt x="14279" y="8787"/>
                  </a:cubicBezTo>
                  <a:lnTo>
                    <a:pt x="14279" y="7116"/>
                  </a:lnTo>
                  <a:cubicBezTo>
                    <a:pt x="14279" y="6891"/>
                    <a:pt x="14068" y="6695"/>
                    <a:pt x="13842" y="6695"/>
                  </a:cubicBezTo>
                  <a:lnTo>
                    <a:pt x="12157" y="6695"/>
                  </a:lnTo>
                  <a:cubicBezTo>
                    <a:pt x="11932" y="6695"/>
                    <a:pt x="11751" y="6891"/>
                    <a:pt x="11751" y="7116"/>
                  </a:cubicBezTo>
                  <a:lnTo>
                    <a:pt x="11751" y="7538"/>
                  </a:lnTo>
                  <a:lnTo>
                    <a:pt x="10261" y="7538"/>
                  </a:lnTo>
                  <a:cubicBezTo>
                    <a:pt x="12036" y="6514"/>
                    <a:pt x="13256" y="4665"/>
                    <a:pt x="13391" y="2512"/>
                  </a:cubicBezTo>
                  <a:lnTo>
                    <a:pt x="13842" y="2512"/>
                  </a:lnTo>
                  <a:cubicBezTo>
                    <a:pt x="14068" y="2512"/>
                    <a:pt x="14279" y="2332"/>
                    <a:pt x="14279" y="2091"/>
                  </a:cubicBezTo>
                  <a:lnTo>
                    <a:pt x="14279" y="422"/>
                  </a:lnTo>
                  <a:cubicBezTo>
                    <a:pt x="14279" y="195"/>
                    <a:pt x="14068" y="0"/>
                    <a:pt x="13842" y="0"/>
                  </a:cubicBezTo>
                  <a:lnTo>
                    <a:pt x="12157" y="0"/>
                  </a:lnTo>
                  <a:cubicBezTo>
                    <a:pt x="11932" y="0"/>
                    <a:pt x="11751" y="195"/>
                    <a:pt x="11751" y="422"/>
                  </a:cubicBezTo>
                  <a:lnTo>
                    <a:pt x="11751" y="2091"/>
                  </a:lnTo>
                  <a:cubicBezTo>
                    <a:pt x="11751" y="2332"/>
                    <a:pt x="11932" y="2512"/>
                    <a:pt x="12157" y="2512"/>
                  </a:cubicBezTo>
                  <a:lnTo>
                    <a:pt x="12564" y="2512"/>
                  </a:lnTo>
                  <a:cubicBezTo>
                    <a:pt x="12353" y="5327"/>
                    <a:pt x="10006" y="7538"/>
                    <a:pt x="7147" y="7538"/>
                  </a:cubicBezTo>
                  <a:cubicBezTo>
                    <a:pt x="4289" y="7538"/>
                    <a:pt x="1942" y="5327"/>
                    <a:pt x="1715" y="2512"/>
                  </a:cubicBezTo>
                  <a:lnTo>
                    <a:pt x="2122" y="2512"/>
                  </a:lnTo>
                  <a:cubicBezTo>
                    <a:pt x="2347" y="2512"/>
                    <a:pt x="2543" y="2332"/>
                    <a:pt x="2543" y="2091"/>
                  </a:cubicBezTo>
                  <a:lnTo>
                    <a:pt x="2543" y="422"/>
                  </a:lnTo>
                  <a:cubicBezTo>
                    <a:pt x="2543" y="195"/>
                    <a:pt x="2347" y="0"/>
                    <a:pt x="2122"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9" name="Google Shape;4389;p124"/>
            <p:cNvSpPr/>
            <p:nvPr/>
          </p:nvSpPr>
          <p:spPr>
            <a:xfrm>
              <a:off x="6565126" y="2117468"/>
              <a:ext cx="112801" cy="46695"/>
            </a:xfrm>
            <a:custGeom>
              <a:avLst/>
              <a:gdLst/>
              <a:ahLst/>
              <a:cxnLst/>
              <a:rect l="l" t="t" r="r" b="b"/>
              <a:pathLst>
                <a:path w="4184" h="1732" extrusionOk="0">
                  <a:moveTo>
                    <a:pt x="407" y="1"/>
                  </a:moveTo>
                  <a:cubicBezTo>
                    <a:pt x="181" y="1"/>
                    <a:pt x="0" y="181"/>
                    <a:pt x="0" y="422"/>
                  </a:cubicBezTo>
                  <a:lnTo>
                    <a:pt x="0" y="1731"/>
                  </a:lnTo>
                  <a:lnTo>
                    <a:pt x="4183" y="1731"/>
                  </a:lnTo>
                  <a:lnTo>
                    <a:pt x="4183" y="422"/>
                  </a:lnTo>
                  <a:cubicBezTo>
                    <a:pt x="4183" y="181"/>
                    <a:pt x="3988" y="1"/>
                    <a:pt x="3762" y="1"/>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0" name="Google Shape;4390;p124"/>
            <p:cNvSpPr/>
            <p:nvPr/>
          </p:nvSpPr>
          <p:spPr>
            <a:xfrm>
              <a:off x="6518890" y="2186432"/>
              <a:ext cx="205273" cy="247870"/>
            </a:xfrm>
            <a:custGeom>
              <a:avLst/>
              <a:gdLst/>
              <a:ahLst/>
              <a:cxnLst/>
              <a:rect l="l" t="t" r="r" b="b"/>
              <a:pathLst>
                <a:path w="7614" h="9194" extrusionOk="0">
                  <a:moveTo>
                    <a:pt x="1294" y="0"/>
                  </a:moveTo>
                  <a:cubicBezTo>
                    <a:pt x="1053" y="0"/>
                    <a:pt x="873" y="196"/>
                    <a:pt x="873" y="422"/>
                  </a:cubicBezTo>
                  <a:cubicBezTo>
                    <a:pt x="873" y="662"/>
                    <a:pt x="1053" y="843"/>
                    <a:pt x="1294" y="843"/>
                  </a:cubicBezTo>
                  <a:lnTo>
                    <a:pt x="1581" y="843"/>
                  </a:lnTo>
                  <a:cubicBezTo>
                    <a:pt x="1370" y="1836"/>
                    <a:pt x="889" y="2739"/>
                    <a:pt x="151" y="3476"/>
                  </a:cubicBezTo>
                  <a:cubicBezTo>
                    <a:pt x="0" y="3641"/>
                    <a:pt x="0" y="3898"/>
                    <a:pt x="151" y="4063"/>
                  </a:cubicBezTo>
                  <a:cubicBezTo>
                    <a:pt x="1415" y="5326"/>
                    <a:pt x="1942" y="6771"/>
                    <a:pt x="2558" y="8441"/>
                  </a:cubicBezTo>
                  <a:cubicBezTo>
                    <a:pt x="2648" y="8652"/>
                    <a:pt x="2739" y="8877"/>
                    <a:pt x="2814" y="9103"/>
                  </a:cubicBezTo>
                  <a:cubicBezTo>
                    <a:pt x="2995" y="9148"/>
                    <a:pt x="3190" y="9178"/>
                    <a:pt x="3386" y="9194"/>
                  </a:cubicBezTo>
                  <a:lnTo>
                    <a:pt x="3386" y="4108"/>
                  </a:lnTo>
                  <a:cubicBezTo>
                    <a:pt x="2889" y="3942"/>
                    <a:pt x="2544" y="3476"/>
                    <a:pt x="2544" y="2935"/>
                  </a:cubicBezTo>
                  <a:cubicBezTo>
                    <a:pt x="2544" y="2243"/>
                    <a:pt x="3115" y="1685"/>
                    <a:pt x="3807" y="1685"/>
                  </a:cubicBezTo>
                  <a:cubicBezTo>
                    <a:pt x="4499" y="1685"/>
                    <a:pt x="5056" y="2243"/>
                    <a:pt x="5056" y="2935"/>
                  </a:cubicBezTo>
                  <a:cubicBezTo>
                    <a:pt x="5056" y="3476"/>
                    <a:pt x="4710" y="3942"/>
                    <a:pt x="4213" y="4108"/>
                  </a:cubicBezTo>
                  <a:lnTo>
                    <a:pt x="4213" y="9194"/>
                  </a:lnTo>
                  <a:cubicBezTo>
                    <a:pt x="4409" y="9178"/>
                    <a:pt x="4604" y="9148"/>
                    <a:pt x="4785" y="9103"/>
                  </a:cubicBezTo>
                  <a:cubicBezTo>
                    <a:pt x="4875" y="8877"/>
                    <a:pt x="4951" y="8652"/>
                    <a:pt x="5041" y="8441"/>
                  </a:cubicBezTo>
                  <a:cubicBezTo>
                    <a:pt x="5657" y="6771"/>
                    <a:pt x="6185" y="5326"/>
                    <a:pt x="7448" y="4063"/>
                  </a:cubicBezTo>
                  <a:cubicBezTo>
                    <a:pt x="7613" y="3898"/>
                    <a:pt x="7613" y="3641"/>
                    <a:pt x="7448" y="3476"/>
                  </a:cubicBezTo>
                  <a:cubicBezTo>
                    <a:pt x="6711" y="2739"/>
                    <a:pt x="6229" y="1836"/>
                    <a:pt x="6018" y="843"/>
                  </a:cubicBezTo>
                  <a:lnTo>
                    <a:pt x="6305" y="843"/>
                  </a:lnTo>
                  <a:cubicBezTo>
                    <a:pt x="6546" y="843"/>
                    <a:pt x="6726" y="662"/>
                    <a:pt x="6726" y="422"/>
                  </a:cubicBezTo>
                  <a:cubicBezTo>
                    <a:pt x="6726" y="196"/>
                    <a:pt x="6546" y="0"/>
                    <a:pt x="6305"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1" name="Google Shape;4391;p124"/>
          <p:cNvGrpSpPr/>
          <p:nvPr/>
        </p:nvGrpSpPr>
        <p:grpSpPr>
          <a:xfrm>
            <a:off x="7099470" y="2152339"/>
            <a:ext cx="355393" cy="355367"/>
            <a:chOff x="7223867" y="2113020"/>
            <a:chExt cx="372803" cy="372776"/>
          </a:xfrm>
        </p:grpSpPr>
        <p:sp>
          <p:nvSpPr>
            <p:cNvPr id="4392" name="Google Shape;4392;p124"/>
            <p:cNvSpPr/>
            <p:nvPr/>
          </p:nvSpPr>
          <p:spPr>
            <a:xfrm>
              <a:off x="7381664" y="2228220"/>
              <a:ext cx="17874" cy="38148"/>
            </a:xfrm>
            <a:custGeom>
              <a:avLst/>
              <a:gdLst/>
              <a:ahLst/>
              <a:cxnLst/>
              <a:rect l="l" t="t" r="r" b="b"/>
              <a:pathLst>
                <a:path w="663" h="1415" extrusionOk="0">
                  <a:moveTo>
                    <a:pt x="662" y="1"/>
                  </a:moveTo>
                  <a:cubicBezTo>
                    <a:pt x="392" y="256"/>
                    <a:pt x="151" y="737"/>
                    <a:pt x="0" y="1355"/>
                  </a:cubicBezTo>
                  <a:cubicBezTo>
                    <a:pt x="211" y="1385"/>
                    <a:pt x="422" y="1415"/>
                    <a:pt x="662" y="1415"/>
                  </a:cubicBezTo>
                  <a:lnTo>
                    <a:pt x="662" y="1"/>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4393;p124"/>
            <p:cNvSpPr/>
            <p:nvPr/>
          </p:nvSpPr>
          <p:spPr>
            <a:xfrm>
              <a:off x="7381664" y="2332447"/>
              <a:ext cx="17874" cy="38148"/>
            </a:xfrm>
            <a:custGeom>
              <a:avLst/>
              <a:gdLst/>
              <a:ahLst/>
              <a:cxnLst/>
              <a:rect l="l" t="t" r="r" b="b"/>
              <a:pathLst>
                <a:path w="663" h="1415" extrusionOk="0">
                  <a:moveTo>
                    <a:pt x="662" y="1"/>
                  </a:moveTo>
                  <a:cubicBezTo>
                    <a:pt x="422" y="16"/>
                    <a:pt x="211" y="46"/>
                    <a:pt x="0" y="61"/>
                  </a:cubicBezTo>
                  <a:cubicBezTo>
                    <a:pt x="151" y="693"/>
                    <a:pt x="392" y="1174"/>
                    <a:pt x="662" y="1415"/>
                  </a:cubicBezTo>
                  <a:lnTo>
                    <a:pt x="662" y="1"/>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4" name="Google Shape;4394;p124"/>
            <p:cNvSpPr/>
            <p:nvPr/>
          </p:nvSpPr>
          <p:spPr>
            <a:xfrm>
              <a:off x="7420998" y="2332447"/>
              <a:ext cx="17874" cy="38148"/>
            </a:xfrm>
            <a:custGeom>
              <a:avLst/>
              <a:gdLst/>
              <a:ahLst/>
              <a:cxnLst/>
              <a:rect l="l" t="t" r="r" b="b"/>
              <a:pathLst>
                <a:path w="663" h="1415" extrusionOk="0">
                  <a:moveTo>
                    <a:pt x="0" y="1"/>
                  </a:moveTo>
                  <a:lnTo>
                    <a:pt x="0" y="1415"/>
                  </a:lnTo>
                  <a:cubicBezTo>
                    <a:pt x="271" y="1174"/>
                    <a:pt x="512" y="693"/>
                    <a:pt x="662" y="61"/>
                  </a:cubicBezTo>
                  <a:cubicBezTo>
                    <a:pt x="452" y="46"/>
                    <a:pt x="241" y="16"/>
                    <a:pt x="0" y="1"/>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5" name="Google Shape;4395;p124"/>
            <p:cNvSpPr/>
            <p:nvPr/>
          </p:nvSpPr>
          <p:spPr>
            <a:xfrm>
              <a:off x="7333810" y="2275670"/>
              <a:ext cx="22727" cy="47881"/>
            </a:xfrm>
            <a:custGeom>
              <a:avLst/>
              <a:gdLst/>
              <a:ahLst/>
              <a:cxnLst/>
              <a:rect l="l" t="t" r="r" b="b"/>
              <a:pathLst>
                <a:path w="843" h="1776" extrusionOk="0">
                  <a:moveTo>
                    <a:pt x="165" y="0"/>
                  </a:moveTo>
                  <a:cubicBezTo>
                    <a:pt x="60" y="271"/>
                    <a:pt x="0" y="572"/>
                    <a:pt x="0" y="889"/>
                  </a:cubicBezTo>
                  <a:cubicBezTo>
                    <a:pt x="0" y="1204"/>
                    <a:pt x="60" y="1490"/>
                    <a:pt x="165" y="1776"/>
                  </a:cubicBezTo>
                  <a:cubicBezTo>
                    <a:pt x="361" y="1685"/>
                    <a:pt x="586" y="1595"/>
                    <a:pt x="843" y="1535"/>
                  </a:cubicBezTo>
                  <a:cubicBezTo>
                    <a:pt x="827" y="1324"/>
                    <a:pt x="812" y="1114"/>
                    <a:pt x="812" y="889"/>
                  </a:cubicBezTo>
                  <a:cubicBezTo>
                    <a:pt x="812" y="662"/>
                    <a:pt x="827" y="452"/>
                    <a:pt x="843" y="241"/>
                  </a:cubicBezTo>
                  <a:cubicBezTo>
                    <a:pt x="586" y="166"/>
                    <a:pt x="361" y="91"/>
                    <a:pt x="165"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124"/>
            <p:cNvSpPr/>
            <p:nvPr/>
          </p:nvSpPr>
          <p:spPr>
            <a:xfrm>
              <a:off x="7420998" y="2228220"/>
              <a:ext cx="17874" cy="38148"/>
            </a:xfrm>
            <a:custGeom>
              <a:avLst/>
              <a:gdLst/>
              <a:ahLst/>
              <a:cxnLst/>
              <a:rect l="l" t="t" r="r" b="b"/>
              <a:pathLst>
                <a:path w="663" h="1415" extrusionOk="0">
                  <a:moveTo>
                    <a:pt x="0" y="1"/>
                  </a:moveTo>
                  <a:lnTo>
                    <a:pt x="0" y="1415"/>
                  </a:lnTo>
                  <a:cubicBezTo>
                    <a:pt x="241" y="1415"/>
                    <a:pt x="452" y="1385"/>
                    <a:pt x="662" y="1355"/>
                  </a:cubicBezTo>
                  <a:cubicBezTo>
                    <a:pt x="512" y="737"/>
                    <a:pt x="271" y="256"/>
                    <a:pt x="0" y="1"/>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7" name="Google Shape;4397;p124"/>
            <p:cNvSpPr/>
            <p:nvPr/>
          </p:nvSpPr>
          <p:spPr>
            <a:xfrm>
              <a:off x="7420998" y="2286211"/>
              <a:ext cx="21918" cy="26394"/>
            </a:xfrm>
            <a:custGeom>
              <a:avLst/>
              <a:gdLst/>
              <a:ahLst/>
              <a:cxnLst/>
              <a:rect l="l" t="t" r="r" b="b"/>
              <a:pathLst>
                <a:path w="813" h="979" extrusionOk="0">
                  <a:moveTo>
                    <a:pt x="798" y="0"/>
                  </a:moveTo>
                  <a:cubicBezTo>
                    <a:pt x="542" y="46"/>
                    <a:pt x="287" y="61"/>
                    <a:pt x="0" y="76"/>
                  </a:cubicBezTo>
                  <a:lnTo>
                    <a:pt x="0" y="903"/>
                  </a:lnTo>
                  <a:cubicBezTo>
                    <a:pt x="287" y="919"/>
                    <a:pt x="542" y="949"/>
                    <a:pt x="798" y="979"/>
                  </a:cubicBezTo>
                  <a:cubicBezTo>
                    <a:pt x="813" y="829"/>
                    <a:pt x="813" y="662"/>
                    <a:pt x="813" y="498"/>
                  </a:cubicBezTo>
                  <a:cubicBezTo>
                    <a:pt x="813" y="331"/>
                    <a:pt x="813" y="167"/>
                    <a:pt x="798"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8" name="Google Shape;4398;p124"/>
            <p:cNvSpPr/>
            <p:nvPr/>
          </p:nvSpPr>
          <p:spPr>
            <a:xfrm>
              <a:off x="7377593" y="2286211"/>
              <a:ext cx="21945" cy="26394"/>
            </a:xfrm>
            <a:custGeom>
              <a:avLst/>
              <a:gdLst/>
              <a:ahLst/>
              <a:cxnLst/>
              <a:rect l="l" t="t" r="r" b="b"/>
              <a:pathLst>
                <a:path w="814" h="979" extrusionOk="0">
                  <a:moveTo>
                    <a:pt x="15" y="0"/>
                  </a:moveTo>
                  <a:cubicBezTo>
                    <a:pt x="15" y="167"/>
                    <a:pt x="1" y="331"/>
                    <a:pt x="1" y="498"/>
                  </a:cubicBezTo>
                  <a:cubicBezTo>
                    <a:pt x="1" y="662"/>
                    <a:pt x="15" y="829"/>
                    <a:pt x="15" y="979"/>
                  </a:cubicBezTo>
                  <a:cubicBezTo>
                    <a:pt x="272" y="949"/>
                    <a:pt x="543" y="919"/>
                    <a:pt x="813" y="903"/>
                  </a:cubicBezTo>
                  <a:lnTo>
                    <a:pt x="813" y="76"/>
                  </a:lnTo>
                  <a:cubicBezTo>
                    <a:pt x="543" y="61"/>
                    <a:pt x="272" y="46"/>
                    <a:pt x="15"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9" name="Google Shape;4399;p124"/>
            <p:cNvSpPr/>
            <p:nvPr/>
          </p:nvSpPr>
          <p:spPr>
            <a:xfrm>
              <a:off x="7452245" y="2338540"/>
              <a:ext cx="20678" cy="24776"/>
            </a:xfrm>
            <a:custGeom>
              <a:avLst/>
              <a:gdLst/>
              <a:ahLst/>
              <a:cxnLst/>
              <a:rect l="l" t="t" r="r" b="b"/>
              <a:pathLst>
                <a:path w="767" h="919" extrusionOk="0">
                  <a:moveTo>
                    <a:pt x="316" y="1"/>
                  </a:moveTo>
                  <a:cubicBezTo>
                    <a:pt x="241" y="346"/>
                    <a:pt x="121" y="647"/>
                    <a:pt x="0" y="918"/>
                  </a:cubicBezTo>
                  <a:cubicBezTo>
                    <a:pt x="301" y="723"/>
                    <a:pt x="556" y="467"/>
                    <a:pt x="767" y="166"/>
                  </a:cubicBezTo>
                  <a:cubicBezTo>
                    <a:pt x="632" y="106"/>
                    <a:pt x="482" y="61"/>
                    <a:pt x="316" y="1"/>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0" name="Google Shape;4400;p124"/>
            <p:cNvSpPr/>
            <p:nvPr/>
          </p:nvSpPr>
          <p:spPr>
            <a:xfrm>
              <a:off x="7347586" y="2338540"/>
              <a:ext cx="20705" cy="24776"/>
            </a:xfrm>
            <a:custGeom>
              <a:avLst/>
              <a:gdLst/>
              <a:ahLst/>
              <a:cxnLst/>
              <a:rect l="l" t="t" r="r" b="b"/>
              <a:pathLst>
                <a:path w="768" h="919" extrusionOk="0">
                  <a:moveTo>
                    <a:pt x="452" y="1"/>
                  </a:moveTo>
                  <a:cubicBezTo>
                    <a:pt x="286" y="61"/>
                    <a:pt x="135" y="106"/>
                    <a:pt x="1" y="166"/>
                  </a:cubicBezTo>
                  <a:cubicBezTo>
                    <a:pt x="211" y="467"/>
                    <a:pt x="466" y="723"/>
                    <a:pt x="767" y="918"/>
                  </a:cubicBezTo>
                  <a:cubicBezTo>
                    <a:pt x="647" y="647"/>
                    <a:pt x="527" y="346"/>
                    <a:pt x="452" y="1"/>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1" name="Google Shape;4401;p124"/>
            <p:cNvSpPr/>
            <p:nvPr/>
          </p:nvSpPr>
          <p:spPr>
            <a:xfrm>
              <a:off x="7223867" y="2113020"/>
              <a:ext cx="372803" cy="372776"/>
            </a:xfrm>
            <a:custGeom>
              <a:avLst/>
              <a:gdLst/>
              <a:ahLst/>
              <a:cxnLst/>
              <a:rect l="l" t="t" r="r" b="b"/>
              <a:pathLst>
                <a:path w="13828" h="13827" extrusionOk="0">
                  <a:moveTo>
                    <a:pt x="6921" y="3281"/>
                  </a:moveTo>
                  <a:cubicBezTo>
                    <a:pt x="8967" y="3281"/>
                    <a:pt x="10562" y="4996"/>
                    <a:pt x="10562" y="6922"/>
                  </a:cubicBezTo>
                  <a:cubicBezTo>
                    <a:pt x="10562" y="8832"/>
                    <a:pt x="8967" y="10563"/>
                    <a:pt x="6921" y="10563"/>
                  </a:cubicBezTo>
                  <a:cubicBezTo>
                    <a:pt x="4860" y="10563"/>
                    <a:pt x="3266" y="8847"/>
                    <a:pt x="3266" y="6922"/>
                  </a:cubicBezTo>
                  <a:cubicBezTo>
                    <a:pt x="3266" y="4725"/>
                    <a:pt x="5101" y="3281"/>
                    <a:pt x="6921" y="3281"/>
                  </a:cubicBezTo>
                  <a:close/>
                  <a:moveTo>
                    <a:pt x="6109" y="1"/>
                  </a:moveTo>
                  <a:cubicBezTo>
                    <a:pt x="5928" y="1"/>
                    <a:pt x="5778" y="121"/>
                    <a:pt x="5717" y="286"/>
                  </a:cubicBezTo>
                  <a:lnTo>
                    <a:pt x="5176" y="1957"/>
                  </a:lnTo>
                  <a:cubicBezTo>
                    <a:pt x="4995" y="2017"/>
                    <a:pt x="4815" y="2091"/>
                    <a:pt x="4634" y="2167"/>
                  </a:cubicBezTo>
                  <a:lnTo>
                    <a:pt x="3085" y="1399"/>
                  </a:lnTo>
                  <a:cubicBezTo>
                    <a:pt x="3030" y="1372"/>
                    <a:pt x="2969" y="1359"/>
                    <a:pt x="2908" y="1359"/>
                  </a:cubicBezTo>
                  <a:cubicBezTo>
                    <a:pt x="2801" y="1359"/>
                    <a:pt x="2694" y="1399"/>
                    <a:pt x="2618" y="1475"/>
                  </a:cubicBezTo>
                  <a:lnTo>
                    <a:pt x="1475" y="2619"/>
                  </a:lnTo>
                  <a:cubicBezTo>
                    <a:pt x="1354" y="2739"/>
                    <a:pt x="1324" y="2934"/>
                    <a:pt x="1400" y="3084"/>
                  </a:cubicBezTo>
                  <a:lnTo>
                    <a:pt x="2167" y="4635"/>
                  </a:lnTo>
                  <a:lnTo>
                    <a:pt x="1942" y="5176"/>
                  </a:lnTo>
                  <a:lnTo>
                    <a:pt x="287" y="5718"/>
                  </a:lnTo>
                  <a:cubicBezTo>
                    <a:pt x="120" y="5778"/>
                    <a:pt x="0" y="5929"/>
                    <a:pt x="0" y="6109"/>
                  </a:cubicBezTo>
                  <a:lnTo>
                    <a:pt x="0" y="7734"/>
                  </a:lnTo>
                  <a:cubicBezTo>
                    <a:pt x="0" y="7899"/>
                    <a:pt x="120" y="8065"/>
                    <a:pt x="287" y="8110"/>
                  </a:cubicBezTo>
                  <a:lnTo>
                    <a:pt x="1942" y="8667"/>
                  </a:lnTo>
                  <a:lnTo>
                    <a:pt x="2167" y="9208"/>
                  </a:lnTo>
                  <a:lnTo>
                    <a:pt x="1400" y="10743"/>
                  </a:lnTo>
                  <a:cubicBezTo>
                    <a:pt x="1324" y="10908"/>
                    <a:pt x="1354" y="11088"/>
                    <a:pt x="1475" y="11209"/>
                  </a:cubicBezTo>
                  <a:lnTo>
                    <a:pt x="2618" y="12352"/>
                  </a:lnTo>
                  <a:cubicBezTo>
                    <a:pt x="2695" y="12440"/>
                    <a:pt x="2804" y="12483"/>
                    <a:pt x="2911" y="12483"/>
                  </a:cubicBezTo>
                  <a:cubicBezTo>
                    <a:pt x="2971" y="12483"/>
                    <a:pt x="3031" y="12470"/>
                    <a:pt x="3085" y="12443"/>
                  </a:cubicBezTo>
                  <a:lnTo>
                    <a:pt x="4634" y="11660"/>
                  </a:lnTo>
                  <a:cubicBezTo>
                    <a:pt x="4815" y="11750"/>
                    <a:pt x="4995" y="11826"/>
                    <a:pt x="5176" y="11886"/>
                  </a:cubicBezTo>
                  <a:lnTo>
                    <a:pt x="5717" y="13556"/>
                  </a:lnTo>
                  <a:cubicBezTo>
                    <a:pt x="5778" y="13722"/>
                    <a:pt x="5928" y="13827"/>
                    <a:pt x="6109" y="13827"/>
                  </a:cubicBezTo>
                  <a:lnTo>
                    <a:pt x="7719" y="13827"/>
                  </a:lnTo>
                  <a:cubicBezTo>
                    <a:pt x="7900" y="13827"/>
                    <a:pt x="8050" y="13722"/>
                    <a:pt x="8110" y="13556"/>
                  </a:cubicBezTo>
                  <a:lnTo>
                    <a:pt x="8652" y="11886"/>
                  </a:lnTo>
                  <a:cubicBezTo>
                    <a:pt x="8832" y="11826"/>
                    <a:pt x="9013" y="11750"/>
                    <a:pt x="9193" y="11660"/>
                  </a:cubicBezTo>
                  <a:lnTo>
                    <a:pt x="10743" y="12443"/>
                  </a:lnTo>
                  <a:cubicBezTo>
                    <a:pt x="10796" y="12470"/>
                    <a:pt x="10856" y="12483"/>
                    <a:pt x="10916" y="12483"/>
                  </a:cubicBezTo>
                  <a:cubicBezTo>
                    <a:pt x="11024" y="12483"/>
                    <a:pt x="11132" y="12440"/>
                    <a:pt x="11210" y="12352"/>
                  </a:cubicBezTo>
                  <a:lnTo>
                    <a:pt x="12353" y="11209"/>
                  </a:lnTo>
                  <a:cubicBezTo>
                    <a:pt x="12473" y="11088"/>
                    <a:pt x="12503" y="10908"/>
                    <a:pt x="12428" y="10743"/>
                  </a:cubicBezTo>
                  <a:lnTo>
                    <a:pt x="11661" y="9193"/>
                  </a:lnTo>
                  <a:cubicBezTo>
                    <a:pt x="11751" y="9028"/>
                    <a:pt x="11826" y="8847"/>
                    <a:pt x="11886" y="8667"/>
                  </a:cubicBezTo>
                  <a:lnTo>
                    <a:pt x="13557" y="8110"/>
                  </a:lnTo>
                  <a:cubicBezTo>
                    <a:pt x="13721" y="8065"/>
                    <a:pt x="13827" y="7899"/>
                    <a:pt x="13827" y="7734"/>
                  </a:cubicBezTo>
                  <a:lnTo>
                    <a:pt x="13827" y="6109"/>
                  </a:lnTo>
                  <a:cubicBezTo>
                    <a:pt x="13827" y="5929"/>
                    <a:pt x="13721" y="5778"/>
                    <a:pt x="13557" y="5718"/>
                  </a:cubicBezTo>
                  <a:lnTo>
                    <a:pt x="11886" y="5176"/>
                  </a:lnTo>
                  <a:cubicBezTo>
                    <a:pt x="11826" y="4996"/>
                    <a:pt x="11751" y="4815"/>
                    <a:pt x="11661" y="4635"/>
                  </a:cubicBezTo>
                  <a:lnTo>
                    <a:pt x="12428" y="3084"/>
                  </a:lnTo>
                  <a:cubicBezTo>
                    <a:pt x="12503" y="2934"/>
                    <a:pt x="12473" y="2739"/>
                    <a:pt x="12353" y="2619"/>
                  </a:cubicBezTo>
                  <a:lnTo>
                    <a:pt x="11210" y="1475"/>
                  </a:lnTo>
                  <a:cubicBezTo>
                    <a:pt x="11133" y="1399"/>
                    <a:pt x="11026" y="1359"/>
                    <a:pt x="10920" y="1359"/>
                  </a:cubicBezTo>
                  <a:cubicBezTo>
                    <a:pt x="10859" y="1359"/>
                    <a:pt x="10798" y="1372"/>
                    <a:pt x="10743" y="1399"/>
                  </a:cubicBezTo>
                  <a:lnTo>
                    <a:pt x="9193" y="2167"/>
                  </a:lnTo>
                  <a:cubicBezTo>
                    <a:pt x="9013" y="2091"/>
                    <a:pt x="8832" y="2017"/>
                    <a:pt x="8652" y="1957"/>
                  </a:cubicBezTo>
                  <a:lnTo>
                    <a:pt x="8110" y="286"/>
                  </a:lnTo>
                  <a:cubicBezTo>
                    <a:pt x="8050" y="121"/>
                    <a:pt x="7900" y="1"/>
                    <a:pt x="7719" y="1"/>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2" name="Google Shape;4402;p124"/>
            <p:cNvSpPr/>
            <p:nvPr/>
          </p:nvSpPr>
          <p:spPr>
            <a:xfrm>
              <a:off x="7347586" y="2235526"/>
              <a:ext cx="20705" cy="24749"/>
            </a:xfrm>
            <a:custGeom>
              <a:avLst/>
              <a:gdLst/>
              <a:ahLst/>
              <a:cxnLst/>
              <a:rect l="l" t="t" r="r" b="b"/>
              <a:pathLst>
                <a:path w="768" h="918" extrusionOk="0">
                  <a:moveTo>
                    <a:pt x="767" y="0"/>
                  </a:moveTo>
                  <a:lnTo>
                    <a:pt x="767" y="0"/>
                  </a:lnTo>
                  <a:cubicBezTo>
                    <a:pt x="466" y="211"/>
                    <a:pt x="211" y="466"/>
                    <a:pt x="1" y="753"/>
                  </a:cubicBezTo>
                  <a:cubicBezTo>
                    <a:pt x="135" y="813"/>
                    <a:pt x="286" y="873"/>
                    <a:pt x="452" y="918"/>
                  </a:cubicBezTo>
                  <a:cubicBezTo>
                    <a:pt x="527" y="587"/>
                    <a:pt x="647" y="286"/>
                    <a:pt x="767"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3" name="Google Shape;4403;p124"/>
            <p:cNvSpPr/>
            <p:nvPr/>
          </p:nvSpPr>
          <p:spPr>
            <a:xfrm>
              <a:off x="7463973" y="2275670"/>
              <a:ext cx="22754" cy="47881"/>
            </a:xfrm>
            <a:custGeom>
              <a:avLst/>
              <a:gdLst/>
              <a:ahLst/>
              <a:cxnLst/>
              <a:rect l="l" t="t" r="r" b="b"/>
              <a:pathLst>
                <a:path w="844" h="1776" extrusionOk="0">
                  <a:moveTo>
                    <a:pt x="693" y="0"/>
                  </a:moveTo>
                  <a:cubicBezTo>
                    <a:pt x="482" y="91"/>
                    <a:pt x="257" y="166"/>
                    <a:pt x="1" y="241"/>
                  </a:cubicBezTo>
                  <a:cubicBezTo>
                    <a:pt x="17" y="452"/>
                    <a:pt x="31" y="662"/>
                    <a:pt x="31" y="889"/>
                  </a:cubicBezTo>
                  <a:cubicBezTo>
                    <a:pt x="31" y="1114"/>
                    <a:pt x="17" y="1324"/>
                    <a:pt x="1" y="1535"/>
                  </a:cubicBezTo>
                  <a:cubicBezTo>
                    <a:pt x="257" y="1595"/>
                    <a:pt x="482" y="1685"/>
                    <a:pt x="693" y="1776"/>
                  </a:cubicBezTo>
                  <a:cubicBezTo>
                    <a:pt x="783" y="1490"/>
                    <a:pt x="844" y="1204"/>
                    <a:pt x="844" y="889"/>
                  </a:cubicBezTo>
                  <a:cubicBezTo>
                    <a:pt x="844" y="572"/>
                    <a:pt x="783" y="271"/>
                    <a:pt x="693"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4" name="Google Shape;4404;p124"/>
            <p:cNvSpPr/>
            <p:nvPr/>
          </p:nvSpPr>
          <p:spPr>
            <a:xfrm>
              <a:off x="7452245" y="2235526"/>
              <a:ext cx="20678" cy="24749"/>
            </a:xfrm>
            <a:custGeom>
              <a:avLst/>
              <a:gdLst/>
              <a:ahLst/>
              <a:cxnLst/>
              <a:rect l="l" t="t" r="r" b="b"/>
              <a:pathLst>
                <a:path w="767" h="918" extrusionOk="0">
                  <a:moveTo>
                    <a:pt x="0" y="0"/>
                  </a:moveTo>
                  <a:lnTo>
                    <a:pt x="0" y="0"/>
                  </a:lnTo>
                  <a:cubicBezTo>
                    <a:pt x="121" y="286"/>
                    <a:pt x="241" y="587"/>
                    <a:pt x="316" y="918"/>
                  </a:cubicBezTo>
                  <a:cubicBezTo>
                    <a:pt x="482" y="873"/>
                    <a:pt x="632" y="813"/>
                    <a:pt x="767" y="753"/>
                  </a:cubicBezTo>
                  <a:cubicBezTo>
                    <a:pt x="556" y="466"/>
                    <a:pt x="301" y="211"/>
                    <a:pt x="0"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05" name="Google Shape;4405;p124"/>
          <p:cNvGrpSpPr/>
          <p:nvPr/>
        </p:nvGrpSpPr>
        <p:grpSpPr>
          <a:xfrm>
            <a:off x="7857366" y="2152339"/>
            <a:ext cx="344933" cy="323678"/>
            <a:chOff x="8018890" y="2113020"/>
            <a:chExt cx="361830" cy="339534"/>
          </a:xfrm>
        </p:grpSpPr>
        <p:sp>
          <p:nvSpPr>
            <p:cNvPr id="4406" name="Google Shape;4406;p124"/>
            <p:cNvSpPr/>
            <p:nvPr/>
          </p:nvSpPr>
          <p:spPr>
            <a:xfrm>
              <a:off x="8147058" y="2250947"/>
              <a:ext cx="105899" cy="148469"/>
            </a:xfrm>
            <a:custGeom>
              <a:avLst/>
              <a:gdLst/>
              <a:ahLst/>
              <a:cxnLst/>
              <a:rect l="l" t="t" r="r" b="b"/>
              <a:pathLst>
                <a:path w="3928" h="5507" extrusionOk="0">
                  <a:moveTo>
                    <a:pt x="2754" y="2362"/>
                  </a:moveTo>
                  <a:cubicBezTo>
                    <a:pt x="2965" y="2362"/>
                    <a:pt x="3145" y="2542"/>
                    <a:pt x="3145" y="2753"/>
                  </a:cubicBezTo>
                  <a:cubicBezTo>
                    <a:pt x="3145" y="2963"/>
                    <a:pt x="2965" y="3144"/>
                    <a:pt x="2754" y="3144"/>
                  </a:cubicBezTo>
                  <a:lnTo>
                    <a:pt x="1174" y="3144"/>
                  </a:lnTo>
                  <a:cubicBezTo>
                    <a:pt x="963" y="3144"/>
                    <a:pt x="783" y="2963"/>
                    <a:pt x="783" y="2753"/>
                  </a:cubicBezTo>
                  <a:cubicBezTo>
                    <a:pt x="783" y="2542"/>
                    <a:pt x="963" y="2362"/>
                    <a:pt x="1174" y="2362"/>
                  </a:cubicBezTo>
                  <a:close/>
                  <a:moveTo>
                    <a:pt x="2754" y="3926"/>
                  </a:moveTo>
                  <a:cubicBezTo>
                    <a:pt x="2965" y="3926"/>
                    <a:pt x="3145" y="4107"/>
                    <a:pt x="3145" y="4333"/>
                  </a:cubicBezTo>
                  <a:cubicBezTo>
                    <a:pt x="3145" y="4544"/>
                    <a:pt x="2965" y="4724"/>
                    <a:pt x="2754" y="4724"/>
                  </a:cubicBezTo>
                  <a:lnTo>
                    <a:pt x="1174" y="4724"/>
                  </a:lnTo>
                  <a:cubicBezTo>
                    <a:pt x="963" y="4724"/>
                    <a:pt x="783" y="4544"/>
                    <a:pt x="783" y="4333"/>
                  </a:cubicBezTo>
                  <a:cubicBezTo>
                    <a:pt x="783" y="4107"/>
                    <a:pt x="963" y="3926"/>
                    <a:pt x="1174" y="3926"/>
                  </a:cubicBezTo>
                  <a:close/>
                  <a:moveTo>
                    <a:pt x="0" y="0"/>
                  </a:moveTo>
                  <a:lnTo>
                    <a:pt x="0" y="5507"/>
                  </a:lnTo>
                  <a:lnTo>
                    <a:pt x="3928" y="5507"/>
                  </a:lnTo>
                  <a:lnTo>
                    <a:pt x="3928" y="1579"/>
                  </a:lnTo>
                  <a:lnTo>
                    <a:pt x="2754" y="1579"/>
                  </a:lnTo>
                  <a:cubicBezTo>
                    <a:pt x="2528" y="1579"/>
                    <a:pt x="2363" y="1399"/>
                    <a:pt x="2363" y="1174"/>
                  </a:cubicBezTo>
                  <a:lnTo>
                    <a:pt x="2363" y="0"/>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7" name="Google Shape;4407;p124"/>
            <p:cNvSpPr/>
            <p:nvPr/>
          </p:nvSpPr>
          <p:spPr>
            <a:xfrm>
              <a:off x="8231847" y="2265937"/>
              <a:ext cx="6093" cy="6120"/>
            </a:xfrm>
            <a:custGeom>
              <a:avLst/>
              <a:gdLst/>
              <a:ahLst/>
              <a:cxnLst/>
              <a:rect l="l" t="t" r="r" b="b"/>
              <a:pathLst>
                <a:path w="226" h="227" extrusionOk="0">
                  <a:moveTo>
                    <a:pt x="0" y="0"/>
                  </a:moveTo>
                  <a:lnTo>
                    <a:pt x="0" y="226"/>
                  </a:lnTo>
                  <a:lnTo>
                    <a:pt x="226" y="226"/>
                  </a:lnTo>
                  <a:lnTo>
                    <a:pt x="0" y="0"/>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8" name="Google Shape;4408;p124"/>
            <p:cNvSpPr/>
            <p:nvPr/>
          </p:nvSpPr>
          <p:spPr>
            <a:xfrm>
              <a:off x="8018890" y="2113020"/>
              <a:ext cx="361830" cy="339534"/>
            </a:xfrm>
            <a:custGeom>
              <a:avLst/>
              <a:gdLst/>
              <a:ahLst/>
              <a:cxnLst/>
              <a:rect l="l" t="t" r="r" b="b"/>
              <a:pathLst>
                <a:path w="13421" h="12594" extrusionOk="0">
                  <a:moveTo>
                    <a:pt x="7508" y="4334"/>
                  </a:moveTo>
                  <a:cubicBezTo>
                    <a:pt x="7568" y="4334"/>
                    <a:pt x="7703" y="4378"/>
                    <a:pt x="7779" y="4454"/>
                  </a:cubicBezTo>
                  <a:lnTo>
                    <a:pt x="9358" y="6019"/>
                  </a:lnTo>
                  <a:cubicBezTo>
                    <a:pt x="9418" y="6093"/>
                    <a:pt x="9464" y="6229"/>
                    <a:pt x="9464" y="6290"/>
                  </a:cubicBezTo>
                  <a:lnTo>
                    <a:pt x="9464" y="11014"/>
                  </a:lnTo>
                  <a:cubicBezTo>
                    <a:pt x="9464" y="11225"/>
                    <a:pt x="9298" y="11405"/>
                    <a:pt x="9073" y="11405"/>
                  </a:cubicBezTo>
                  <a:lnTo>
                    <a:pt x="4363" y="11405"/>
                  </a:lnTo>
                  <a:cubicBezTo>
                    <a:pt x="4138" y="11405"/>
                    <a:pt x="3958" y="11225"/>
                    <a:pt x="3958" y="11014"/>
                  </a:cubicBezTo>
                  <a:lnTo>
                    <a:pt x="3958" y="4725"/>
                  </a:lnTo>
                  <a:cubicBezTo>
                    <a:pt x="3958" y="4514"/>
                    <a:pt x="4138" y="4334"/>
                    <a:pt x="4363" y="4334"/>
                  </a:cubicBezTo>
                  <a:close/>
                  <a:moveTo>
                    <a:pt x="1189" y="1"/>
                  </a:moveTo>
                  <a:cubicBezTo>
                    <a:pt x="542" y="1"/>
                    <a:pt x="0" y="527"/>
                    <a:pt x="0" y="1189"/>
                  </a:cubicBezTo>
                  <a:lnTo>
                    <a:pt x="0" y="11405"/>
                  </a:lnTo>
                  <a:cubicBezTo>
                    <a:pt x="0" y="12051"/>
                    <a:pt x="542" y="12593"/>
                    <a:pt x="1189" y="12593"/>
                  </a:cubicBezTo>
                  <a:lnTo>
                    <a:pt x="12247" y="12593"/>
                  </a:lnTo>
                  <a:cubicBezTo>
                    <a:pt x="12895" y="12593"/>
                    <a:pt x="13421" y="12051"/>
                    <a:pt x="13421" y="11405"/>
                  </a:cubicBezTo>
                  <a:lnTo>
                    <a:pt x="13421" y="3145"/>
                  </a:lnTo>
                  <a:lnTo>
                    <a:pt x="5567" y="3145"/>
                  </a:lnTo>
                  <a:cubicBezTo>
                    <a:pt x="5432" y="3145"/>
                    <a:pt x="5312" y="3084"/>
                    <a:pt x="5236" y="2980"/>
                  </a:cubicBezTo>
                  <a:lnTo>
                    <a:pt x="4138" y="527"/>
                  </a:lnTo>
                  <a:cubicBezTo>
                    <a:pt x="3912" y="196"/>
                    <a:pt x="3551" y="1"/>
                    <a:pt x="3145" y="1"/>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9" name="Google Shape;4409;p124"/>
            <p:cNvSpPr/>
            <p:nvPr/>
          </p:nvSpPr>
          <p:spPr>
            <a:xfrm>
              <a:off x="8156791" y="2134507"/>
              <a:ext cx="223930" cy="42219"/>
            </a:xfrm>
            <a:custGeom>
              <a:avLst/>
              <a:gdLst/>
              <a:ahLst/>
              <a:cxnLst/>
              <a:rect l="l" t="t" r="r" b="b"/>
              <a:pathLst>
                <a:path w="8306" h="1566" extrusionOk="0">
                  <a:moveTo>
                    <a:pt x="0" y="0"/>
                  </a:moveTo>
                  <a:lnTo>
                    <a:pt x="708" y="1565"/>
                  </a:lnTo>
                  <a:lnTo>
                    <a:pt x="8306" y="1565"/>
                  </a:lnTo>
                  <a:lnTo>
                    <a:pt x="8306" y="1174"/>
                  </a:lnTo>
                  <a:cubicBezTo>
                    <a:pt x="8306" y="528"/>
                    <a:pt x="7780" y="0"/>
                    <a:pt x="7132"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0" name="Google Shape;4410;p124"/>
          <p:cNvGrpSpPr/>
          <p:nvPr/>
        </p:nvGrpSpPr>
        <p:grpSpPr>
          <a:xfrm>
            <a:off x="893252" y="2744747"/>
            <a:ext cx="355393" cy="355367"/>
            <a:chOff x="713620" y="2734448"/>
            <a:chExt cx="372803" cy="372776"/>
          </a:xfrm>
        </p:grpSpPr>
        <p:sp>
          <p:nvSpPr>
            <p:cNvPr id="4411" name="Google Shape;4411;p124"/>
            <p:cNvSpPr/>
            <p:nvPr/>
          </p:nvSpPr>
          <p:spPr>
            <a:xfrm>
              <a:off x="860444" y="2932388"/>
              <a:ext cx="210126" cy="43837"/>
            </a:xfrm>
            <a:custGeom>
              <a:avLst/>
              <a:gdLst/>
              <a:ahLst/>
              <a:cxnLst/>
              <a:rect l="l" t="t" r="r" b="b"/>
              <a:pathLst>
                <a:path w="7794" h="1626" extrusionOk="0">
                  <a:moveTo>
                    <a:pt x="0" y="0"/>
                  </a:moveTo>
                  <a:lnTo>
                    <a:pt x="1204" y="1625"/>
                  </a:lnTo>
                  <a:lnTo>
                    <a:pt x="6590" y="1625"/>
                  </a:lnTo>
                  <a:lnTo>
                    <a:pt x="7794" y="0"/>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2" name="Google Shape;4412;p124"/>
            <p:cNvSpPr/>
            <p:nvPr/>
          </p:nvSpPr>
          <p:spPr>
            <a:xfrm>
              <a:off x="844646" y="2946569"/>
              <a:ext cx="241777" cy="160655"/>
            </a:xfrm>
            <a:custGeom>
              <a:avLst/>
              <a:gdLst/>
              <a:ahLst/>
              <a:cxnLst/>
              <a:rect l="l" t="t" r="r" b="b"/>
              <a:pathLst>
                <a:path w="8968" h="5959" extrusionOk="0">
                  <a:moveTo>
                    <a:pt x="6951" y="2708"/>
                  </a:moveTo>
                  <a:cubicBezTo>
                    <a:pt x="7613" y="2708"/>
                    <a:pt x="8155" y="3266"/>
                    <a:pt x="8155" y="3928"/>
                  </a:cubicBezTo>
                  <a:cubicBezTo>
                    <a:pt x="8155" y="4604"/>
                    <a:pt x="7613" y="5146"/>
                    <a:pt x="6951" y="5146"/>
                  </a:cubicBezTo>
                  <a:cubicBezTo>
                    <a:pt x="6274" y="5146"/>
                    <a:pt x="5732" y="4604"/>
                    <a:pt x="5732" y="3928"/>
                  </a:cubicBezTo>
                  <a:cubicBezTo>
                    <a:pt x="5732" y="3266"/>
                    <a:pt x="6274" y="2708"/>
                    <a:pt x="6951" y="2708"/>
                  </a:cubicBezTo>
                  <a:close/>
                  <a:moveTo>
                    <a:pt x="0" y="0"/>
                  </a:moveTo>
                  <a:lnTo>
                    <a:pt x="0" y="5553"/>
                  </a:lnTo>
                  <a:cubicBezTo>
                    <a:pt x="0" y="5778"/>
                    <a:pt x="181" y="5958"/>
                    <a:pt x="406" y="5958"/>
                  </a:cubicBezTo>
                  <a:lnTo>
                    <a:pt x="8560" y="5958"/>
                  </a:lnTo>
                  <a:cubicBezTo>
                    <a:pt x="8787" y="5958"/>
                    <a:pt x="8967" y="5778"/>
                    <a:pt x="8967" y="5553"/>
                  </a:cubicBezTo>
                  <a:lnTo>
                    <a:pt x="8967" y="0"/>
                  </a:lnTo>
                  <a:lnTo>
                    <a:pt x="7643" y="1791"/>
                  </a:lnTo>
                  <a:cubicBezTo>
                    <a:pt x="7553" y="1866"/>
                    <a:pt x="7463" y="1912"/>
                    <a:pt x="7357" y="1912"/>
                  </a:cubicBezTo>
                  <a:lnTo>
                    <a:pt x="1625" y="1912"/>
                  </a:lnTo>
                  <a:cubicBezTo>
                    <a:pt x="1519" y="1912"/>
                    <a:pt x="1415" y="1866"/>
                    <a:pt x="1339" y="1791"/>
                  </a:cubicBezTo>
                  <a:lnTo>
                    <a:pt x="0" y="0"/>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3" name="Google Shape;4413;p124"/>
            <p:cNvSpPr/>
            <p:nvPr/>
          </p:nvSpPr>
          <p:spPr>
            <a:xfrm>
              <a:off x="1021072" y="3041468"/>
              <a:ext cx="21918" cy="21945"/>
            </a:xfrm>
            <a:custGeom>
              <a:avLst/>
              <a:gdLst/>
              <a:ahLst/>
              <a:cxnLst/>
              <a:rect l="l" t="t" r="r" b="b"/>
              <a:pathLst>
                <a:path w="813" h="814" extrusionOk="0">
                  <a:moveTo>
                    <a:pt x="407" y="1"/>
                  </a:moveTo>
                  <a:cubicBezTo>
                    <a:pt x="181" y="1"/>
                    <a:pt x="0" y="181"/>
                    <a:pt x="0" y="408"/>
                  </a:cubicBezTo>
                  <a:cubicBezTo>
                    <a:pt x="0" y="633"/>
                    <a:pt x="181" y="813"/>
                    <a:pt x="407" y="813"/>
                  </a:cubicBezTo>
                  <a:cubicBezTo>
                    <a:pt x="618" y="813"/>
                    <a:pt x="813" y="633"/>
                    <a:pt x="813" y="408"/>
                  </a:cubicBezTo>
                  <a:cubicBezTo>
                    <a:pt x="813" y="181"/>
                    <a:pt x="618" y="1"/>
                    <a:pt x="407" y="1"/>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4" name="Google Shape;4414;p124"/>
            <p:cNvSpPr/>
            <p:nvPr/>
          </p:nvSpPr>
          <p:spPr>
            <a:xfrm>
              <a:off x="779322" y="2801363"/>
              <a:ext cx="21918" cy="21918"/>
            </a:xfrm>
            <a:custGeom>
              <a:avLst/>
              <a:gdLst/>
              <a:ahLst/>
              <a:cxnLst/>
              <a:rect l="l" t="t" r="r" b="b"/>
              <a:pathLst>
                <a:path w="813" h="813" extrusionOk="0">
                  <a:moveTo>
                    <a:pt x="407" y="0"/>
                  </a:moveTo>
                  <a:cubicBezTo>
                    <a:pt x="181" y="0"/>
                    <a:pt x="0" y="181"/>
                    <a:pt x="0" y="407"/>
                  </a:cubicBezTo>
                  <a:cubicBezTo>
                    <a:pt x="0" y="632"/>
                    <a:pt x="181" y="812"/>
                    <a:pt x="407" y="812"/>
                  </a:cubicBezTo>
                  <a:cubicBezTo>
                    <a:pt x="632" y="812"/>
                    <a:pt x="813" y="632"/>
                    <a:pt x="813" y="407"/>
                  </a:cubicBezTo>
                  <a:cubicBezTo>
                    <a:pt x="813" y="181"/>
                    <a:pt x="632" y="0"/>
                    <a:pt x="407"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5" name="Google Shape;4415;p124"/>
            <p:cNvSpPr/>
            <p:nvPr/>
          </p:nvSpPr>
          <p:spPr>
            <a:xfrm>
              <a:off x="720090" y="3041468"/>
              <a:ext cx="59258" cy="59258"/>
            </a:xfrm>
            <a:custGeom>
              <a:avLst/>
              <a:gdLst/>
              <a:ahLst/>
              <a:cxnLst/>
              <a:rect l="l" t="t" r="r" b="b"/>
              <a:pathLst>
                <a:path w="2198" h="2198" extrusionOk="0">
                  <a:moveTo>
                    <a:pt x="1" y="1"/>
                  </a:moveTo>
                  <a:lnTo>
                    <a:pt x="2197" y="2197"/>
                  </a:lnTo>
                  <a:lnTo>
                    <a:pt x="2197" y="1"/>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6" name="Google Shape;4416;p124"/>
            <p:cNvSpPr/>
            <p:nvPr/>
          </p:nvSpPr>
          <p:spPr>
            <a:xfrm>
              <a:off x="713620" y="2734448"/>
              <a:ext cx="262051" cy="372776"/>
            </a:xfrm>
            <a:custGeom>
              <a:avLst/>
              <a:gdLst/>
              <a:ahLst/>
              <a:cxnLst/>
              <a:rect l="l" t="t" r="r" b="b"/>
              <a:pathLst>
                <a:path w="9720" h="13827" extrusionOk="0">
                  <a:moveTo>
                    <a:pt x="7703" y="1670"/>
                  </a:moveTo>
                  <a:cubicBezTo>
                    <a:pt x="7930" y="1670"/>
                    <a:pt x="8110" y="1850"/>
                    <a:pt x="8110" y="2076"/>
                  </a:cubicBezTo>
                  <a:cubicBezTo>
                    <a:pt x="8110" y="2301"/>
                    <a:pt x="7930" y="2482"/>
                    <a:pt x="7703" y="2482"/>
                  </a:cubicBezTo>
                  <a:lnTo>
                    <a:pt x="5266" y="2482"/>
                  </a:lnTo>
                  <a:cubicBezTo>
                    <a:pt x="5041" y="2482"/>
                    <a:pt x="4860" y="2301"/>
                    <a:pt x="4860" y="2076"/>
                  </a:cubicBezTo>
                  <a:cubicBezTo>
                    <a:pt x="4860" y="1850"/>
                    <a:pt x="5041" y="1670"/>
                    <a:pt x="5266" y="1670"/>
                  </a:cubicBezTo>
                  <a:close/>
                  <a:moveTo>
                    <a:pt x="2844" y="1670"/>
                  </a:moveTo>
                  <a:cubicBezTo>
                    <a:pt x="3506" y="1670"/>
                    <a:pt x="4062" y="2211"/>
                    <a:pt x="4062" y="2889"/>
                  </a:cubicBezTo>
                  <a:cubicBezTo>
                    <a:pt x="4062" y="3551"/>
                    <a:pt x="3506" y="4107"/>
                    <a:pt x="2844" y="4107"/>
                  </a:cubicBezTo>
                  <a:cubicBezTo>
                    <a:pt x="2167" y="4107"/>
                    <a:pt x="1625" y="3551"/>
                    <a:pt x="1625" y="2889"/>
                  </a:cubicBezTo>
                  <a:cubicBezTo>
                    <a:pt x="1625" y="2211"/>
                    <a:pt x="2167" y="1670"/>
                    <a:pt x="2844" y="1670"/>
                  </a:cubicBezTo>
                  <a:close/>
                  <a:moveTo>
                    <a:pt x="7703" y="3294"/>
                  </a:moveTo>
                  <a:cubicBezTo>
                    <a:pt x="7930" y="3294"/>
                    <a:pt x="8110" y="3475"/>
                    <a:pt x="8110" y="3701"/>
                  </a:cubicBezTo>
                  <a:cubicBezTo>
                    <a:pt x="8110" y="3926"/>
                    <a:pt x="7930" y="4107"/>
                    <a:pt x="7703" y="4107"/>
                  </a:cubicBezTo>
                  <a:lnTo>
                    <a:pt x="5266" y="4107"/>
                  </a:lnTo>
                  <a:cubicBezTo>
                    <a:pt x="5041" y="4107"/>
                    <a:pt x="4860" y="3926"/>
                    <a:pt x="4860" y="3701"/>
                  </a:cubicBezTo>
                  <a:cubicBezTo>
                    <a:pt x="4860" y="3475"/>
                    <a:pt x="5041" y="3294"/>
                    <a:pt x="5266" y="3294"/>
                  </a:cubicBezTo>
                  <a:close/>
                  <a:moveTo>
                    <a:pt x="7703" y="4905"/>
                  </a:moveTo>
                  <a:cubicBezTo>
                    <a:pt x="7930" y="4905"/>
                    <a:pt x="8110" y="5100"/>
                    <a:pt x="8110" y="5311"/>
                  </a:cubicBezTo>
                  <a:cubicBezTo>
                    <a:pt x="8110" y="5537"/>
                    <a:pt x="7930" y="5717"/>
                    <a:pt x="7703" y="5717"/>
                  </a:cubicBezTo>
                  <a:lnTo>
                    <a:pt x="2032" y="5717"/>
                  </a:lnTo>
                  <a:cubicBezTo>
                    <a:pt x="1805" y="5717"/>
                    <a:pt x="1625" y="5537"/>
                    <a:pt x="1625" y="5311"/>
                  </a:cubicBezTo>
                  <a:cubicBezTo>
                    <a:pt x="1625" y="5100"/>
                    <a:pt x="1805" y="4905"/>
                    <a:pt x="2032" y="4905"/>
                  </a:cubicBezTo>
                  <a:close/>
                  <a:moveTo>
                    <a:pt x="2844" y="6530"/>
                  </a:moveTo>
                  <a:cubicBezTo>
                    <a:pt x="3069" y="6530"/>
                    <a:pt x="3250" y="6710"/>
                    <a:pt x="3250" y="6935"/>
                  </a:cubicBezTo>
                  <a:cubicBezTo>
                    <a:pt x="3250" y="7162"/>
                    <a:pt x="3069" y="7342"/>
                    <a:pt x="2844" y="7342"/>
                  </a:cubicBezTo>
                  <a:lnTo>
                    <a:pt x="2032" y="7342"/>
                  </a:lnTo>
                  <a:cubicBezTo>
                    <a:pt x="1805" y="7342"/>
                    <a:pt x="1625" y="7162"/>
                    <a:pt x="1625" y="6935"/>
                  </a:cubicBezTo>
                  <a:cubicBezTo>
                    <a:pt x="1625" y="6710"/>
                    <a:pt x="1805" y="6530"/>
                    <a:pt x="2032" y="6530"/>
                  </a:cubicBezTo>
                  <a:close/>
                  <a:moveTo>
                    <a:pt x="2844" y="8155"/>
                  </a:moveTo>
                  <a:cubicBezTo>
                    <a:pt x="3069" y="8155"/>
                    <a:pt x="3250" y="8335"/>
                    <a:pt x="3250" y="8560"/>
                  </a:cubicBezTo>
                  <a:cubicBezTo>
                    <a:pt x="3250" y="8787"/>
                    <a:pt x="3069" y="8967"/>
                    <a:pt x="2844" y="8967"/>
                  </a:cubicBezTo>
                  <a:lnTo>
                    <a:pt x="2032" y="8967"/>
                  </a:lnTo>
                  <a:cubicBezTo>
                    <a:pt x="1805" y="8967"/>
                    <a:pt x="1625" y="8787"/>
                    <a:pt x="1625" y="8560"/>
                  </a:cubicBezTo>
                  <a:cubicBezTo>
                    <a:pt x="1625" y="8335"/>
                    <a:pt x="1805" y="8155"/>
                    <a:pt x="2032" y="8155"/>
                  </a:cubicBezTo>
                  <a:close/>
                  <a:moveTo>
                    <a:pt x="407" y="0"/>
                  </a:moveTo>
                  <a:cubicBezTo>
                    <a:pt x="181" y="0"/>
                    <a:pt x="0" y="181"/>
                    <a:pt x="0" y="406"/>
                  </a:cubicBezTo>
                  <a:lnTo>
                    <a:pt x="0" y="10576"/>
                  </a:lnTo>
                  <a:lnTo>
                    <a:pt x="2844" y="10576"/>
                  </a:lnTo>
                  <a:cubicBezTo>
                    <a:pt x="3069" y="10576"/>
                    <a:pt x="3250" y="10757"/>
                    <a:pt x="3250" y="10983"/>
                  </a:cubicBezTo>
                  <a:lnTo>
                    <a:pt x="3250" y="13826"/>
                  </a:lnTo>
                  <a:lnTo>
                    <a:pt x="4062" y="13826"/>
                  </a:lnTo>
                  <a:lnTo>
                    <a:pt x="4062" y="7748"/>
                  </a:lnTo>
                  <a:cubicBezTo>
                    <a:pt x="4062" y="7071"/>
                    <a:pt x="4604" y="6530"/>
                    <a:pt x="5266" y="6530"/>
                  </a:cubicBezTo>
                  <a:lnTo>
                    <a:pt x="9719" y="6530"/>
                  </a:lnTo>
                  <a:lnTo>
                    <a:pt x="9719" y="406"/>
                  </a:lnTo>
                  <a:cubicBezTo>
                    <a:pt x="9719" y="181"/>
                    <a:pt x="9539" y="0"/>
                    <a:pt x="9314"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7" name="Google Shape;4417;p124"/>
          <p:cNvGrpSpPr/>
          <p:nvPr/>
        </p:nvGrpSpPr>
        <p:grpSpPr>
          <a:xfrm>
            <a:off x="1675101" y="2744747"/>
            <a:ext cx="349225" cy="349173"/>
            <a:chOff x="1533770" y="2734448"/>
            <a:chExt cx="366332" cy="366279"/>
          </a:xfrm>
        </p:grpSpPr>
        <p:sp>
          <p:nvSpPr>
            <p:cNvPr id="4418" name="Google Shape;4418;p124"/>
            <p:cNvSpPr/>
            <p:nvPr/>
          </p:nvSpPr>
          <p:spPr>
            <a:xfrm>
              <a:off x="1598663" y="3024861"/>
              <a:ext cx="21541" cy="21514"/>
            </a:xfrm>
            <a:custGeom>
              <a:avLst/>
              <a:gdLst/>
              <a:ahLst/>
              <a:cxnLst/>
              <a:rect l="l" t="t" r="r" b="b"/>
              <a:pathLst>
                <a:path w="799" h="798" extrusionOk="0">
                  <a:moveTo>
                    <a:pt x="1" y="1"/>
                  </a:moveTo>
                  <a:lnTo>
                    <a:pt x="1" y="797"/>
                  </a:lnTo>
                  <a:lnTo>
                    <a:pt x="799" y="797"/>
                  </a:lnTo>
                  <a:lnTo>
                    <a:pt x="799" y="1"/>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9" name="Google Shape;4419;p124"/>
            <p:cNvSpPr/>
            <p:nvPr/>
          </p:nvSpPr>
          <p:spPr>
            <a:xfrm>
              <a:off x="1727666" y="3003347"/>
              <a:ext cx="21541" cy="21541"/>
            </a:xfrm>
            <a:custGeom>
              <a:avLst/>
              <a:gdLst/>
              <a:ahLst/>
              <a:cxnLst/>
              <a:rect l="l" t="t" r="r" b="b"/>
              <a:pathLst>
                <a:path w="799" h="799" extrusionOk="0">
                  <a:moveTo>
                    <a:pt x="392" y="1"/>
                  </a:moveTo>
                  <a:cubicBezTo>
                    <a:pt x="181" y="1"/>
                    <a:pt x="0" y="181"/>
                    <a:pt x="0" y="407"/>
                  </a:cubicBezTo>
                  <a:cubicBezTo>
                    <a:pt x="0" y="618"/>
                    <a:pt x="181" y="799"/>
                    <a:pt x="392" y="799"/>
                  </a:cubicBezTo>
                  <a:cubicBezTo>
                    <a:pt x="618" y="799"/>
                    <a:pt x="798" y="618"/>
                    <a:pt x="798" y="407"/>
                  </a:cubicBezTo>
                  <a:cubicBezTo>
                    <a:pt x="798" y="181"/>
                    <a:pt x="618" y="1"/>
                    <a:pt x="392" y="1"/>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0" name="Google Shape;4420;p124"/>
            <p:cNvSpPr/>
            <p:nvPr/>
          </p:nvSpPr>
          <p:spPr>
            <a:xfrm>
              <a:off x="1533770" y="2928317"/>
              <a:ext cx="366332" cy="172409"/>
            </a:xfrm>
            <a:custGeom>
              <a:avLst/>
              <a:gdLst/>
              <a:ahLst/>
              <a:cxnLst/>
              <a:rect l="l" t="t" r="r" b="b"/>
              <a:pathLst>
                <a:path w="13588" h="6395" extrusionOk="0">
                  <a:moveTo>
                    <a:pt x="7584" y="1987"/>
                  </a:moveTo>
                  <a:cubicBezTo>
                    <a:pt x="8246" y="1987"/>
                    <a:pt x="8787" y="2528"/>
                    <a:pt x="8787" y="3190"/>
                  </a:cubicBezTo>
                  <a:cubicBezTo>
                    <a:pt x="8787" y="3837"/>
                    <a:pt x="8246" y="4378"/>
                    <a:pt x="7584" y="4378"/>
                  </a:cubicBezTo>
                  <a:cubicBezTo>
                    <a:pt x="6937" y="4378"/>
                    <a:pt x="6396" y="3837"/>
                    <a:pt x="6396" y="3190"/>
                  </a:cubicBezTo>
                  <a:cubicBezTo>
                    <a:pt x="6396" y="2528"/>
                    <a:pt x="6937" y="1987"/>
                    <a:pt x="7584" y="1987"/>
                  </a:cubicBezTo>
                  <a:close/>
                  <a:moveTo>
                    <a:pt x="10773" y="1987"/>
                  </a:moveTo>
                  <a:cubicBezTo>
                    <a:pt x="11435" y="1987"/>
                    <a:pt x="11962" y="2528"/>
                    <a:pt x="11962" y="3190"/>
                  </a:cubicBezTo>
                  <a:cubicBezTo>
                    <a:pt x="11962" y="3837"/>
                    <a:pt x="11435" y="4378"/>
                    <a:pt x="10773" y="4378"/>
                  </a:cubicBezTo>
                  <a:cubicBezTo>
                    <a:pt x="10111" y="4378"/>
                    <a:pt x="9585" y="3837"/>
                    <a:pt x="9585" y="3190"/>
                  </a:cubicBezTo>
                  <a:cubicBezTo>
                    <a:pt x="9585" y="2528"/>
                    <a:pt x="10111" y="1987"/>
                    <a:pt x="10773" y="1987"/>
                  </a:cubicBezTo>
                  <a:close/>
                  <a:moveTo>
                    <a:pt x="4410" y="1189"/>
                  </a:moveTo>
                  <a:cubicBezTo>
                    <a:pt x="5056" y="1189"/>
                    <a:pt x="5598" y="1730"/>
                    <a:pt x="5598" y="2392"/>
                  </a:cubicBezTo>
                  <a:cubicBezTo>
                    <a:pt x="5598" y="2603"/>
                    <a:pt x="5417" y="2784"/>
                    <a:pt x="5206" y="2784"/>
                  </a:cubicBezTo>
                  <a:cubicBezTo>
                    <a:pt x="4981" y="2784"/>
                    <a:pt x="4801" y="2603"/>
                    <a:pt x="4801" y="2392"/>
                  </a:cubicBezTo>
                  <a:cubicBezTo>
                    <a:pt x="4801" y="2167"/>
                    <a:pt x="4620" y="1987"/>
                    <a:pt x="4410" y="1987"/>
                  </a:cubicBezTo>
                  <a:cubicBezTo>
                    <a:pt x="4183" y="1987"/>
                    <a:pt x="4003" y="2167"/>
                    <a:pt x="4003" y="2392"/>
                  </a:cubicBezTo>
                  <a:lnTo>
                    <a:pt x="4003" y="4770"/>
                  </a:lnTo>
                  <a:cubicBezTo>
                    <a:pt x="4003" y="4996"/>
                    <a:pt x="3822" y="5176"/>
                    <a:pt x="3612" y="5176"/>
                  </a:cubicBezTo>
                  <a:lnTo>
                    <a:pt x="2017" y="5176"/>
                  </a:lnTo>
                  <a:cubicBezTo>
                    <a:pt x="1792" y="5176"/>
                    <a:pt x="1611" y="4996"/>
                    <a:pt x="1611" y="4770"/>
                  </a:cubicBezTo>
                  <a:lnTo>
                    <a:pt x="1611" y="3190"/>
                  </a:lnTo>
                  <a:cubicBezTo>
                    <a:pt x="1611" y="2964"/>
                    <a:pt x="1792" y="2784"/>
                    <a:pt x="2017" y="2784"/>
                  </a:cubicBezTo>
                  <a:lnTo>
                    <a:pt x="3206" y="2784"/>
                  </a:lnTo>
                  <a:lnTo>
                    <a:pt x="3206" y="2392"/>
                  </a:lnTo>
                  <a:cubicBezTo>
                    <a:pt x="3206" y="1730"/>
                    <a:pt x="3748" y="1189"/>
                    <a:pt x="4410" y="1189"/>
                  </a:cubicBezTo>
                  <a:close/>
                  <a:moveTo>
                    <a:pt x="1220" y="1"/>
                  </a:moveTo>
                  <a:cubicBezTo>
                    <a:pt x="558" y="1"/>
                    <a:pt x="1" y="527"/>
                    <a:pt x="1" y="1189"/>
                  </a:cubicBezTo>
                  <a:lnTo>
                    <a:pt x="1" y="5176"/>
                  </a:lnTo>
                  <a:cubicBezTo>
                    <a:pt x="1" y="5838"/>
                    <a:pt x="558" y="6394"/>
                    <a:pt x="1220" y="6394"/>
                  </a:cubicBezTo>
                  <a:lnTo>
                    <a:pt x="12398" y="6394"/>
                  </a:lnTo>
                  <a:cubicBezTo>
                    <a:pt x="13046" y="6394"/>
                    <a:pt x="13587" y="5838"/>
                    <a:pt x="13587" y="5176"/>
                  </a:cubicBezTo>
                  <a:lnTo>
                    <a:pt x="13587" y="1189"/>
                  </a:lnTo>
                  <a:cubicBezTo>
                    <a:pt x="13587" y="527"/>
                    <a:pt x="13046" y="1"/>
                    <a:pt x="12398" y="1"/>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1" name="Google Shape;4421;p124"/>
            <p:cNvSpPr/>
            <p:nvPr/>
          </p:nvSpPr>
          <p:spPr>
            <a:xfrm>
              <a:off x="1813669" y="3003347"/>
              <a:ext cx="21110" cy="21541"/>
            </a:xfrm>
            <a:custGeom>
              <a:avLst/>
              <a:gdLst/>
              <a:ahLst/>
              <a:cxnLst/>
              <a:rect l="l" t="t" r="r" b="b"/>
              <a:pathLst>
                <a:path w="783" h="799" extrusionOk="0">
                  <a:moveTo>
                    <a:pt x="391" y="1"/>
                  </a:moveTo>
                  <a:cubicBezTo>
                    <a:pt x="166" y="1"/>
                    <a:pt x="0" y="181"/>
                    <a:pt x="0" y="407"/>
                  </a:cubicBezTo>
                  <a:cubicBezTo>
                    <a:pt x="0" y="618"/>
                    <a:pt x="166" y="799"/>
                    <a:pt x="391" y="799"/>
                  </a:cubicBezTo>
                  <a:cubicBezTo>
                    <a:pt x="617" y="799"/>
                    <a:pt x="782" y="618"/>
                    <a:pt x="782" y="407"/>
                  </a:cubicBezTo>
                  <a:cubicBezTo>
                    <a:pt x="782" y="181"/>
                    <a:pt x="617" y="1"/>
                    <a:pt x="391" y="1"/>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2" name="Google Shape;4422;p124"/>
            <p:cNvSpPr/>
            <p:nvPr/>
          </p:nvSpPr>
          <p:spPr>
            <a:xfrm>
              <a:off x="1600712" y="2831801"/>
              <a:ext cx="60876" cy="21487"/>
            </a:xfrm>
            <a:custGeom>
              <a:avLst/>
              <a:gdLst/>
              <a:ahLst/>
              <a:cxnLst/>
              <a:rect l="l" t="t" r="r" b="b"/>
              <a:pathLst>
                <a:path w="2258" h="797" extrusionOk="0">
                  <a:moveTo>
                    <a:pt x="1129" y="0"/>
                  </a:moveTo>
                  <a:cubicBezTo>
                    <a:pt x="603" y="0"/>
                    <a:pt x="166" y="331"/>
                    <a:pt x="1" y="797"/>
                  </a:cubicBezTo>
                  <a:lnTo>
                    <a:pt x="2258" y="797"/>
                  </a:lnTo>
                  <a:cubicBezTo>
                    <a:pt x="2092" y="331"/>
                    <a:pt x="1640" y="0"/>
                    <a:pt x="1129"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3" name="Google Shape;4423;p124"/>
            <p:cNvSpPr/>
            <p:nvPr/>
          </p:nvSpPr>
          <p:spPr>
            <a:xfrm>
              <a:off x="1727666" y="2810286"/>
              <a:ext cx="21541" cy="21541"/>
            </a:xfrm>
            <a:custGeom>
              <a:avLst/>
              <a:gdLst/>
              <a:ahLst/>
              <a:cxnLst/>
              <a:rect l="l" t="t" r="r" b="b"/>
              <a:pathLst>
                <a:path w="799" h="799" extrusionOk="0">
                  <a:moveTo>
                    <a:pt x="392" y="0"/>
                  </a:moveTo>
                  <a:cubicBezTo>
                    <a:pt x="181" y="0"/>
                    <a:pt x="0" y="181"/>
                    <a:pt x="0" y="391"/>
                  </a:cubicBezTo>
                  <a:cubicBezTo>
                    <a:pt x="0" y="617"/>
                    <a:pt x="181" y="798"/>
                    <a:pt x="392" y="798"/>
                  </a:cubicBezTo>
                  <a:cubicBezTo>
                    <a:pt x="618" y="798"/>
                    <a:pt x="798" y="617"/>
                    <a:pt x="798" y="391"/>
                  </a:cubicBezTo>
                  <a:cubicBezTo>
                    <a:pt x="798" y="181"/>
                    <a:pt x="618" y="0"/>
                    <a:pt x="392"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4" name="Google Shape;4424;p124"/>
            <p:cNvSpPr/>
            <p:nvPr/>
          </p:nvSpPr>
          <p:spPr>
            <a:xfrm>
              <a:off x="1620177" y="2788799"/>
              <a:ext cx="21514" cy="21514"/>
            </a:xfrm>
            <a:custGeom>
              <a:avLst/>
              <a:gdLst/>
              <a:ahLst/>
              <a:cxnLst/>
              <a:rect l="l" t="t" r="r" b="b"/>
              <a:pathLst>
                <a:path w="798" h="798" extrusionOk="0">
                  <a:moveTo>
                    <a:pt x="407" y="0"/>
                  </a:moveTo>
                  <a:cubicBezTo>
                    <a:pt x="182" y="0"/>
                    <a:pt x="1" y="181"/>
                    <a:pt x="1" y="391"/>
                  </a:cubicBezTo>
                  <a:cubicBezTo>
                    <a:pt x="1" y="616"/>
                    <a:pt x="182" y="797"/>
                    <a:pt x="407" y="797"/>
                  </a:cubicBezTo>
                  <a:cubicBezTo>
                    <a:pt x="617" y="797"/>
                    <a:pt x="798" y="616"/>
                    <a:pt x="798" y="391"/>
                  </a:cubicBezTo>
                  <a:cubicBezTo>
                    <a:pt x="798" y="181"/>
                    <a:pt x="617" y="0"/>
                    <a:pt x="407"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5" name="Google Shape;4425;p124"/>
            <p:cNvSpPr/>
            <p:nvPr/>
          </p:nvSpPr>
          <p:spPr>
            <a:xfrm>
              <a:off x="1533770" y="2734448"/>
              <a:ext cx="366332" cy="172382"/>
            </a:xfrm>
            <a:custGeom>
              <a:avLst/>
              <a:gdLst/>
              <a:ahLst/>
              <a:cxnLst/>
              <a:rect l="l" t="t" r="r" b="b"/>
              <a:pathLst>
                <a:path w="13588" h="6394" extrusionOk="0">
                  <a:moveTo>
                    <a:pt x="7584" y="2016"/>
                  </a:moveTo>
                  <a:cubicBezTo>
                    <a:pt x="8246" y="2016"/>
                    <a:pt x="8787" y="2558"/>
                    <a:pt x="8787" y="3204"/>
                  </a:cubicBezTo>
                  <a:cubicBezTo>
                    <a:pt x="8787" y="3866"/>
                    <a:pt x="8246" y="4408"/>
                    <a:pt x="7584" y="4408"/>
                  </a:cubicBezTo>
                  <a:cubicBezTo>
                    <a:pt x="6937" y="4408"/>
                    <a:pt x="6396" y="3866"/>
                    <a:pt x="6396" y="3204"/>
                  </a:cubicBezTo>
                  <a:cubicBezTo>
                    <a:pt x="6396" y="2558"/>
                    <a:pt x="6937" y="2016"/>
                    <a:pt x="7584" y="2016"/>
                  </a:cubicBezTo>
                  <a:close/>
                  <a:moveTo>
                    <a:pt x="10773" y="2016"/>
                  </a:moveTo>
                  <a:cubicBezTo>
                    <a:pt x="11435" y="2016"/>
                    <a:pt x="11962" y="2558"/>
                    <a:pt x="11962" y="3204"/>
                  </a:cubicBezTo>
                  <a:cubicBezTo>
                    <a:pt x="11962" y="3866"/>
                    <a:pt x="11435" y="4408"/>
                    <a:pt x="10773" y="4408"/>
                  </a:cubicBezTo>
                  <a:cubicBezTo>
                    <a:pt x="10111" y="4408"/>
                    <a:pt x="9585" y="3866"/>
                    <a:pt x="9585" y="3204"/>
                  </a:cubicBezTo>
                  <a:cubicBezTo>
                    <a:pt x="9585" y="2558"/>
                    <a:pt x="10111" y="2016"/>
                    <a:pt x="10773" y="2016"/>
                  </a:cubicBezTo>
                  <a:close/>
                  <a:moveTo>
                    <a:pt x="3612" y="1218"/>
                  </a:moveTo>
                  <a:cubicBezTo>
                    <a:pt x="4274" y="1218"/>
                    <a:pt x="4801" y="1760"/>
                    <a:pt x="4801" y="2407"/>
                  </a:cubicBezTo>
                  <a:cubicBezTo>
                    <a:pt x="4801" y="2663"/>
                    <a:pt x="4725" y="2889"/>
                    <a:pt x="4590" y="3084"/>
                  </a:cubicBezTo>
                  <a:cubicBezTo>
                    <a:pt x="5192" y="3430"/>
                    <a:pt x="5598" y="4062"/>
                    <a:pt x="5598" y="4799"/>
                  </a:cubicBezTo>
                  <a:cubicBezTo>
                    <a:pt x="5598" y="5025"/>
                    <a:pt x="5417" y="5206"/>
                    <a:pt x="5206" y="5206"/>
                  </a:cubicBezTo>
                  <a:lnTo>
                    <a:pt x="2017" y="5206"/>
                  </a:lnTo>
                  <a:cubicBezTo>
                    <a:pt x="1792" y="5206"/>
                    <a:pt x="1611" y="5025"/>
                    <a:pt x="1611" y="4799"/>
                  </a:cubicBezTo>
                  <a:cubicBezTo>
                    <a:pt x="1611" y="4062"/>
                    <a:pt x="2017" y="3430"/>
                    <a:pt x="2619" y="3084"/>
                  </a:cubicBezTo>
                  <a:cubicBezTo>
                    <a:pt x="2484" y="2889"/>
                    <a:pt x="2408" y="2663"/>
                    <a:pt x="2408" y="2407"/>
                  </a:cubicBezTo>
                  <a:cubicBezTo>
                    <a:pt x="2408" y="1760"/>
                    <a:pt x="2950" y="1218"/>
                    <a:pt x="3612" y="1218"/>
                  </a:cubicBezTo>
                  <a:close/>
                  <a:moveTo>
                    <a:pt x="1220" y="0"/>
                  </a:moveTo>
                  <a:cubicBezTo>
                    <a:pt x="558" y="0"/>
                    <a:pt x="1" y="556"/>
                    <a:pt x="1" y="1218"/>
                  </a:cubicBezTo>
                  <a:lnTo>
                    <a:pt x="1" y="5206"/>
                  </a:lnTo>
                  <a:cubicBezTo>
                    <a:pt x="1" y="5852"/>
                    <a:pt x="558" y="6394"/>
                    <a:pt x="1220" y="6394"/>
                  </a:cubicBezTo>
                  <a:lnTo>
                    <a:pt x="12398" y="6394"/>
                  </a:lnTo>
                  <a:cubicBezTo>
                    <a:pt x="13046" y="6394"/>
                    <a:pt x="13587" y="5852"/>
                    <a:pt x="13587" y="5206"/>
                  </a:cubicBezTo>
                  <a:lnTo>
                    <a:pt x="13587" y="1218"/>
                  </a:lnTo>
                  <a:cubicBezTo>
                    <a:pt x="13587" y="556"/>
                    <a:pt x="13046" y="0"/>
                    <a:pt x="12398"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6" name="Google Shape;4426;p124"/>
            <p:cNvSpPr/>
            <p:nvPr/>
          </p:nvSpPr>
          <p:spPr>
            <a:xfrm>
              <a:off x="1813669" y="2810286"/>
              <a:ext cx="21110" cy="21541"/>
            </a:xfrm>
            <a:custGeom>
              <a:avLst/>
              <a:gdLst/>
              <a:ahLst/>
              <a:cxnLst/>
              <a:rect l="l" t="t" r="r" b="b"/>
              <a:pathLst>
                <a:path w="783" h="799" extrusionOk="0">
                  <a:moveTo>
                    <a:pt x="391" y="0"/>
                  </a:moveTo>
                  <a:cubicBezTo>
                    <a:pt x="166" y="0"/>
                    <a:pt x="0" y="181"/>
                    <a:pt x="0" y="391"/>
                  </a:cubicBezTo>
                  <a:cubicBezTo>
                    <a:pt x="0" y="617"/>
                    <a:pt x="166" y="798"/>
                    <a:pt x="391" y="798"/>
                  </a:cubicBezTo>
                  <a:cubicBezTo>
                    <a:pt x="617" y="798"/>
                    <a:pt x="782" y="617"/>
                    <a:pt x="782" y="391"/>
                  </a:cubicBezTo>
                  <a:cubicBezTo>
                    <a:pt x="782" y="181"/>
                    <a:pt x="617" y="0"/>
                    <a:pt x="391"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7" name="Google Shape;4427;p124"/>
          <p:cNvGrpSpPr/>
          <p:nvPr/>
        </p:nvGrpSpPr>
        <p:grpSpPr>
          <a:xfrm>
            <a:off x="2480569" y="2744747"/>
            <a:ext cx="342234" cy="320954"/>
            <a:chOff x="2378697" y="2734448"/>
            <a:chExt cx="358999" cy="336676"/>
          </a:xfrm>
        </p:grpSpPr>
        <p:sp>
          <p:nvSpPr>
            <p:cNvPr id="4428" name="Google Shape;4428;p124"/>
            <p:cNvSpPr/>
            <p:nvPr/>
          </p:nvSpPr>
          <p:spPr>
            <a:xfrm>
              <a:off x="2442376" y="3028932"/>
              <a:ext cx="231640" cy="42192"/>
            </a:xfrm>
            <a:custGeom>
              <a:avLst/>
              <a:gdLst/>
              <a:ahLst/>
              <a:cxnLst/>
              <a:rect l="l" t="t" r="r" b="b"/>
              <a:pathLst>
                <a:path w="8592" h="1565" extrusionOk="0">
                  <a:moveTo>
                    <a:pt x="1926" y="0"/>
                  </a:moveTo>
                  <a:lnTo>
                    <a:pt x="1671" y="782"/>
                  </a:lnTo>
                  <a:lnTo>
                    <a:pt x="392" y="782"/>
                  </a:lnTo>
                  <a:cubicBezTo>
                    <a:pt x="181" y="782"/>
                    <a:pt x="0" y="963"/>
                    <a:pt x="0" y="1174"/>
                  </a:cubicBezTo>
                  <a:cubicBezTo>
                    <a:pt x="0" y="1384"/>
                    <a:pt x="181" y="1565"/>
                    <a:pt x="392" y="1565"/>
                  </a:cubicBezTo>
                  <a:lnTo>
                    <a:pt x="8201" y="1565"/>
                  </a:lnTo>
                  <a:cubicBezTo>
                    <a:pt x="8411" y="1565"/>
                    <a:pt x="8592" y="1384"/>
                    <a:pt x="8592" y="1174"/>
                  </a:cubicBezTo>
                  <a:cubicBezTo>
                    <a:pt x="8592" y="963"/>
                    <a:pt x="8411" y="782"/>
                    <a:pt x="8201" y="782"/>
                  </a:cubicBezTo>
                  <a:lnTo>
                    <a:pt x="6921" y="782"/>
                  </a:lnTo>
                  <a:lnTo>
                    <a:pt x="6650" y="0"/>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9" name="Google Shape;4429;p124"/>
            <p:cNvSpPr/>
            <p:nvPr/>
          </p:nvSpPr>
          <p:spPr>
            <a:xfrm>
              <a:off x="2652907" y="2797723"/>
              <a:ext cx="21110" cy="20678"/>
            </a:xfrm>
            <a:custGeom>
              <a:avLst/>
              <a:gdLst/>
              <a:ahLst/>
              <a:cxnLst/>
              <a:rect l="l" t="t" r="r" b="b"/>
              <a:pathLst>
                <a:path w="783" h="767" extrusionOk="0">
                  <a:moveTo>
                    <a:pt x="392" y="0"/>
                  </a:moveTo>
                  <a:cubicBezTo>
                    <a:pt x="181" y="0"/>
                    <a:pt x="0" y="165"/>
                    <a:pt x="0" y="376"/>
                  </a:cubicBezTo>
                  <a:cubicBezTo>
                    <a:pt x="0" y="602"/>
                    <a:pt x="181" y="767"/>
                    <a:pt x="392" y="767"/>
                  </a:cubicBezTo>
                  <a:cubicBezTo>
                    <a:pt x="602" y="767"/>
                    <a:pt x="783" y="602"/>
                    <a:pt x="783" y="376"/>
                  </a:cubicBezTo>
                  <a:cubicBezTo>
                    <a:pt x="783" y="165"/>
                    <a:pt x="602" y="0"/>
                    <a:pt x="392"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0" name="Google Shape;4430;p124"/>
            <p:cNvSpPr/>
            <p:nvPr/>
          </p:nvSpPr>
          <p:spPr>
            <a:xfrm>
              <a:off x="2378697" y="2734448"/>
              <a:ext cx="358999" cy="210531"/>
            </a:xfrm>
            <a:custGeom>
              <a:avLst/>
              <a:gdLst/>
              <a:ahLst/>
              <a:cxnLst/>
              <a:rect l="l" t="t" r="r" b="b"/>
              <a:pathLst>
                <a:path w="13316" h="7809" extrusionOk="0">
                  <a:moveTo>
                    <a:pt x="10563" y="1565"/>
                  </a:moveTo>
                  <a:cubicBezTo>
                    <a:pt x="11209" y="1565"/>
                    <a:pt x="11736" y="2091"/>
                    <a:pt x="11736" y="2723"/>
                  </a:cubicBezTo>
                  <a:cubicBezTo>
                    <a:pt x="11736" y="3370"/>
                    <a:pt x="11209" y="3896"/>
                    <a:pt x="10563" y="3896"/>
                  </a:cubicBezTo>
                  <a:cubicBezTo>
                    <a:pt x="9915" y="3896"/>
                    <a:pt x="9389" y="3370"/>
                    <a:pt x="9389" y="2723"/>
                  </a:cubicBezTo>
                  <a:cubicBezTo>
                    <a:pt x="9389" y="2091"/>
                    <a:pt x="9915" y="1565"/>
                    <a:pt x="10563" y="1565"/>
                  </a:cubicBezTo>
                  <a:close/>
                  <a:moveTo>
                    <a:pt x="1159" y="0"/>
                  </a:moveTo>
                  <a:cubicBezTo>
                    <a:pt x="527" y="0"/>
                    <a:pt x="1" y="526"/>
                    <a:pt x="1" y="1174"/>
                  </a:cubicBezTo>
                  <a:lnTo>
                    <a:pt x="1" y="7808"/>
                  </a:lnTo>
                  <a:lnTo>
                    <a:pt x="2362" y="7808"/>
                  </a:lnTo>
                  <a:lnTo>
                    <a:pt x="2362" y="6635"/>
                  </a:lnTo>
                  <a:cubicBezTo>
                    <a:pt x="2362" y="6424"/>
                    <a:pt x="2543" y="6243"/>
                    <a:pt x="2754" y="6243"/>
                  </a:cubicBezTo>
                  <a:lnTo>
                    <a:pt x="3355" y="6243"/>
                  </a:lnTo>
                  <a:cubicBezTo>
                    <a:pt x="3401" y="6123"/>
                    <a:pt x="3446" y="6018"/>
                    <a:pt x="3491" y="5912"/>
                  </a:cubicBezTo>
                  <a:lnTo>
                    <a:pt x="3070" y="5477"/>
                  </a:lnTo>
                  <a:cubicBezTo>
                    <a:pt x="2920" y="5326"/>
                    <a:pt x="2920" y="5085"/>
                    <a:pt x="3070" y="4935"/>
                  </a:cubicBezTo>
                  <a:lnTo>
                    <a:pt x="4168" y="3822"/>
                  </a:lnTo>
                  <a:cubicBezTo>
                    <a:pt x="4243" y="3746"/>
                    <a:pt x="4345" y="3709"/>
                    <a:pt x="4446" y="3709"/>
                  </a:cubicBezTo>
                  <a:cubicBezTo>
                    <a:pt x="4548" y="3709"/>
                    <a:pt x="4650" y="3746"/>
                    <a:pt x="4725" y="3822"/>
                  </a:cubicBezTo>
                  <a:lnTo>
                    <a:pt x="5146" y="4257"/>
                  </a:lnTo>
                  <a:cubicBezTo>
                    <a:pt x="5267" y="4197"/>
                    <a:pt x="5371" y="4153"/>
                    <a:pt x="5492" y="4107"/>
                  </a:cubicBezTo>
                  <a:lnTo>
                    <a:pt x="5492" y="3505"/>
                  </a:lnTo>
                  <a:cubicBezTo>
                    <a:pt x="5492" y="3294"/>
                    <a:pt x="5658" y="3114"/>
                    <a:pt x="5883" y="3114"/>
                  </a:cubicBezTo>
                  <a:lnTo>
                    <a:pt x="7433" y="3114"/>
                  </a:lnTo>
                  <a:cubicBezTo>
                    <a:pt x="7658" y="3114"/>
                    <a:pt x="7824" y="3294"/>
                    <a:pt x="7824" y="3505"/>
                  </a:cubicBezTo>
                  <a:lnTo>
                    <a:pt x="7824" y="4107"/>
                  </a:lnTo>
                  <a:cubicBezTo>
                    <a:pt x="7945" y="4153"/>
                    <a:pt x="8049" y="4197"/>
                    <a:pt x="8155" y="4257"/>
                  </a:cubicBezTo>
                  <a:lnTo>
                    <a:pt x="8591" y="3822"/>
                  </a:lnTo>
                  <a:cubicBezTo>
                    <a:pt x="8666" y="3746"/>
                    <a:pt x="8764" y="3709"/>
                    <a:pt x="8864" y="3709"/>
                  </a:cubicBezTo>
                  <a:cubicBezTo>
                    <a:pt x="8964" y="3709"/>
                    <a:pt x="9065" y="3746"/>
                    <a:pt x="9148" y="3822"/>
                  </a:cubicBezTo>
                  <a:lnTo>
                    <a:pt x="10246" y="4935"/>
                  </a:lnTo>
                  <a:cubicBezTo>
                    <a:pt x="10397" y="5085"/>
                    <a:pt x="10397" y="5326"/>
                    <a:pt x="10246" y="5477"/>
                  </a:cubicBezTo>
                  <a:lnTo>
                    <a:pt x="9825" y="5912"/>
                  </a:lnTo>
                  <a:cubicBezTo>
                    <a:pt x="9871" y="6018"/>
                    <a:pt x="9915" y="6123"/>
                    <a:pt x="9961" y="6243"/>
                  </a:cubicBezTo>
                  <a:lnTo>
                    <a:pt x="10563" y="6243"/>
                  </a:lnTo>
                  <a:cubicBezTo>
                    <a:pt x="10773" y="6243"/>
                    <a:pt x="10954" y="6424"/>
                    <a:pt x="10954" y="6635"/>
                  </a:cubicBezTo>
                  <a:lnTo>
                    <a:pt x="10954" y="7808"/>
                  </a:lnTo>
                  <a:lnTo>
                    <a:pt x="13315" y="7808"/>
                  </a:lnTo>
                  <a:lnTo>
                    <a:pt x="13315" y="1174"/>
                  </a:lnTo>
                  <a:cubicBezTo>
                    <a:pt x="13315" y="526"/>
                    <a:pt x="12774" y="0"/>
                    <a:pt x="12127"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1" name="Google Shape;4431;p124"/>
            <p:cNvSpPr/>
            <p:nvPr/>
          </p:nvSpPr>
          <p:spPr>
            <a:xfrm>
              <a:off x="2526734" y="2902759"/>
              <a:ext cx="62925" cy="42219"/>
            </a:xfrm>
            <a:custGeom>
              <a:avLst/>
              <a:gdLst/>
              <a:ahLst/>
              <a:cxnLst/>
              <a:rect l="l" t="t" r="r" b="b"/>
              <a:pathLst>
                <a:path w="2334" h="1566" extrusionOk="0">
                  <a:moveTo>
                    <a:pt x="1160" y="0"/>
                  </a:moveTo>
                  <a:cubicBezTo>
                    <a:pt x="528" y="0"/>
                    <a:pt x="1" y="528"/>
                    <a:pt x="1" y="1174"/>
                  </a:cubicBezTo>
                  <a:cubicBezTo>
                    <a:pt x="1" y="1310"/>
                    <a:pt x="31" y="1430"/>
                    <a:pt x="77" y="1565"/>
                  </a:cubicBezTo>
                  <a:lnTo>
                    <a:pt x="2258" y="1565"/>
                  </a:lnTo>
                  <a:cubicBezTo>
                    <a:pt x="2303" y="1430"/>
                    <a:pt x="2333" y="1310"/>
                    <a:pt x="2333" y="1174"/>
                  </a:cubicBezTo>
                  <a:cubicBezTo>
                    <a:pt x="2333" y="528"/>
                    <a:pt x="1806" y="0"/>
                    <a:pt x="1160"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2" name="Google Shape;4432;p124"/>
            <p:cNvSpPr/>
            <p:nvPr/>
          </p:nvSpPr>
          <p:spPr>
            <a:xfrm>
              <a:off x="2463459" y="2839484"/>
              <a:ext cx="189475" cy="105494"/>
            </a:xfrm>
            <a:custGeom>
              <a:avLst/>
              <a:gdLst/>
              <a:ahLst/>
              <a:cxnLst/>
              <a:rect l="l" t="t" r="r" b="b"/>
              <a:pathLst>
                <a:path w="7028" h="3913" extrusionOk="0">
                  <a:moveTo>
                    <a:pt x="3116" y="0"/>
                  </a:moveTo>
                  <a:lnTo>
                    <a:pt x="3116" y="512"/>
                  </a:lnTo>
                  <a:cubicBezTo>
                    <a:pt x="3116" y="678"/>
                    <a:pt x="2995" y="843"/>
                    <a:pt x="2829" y="889"/>
                  </a:cubicBezTo>
                  <a:cubicBezTo>
                    <a:pt x="2589" y="949"/>
                    <a:pt x="2348" y="1039"/>
                    <a:pt x="2137" y="1174"/>
                  </a:cubicBezTo>
                  <a:cubicBezTo>
                    <a:pt x="2078" y="1209"/>
                    <a:pt x="2012" y="1226"/>
                    <a:pt x="1945" y="1226"/>
                  </a:cubicBezTo>
                  <a:cubicBezTo>
                    <a:pt x="1842" y="1226"/>
                    <a:pt x="1738" y="1187"/>
                    <a:pt x="1656" y="1114"/>
                  </a:cubicBezTo>
                  <a:lnTo>
                    <a:pt x="1310" y="753"/>
                  </a:lnTo>
                  <a:lnTo>
                    <a:pt x="753" y="1310"/>
                  </a:lnTo>
                  <a:lnTo>
                    <a:pt x="1114" y="1671"/>
                  </a:lnTo>
                  <a:cubicBezTo>
                    <a:pt x="1234" y="1791"/>
                    <a:pt x="1265" y="1986"/>
                    <a:pt x="1174" y="2137"/>
                  </a:cubicBezTo>
                  <a:cubicBezTo>
                    <a:pt x="1039" y="2363"/>
                    <a:pt x="934" y="2588"/>
                    <a:pt x="873" y="2829"/>
                  </a:cubicBezTo>
                  <a:cubicBezTo>
                    <a:pt x="829" y="3009"/>
                    <a:pt x="678" y="3130"/>
                    <a:pt x="498" y="3130"/>
                  </a:cubicBezTo>
                  <a:lnTo>
                    <a:pt x="1" y="3130"/>
                  </a:lnTo>
                  <a:lnTo>
                    <a:pt x="1" y="3912"/>
                  </a:lnTo>
                  <a:lnTo>
                    <a:pt x="1611" y="3912"/>
                  </a:lnTo>
                  <a:cubicBezTo>
                    <a:pt x="1581" y="3777"/>
                    <a:pt x="1565" y="3657"/>
                    <a:pt x="1565" y="3521"/>
                  </a:cubicBezTo>
                  <a:cubicBezTo>
                    <a:pt x="1565" y="2438"/>
                    <a:pt x="2438" y="1565"/>
                    <a:pt x="3507" y="1565"/>
                  </a:cubicBezTo>
                  <a:cubicBezTo>
                    <a:pt x="4590" y="1565"/>
                    <a:pt x="5463" y="2438"/>
                    <a:pt x="5463" y="3521"/>
                  </a:cubicBezTo>
                  <a:cubicBezTo>
                    <a:pt x="5463" y="3657"/>
                    <a:pt x="5433" y="3777"/>
                    <a:pt x="5417" y="3912"/>
                  </a:cubicBezTo>
                  <a:lnTo>
                    <a:pt x="7027" y="3912"/>
                  </a:lnTo>
                  <a:lnTo>
                    <a:pt x="7027" y="3130"/>
                  </a:lnTo>
                  <a:lnTo>
                    <a:pt x="6530" y="3130"/>
                  </a:lnTo>
                  <a:cubicBezTo>
                    <a:pt x="6350" y="3130"/>
                    <a:pt x="6185" y="3009"/>
                    <a:pt x="6155" y="2829"/>
                  </a:cubicBezTo>
                  <a:cubicBezTo>
                    <a:pt x="6079" y="2588"/>
                    <a:pt x="5989" y="2363"/>
                    <a:pt x="5854" y="2137"/>
                  </a:cubicBezTo>
                  <a:cubicBezTo>
                    <a:pt x="5764" y="1986"/>
                    <a:pt x="5794" y="1791"/>
                    <a:pt x="5914" y="1671"/>
                  </a:cubicBezTo>
                  <a:lnTo>
                    <a:pt x="6275" y="1310"/>
                  </a:lnTo>
                  <a:lnTo>
                    <a:pt x="5718" y="753"/>
                  </a:lnTo>
                  <a:lnTo>
                    <a:pt x="5373" y="1114"/>
                  </a:lnTo>
                  <a:cubicBezTo>
                    <a:pt x="5290" y="1187"/>
                    <a:pt x="5186" y="1226"/>
                    <a:pt x="5084" y="1226"/>
                  </a:cubicBezTo>
                  <a:cubicBezTo>
                    <a:pt x="5017" y="1226"/>
                    <a:pt x="4950" y="1209"/>
                    <a:pt x="4891" y="1174"/>
                  </a:cubicBezTo>
                  <a:cubicBezTo>
                    <a:pt x="4665" y="1039"/>
                    <a:pt x="4440" y="949"/>
                    <a:pt x="4199" y="889"/>
                  </a:cubicBezTo>
                  <a:cubicBezTo>
                    <a:pt x="4018" y="843"/>
                    <a:pt x="3898" y="678"/>
                    <a:pt x="3898" y="512"/>
                  </a:cubicBezTo>
                  <a:lnTo>
                    <a:pt x="3898" y="0"/>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3" name="Google Shape;4433;p124"/>
            <p:cNvSpPr/>
            <p:nvPr/>
          </p:nvSpPr>
          <p:spPr>
            <a:xfrm>
              <a:off x="2378697" y="2966034"/>
              <a:ext cx="358999" cy="41815"/>
            </a:xfrm>
            <a:custGeom>
              <a:avLst/>
              <a:gdLst/>
              <a:ahLst/>
              <a:cxnLst/>
              <a:rect l="l" t="t" r="r" b="b"/>
              <a:pathLst>
                <a:path w="13316" h="1551" extrusionOk="0">
                  <a:moveTo>
                    <a:pt x="1" y="0"/>
                  </a:moveTo>
                  <a:lnTo>
                    <a:pt x="1" y="392"/>
                  </a:lnTo>
                  <a:cubicBezTo>
                    <a:pt x="1" y="1024"/>
                    <a:pt x="527" y="1551"/>
                    <a:pt x="1159" y="1551"/>
                  </a:cubicBezTo>
                  <a:lnTo>
                    <a:pt x="12127" y="1551"/>
                  </a:lnTo>
                  <a:cubicBezTo>
                    <a:pt x="12774" y="1551"/>
                    <a:pt x="13315" y="1024"/>
                    <a:pt x="13315" y="392"/>
                  </a:cubicBezTo>
                  <a:lnTo>
                    <a:pt x="13315" y="0"/>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4" name="Google Shape;4434;p124"/>
          <p:cNvGrpSpPr/>
          <p:nvPr/>
        </p:nvGrpSpPr>
        <p:grpSpPr>
          <a:xfrm>
            <a:off x="3219498" y="2744747"/>
            <a:ext cx="363155" cy="349173"/>
            <a:chOff x="3153824" y="2734448"/>
            <a:chExt cx="380945" cy="366279"/>
          </a:xfrm>
        </p:grpSpPr>
        <p:sp>
          <p:nvSpPr>
            <p:cNvPr id="4435" name="Google Shape;4435;p124"/>
            <p:cNvSpPr/>
            <p:nvPr/>
          </p:nvSpPr>
          <p:spPr>
            <a:xfrm>
              <a:off x="3153824" y="2856172"/>
              <a:ext cx="236924" cy="244554"/>
            </a:xfrm>
            <a:custGeom>
              <a:avLst/>
              <a:gdLst/>
              <a:ahLst/>
              <a:cxnLst/>
              <a:rect l="l" t="t" r="r" b="b"/>
              <a:pathLst>
                <a:path w="8788" h="9071" extrusionOk="0">
                  <a:moveTo>
                    <a:pt x="6572" y="0"/>
                  </a:moveTo>
                  <a:cubicBezTo>
                    <a:pt x="5851" y="0"/>
                    <a:pt x="5133" y="267"/>
                    <a:pt x="4605" y="796"/>
                  </a:cubicBezTo>
                  <a:lnTo>
                    <a:pt x="1100" y="4316"/>
                  </a:lnTo>
                  <a:cubicBezTo>
                    <a:pt x="1" y="5399"/>
                    <a:pt x="1" y="7160"/>
                    <a:pt x="1100" y="8258"/>
                  </a:cubicBezTo>
                  <a:cubicBezTo>
                    <a:pt x="1641" y="8800"/>
                    <a:pt x="2352" y="9070"/>
                    <a:pt x="3063" y="9070"/>
                  </a:cubicBezTo>
                  <a:cubicBezTo>
                    <a:pt x="3774" y="9070"/>
                    <a:pt x="4484" y="8800"/>
                    <a:pt x="5026" y="8258"/>
                  </a:cubicBezTo>
                  <a:lnTo>
                    <a:pt x="8111" y="5189"/>
                  </a:lnTo>
                  <a:lnTo>
                    <a:pt x="8111" y="5189"/>
                  </a:lnTo>
                  <a:cubicBezTo>
                    <a:pt x="7956" y="5206"/>
                    <a:pt x="7810" y="5213"/>
                    <a:pt x="7672" y="5213"/>
                  </a:cubicBezTo>
                  <a:cubicBezTo>
                    <a:pt x="6838" y="5213"/>
                    <a:pt x="6334" y="4940"/>
                    <a:pt x="6139" y="4888"/>
                  </a:cubicBezTo>
                  <a:lnTo>
                    <a:pt x="3913" y="7130"/>
                  </a:lnTo>
                  <a:cubicBezTo>
                    <a:pt x="3680" y="7363"/>
                    <a:pt x="3371" y="7480"/>
                    <a:pt x="3063" y="7480"/>
                  </a:cubicBezTo>
                  <a:cubicBezTo>
                    <a:pt x="2755" y="7480"/>
                    <a:pt x="2446" y="7363"/>
                    <a:pt x="2213" y="7130"/>
                  </a:cubicBezTo>
                  <a:cubicBezTo>
                    <a:pt x="1746" y="6663"/>
                    <a:pt x="1746" y="5911"/>
                    <a:pt x="2213" y="5445"/>
                  </a:cubicBezTo>
                  <a:lnTo>
                    <a:pt x="5734" y="1925"/>
                  </a:lnTo>
                  <a:cubicBezTo>
                    <a:pt x="5961" y="1697"/>
                    <a:pt x="6269" y="1580"/>
                    <a:pt x="6578" y="1580"/>
                  </a:cubicBezTo>
                  <a:cubicBezTo>
                    <a:pt x="6882" y="1580"/>
                    <a:pt x="7187" y="1693"/>
                    <a:pt x="7419" y="1925"/>
                  </a:cubicBezTo>
                  <a:cubicBezTo>
                    <a:pt x="7449" y="1969"/>
                    <a:pt x="7479" y="2015"/>
                    <a:pt x="7509" y="2045"/>
                  </a:cubicBezTo>
                  <a:cubicBezTo>
                    <a:pt x="7690" y="2029"/>
                    <a:pt x="7840" y="2059"/>
                    <a:pt x="7975" y="1925"/>
                  </a:cubicBezTo>
                  <a:lnTo>
                    <a:pt x="8787" y="1112"/>
                  </a:lnTo>
                  <a:cubicBezTo>
                    <a:pt x="8713" y="1006"/>
                    <a:pt x="8637" y="901"/>
                    <a:pt x="8547" y="796"/>
                  </a:cubicBezTo>
                  <a:cubicBezTo>
                    <a:pt x="8007" y="264"/>
                    <a:pt x="7288" y="0"/>
                    <a:pt x="6572"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6" name="Google Shape;4436;p124"/>
            <p:cNvSpPr/>
            <p:nvPr/>
          </p:nvSpPr>
          <p:spPr>
            <a:xfrm>
              <a:off x="3301483" y="2734448"/>
              <a:ext cx="233285" cy="240888"/>
            </a:xfrm>
            <a:custGeom>
              <a:avLst/>
              <a:gdLst/>
              <a:ahLst/>
              <a:cxnLst/>
              <a:rect l="l" t="t" r="r" b="b"/>
              <a:pathLst>
                <a:path w="8653" h="8935" extrusionOk="0">
                  <a:moveTo>
                    <a:pt x="5603" y="0"/>
                  </a:moveTo>
                  <a:cubicBezTo>
                    <a:pt x="4890" y="0"/>
                    <a:pt x="4176" y="271"/>
                    <a:pt x="3627" y="813"/>
                  </a:cubicBezTo>
                  <a:lnTo>
                    <a:pt x="693" y="3746"/>
                  </a:lnTo>
                  <a:cubicBezTo>
                    <a:pt x="845" y="3729"/>
                    <a:pt x="990" y="3721"/>
                    <a:pt x="1126" y="3721"/>
                  </a:cubicBezTo>
                  <a:cubicBezTo>
                    <a:pt x="1954" y="3721"/>
                    <a:pt x="2468" y="3995"/>
                    <a:pt x="2648" y="4047"/>
                  </a:cubicBezTo>
                  <a:lnTo>
                    <a:pt x="4755" y="1940"/>
                  </a:lnTo>
                  <a:cubicBezTo>
                    <a:pt x="4988" y="1707"/>
                    <a:pt x="5293" y="1591"/>
                    <a:pt x="5598" y="1591"/>
                  </a:cubicBezTo>
                  <a:cubicBezTo>
                    <a:pt x="5902" y="1591"/>
                    <a:pt x="6207" y="1707"/>
                    <a:pt x="6440" y="1940"/>
                  </a:cubicBezTo>
                  <a:cubicBezTo>
                    <a:pt x="6907" y="2407"/>
                    <a:pt x="6907" y="3160"/>
                    <a:pt x="6440" y="3625"/>
                  </a:cubicBezTo>
                  <a:lnTo>
                    <a:pt x="3717" y="6364"/>
                  </a:lnTo>
                  <a:lnTo>
                    <a:pt x="3070" y="7011"/>
                  </a:lnTo>
                  <a:cubicBezTo>
                    <a:pt x="2842" y="7239"/>
                    <a:pt x="2535" y="7355"/>
                    <a:pt x="2226" y="7355"/>
                  </a:cubicBezTo>
                  <a:cubicBezTo>
                    <a:pt x="1922" y="7355"/>
                    <a:pt x="1616" y="7242"/>
                    <a:pt x="1385" y="7011"/>
                  </a:cubicBezTo>
                  <a:cubicBezTo>
                    <a:pt x="1340" y="6966"/>
                    <a:pt x="1310" y="6921"/>
                    <a:pt x="1280" y="6891"/>
                  </a:cubicBezTo>
                  <a:cubicBezTo>
                    <a:pt x="1114" y="6905"/>
                    <a:pt x="949" y="6875"/>
                    <a:pt x="813" y="7011"/>
                  </a:cubicBezTo>
                  <a:lnTo>
                    <a:pt x="0" y="7824"/>
                  </a:lnTo>
                  <a:cubicBezTo>
                    <a:pt x="76" y="7928"/>
                    <a:pt x="151" y="8034"/>
                    <a:pt x="257" y="8139"/>
                  </a:cubicBezTo>
                  <a:cubicBezTo>
                    <a:pt x="789" y="8672"/>
                    <a:pt x="1504" y="8935"/>
                    <a:pt x="2219" y="8935"/>
                  </a:cubicBezTo>
                  <a:cubicBezTo>
                    <a:pt x="2940" y="8935"/>
                    <a:pt x="3662" y="8668"/>
                    <a:pt x="4199" y="8139"/>
                  </a:cubicBezTo>
                  <a:lnTo>
                    <a:pt x="7569" y="4754"/>
                  </a:lnTo>
                  <a:cubicBezTo>
                    <a:pt x="8652" y="3671"/>
                    <a:pt x="8652" y="1896"/>
                    <a:pt x="7569" y="813"/>
                  </a:cubicBezTo>
                  <a:cubicBezTo>
                    <a:pt x="7027" y="271"/>
                    <a:pt x="6316" y="0"/>
                    <a:pt x="5603"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7" name="Google Shape;4437;p124"/>
          <p:cNvGrpSpPr/>
          <p:nvPr/>
        </p:nvGrpSpPr>
        <p:grpSpPr>
          <a:xfrm>
            <a:off x="4008337" y="2744747"/>
            <a:ext cx="228944" cy="355367"/>
            <a:chOff x="3981307" y="2734448"/>
            <a:chExt cx="240160" cy="372776"/>
          </a:xfrm>
        </p:grpSpPr>
        <p:sp>
          <p:nvSpPr>
            <p:cNvPr id="4438" name="Google Shape;4438;p124"/>
            <p:cNvSpPr/>
            <p:nvPr/>
          </p:nvSpPr>
          <p:spPr>
            <a:xfrm>
              <a:off x="4046631" y="2844337"/>
              <a:ext cx="109538" cy="87270"/>
            </a:xfrm>
            <a:custGeom>
              <a:avLst/>
              <a:gdLst/>
              <a:ahLst/>
              <a:cxnLst/>
              <a:rect l="l" t="t" r="r" b="b"/>
              <a:pathLst>
                <a:path w="4063" h="3237" extrusionOk="0">
                  <a:moveTo>
                    <a:pt x="2031" y="1"/>
                  </a:moveTo>
                  <a:cubicBezTo>
                    <a:pt x="918" y="1"/>
                    <a:pt x="0" y="904"/>
                    <a:pt x="0" y="2017"/>
                  </a:cubicBezTo>
                  <a:cubicBezTo>
                    <a:pt x="0" y="2484"/>
                    <a:pt x="165" y="2890"/>
                    <a:pt x="422" y="3236"/>
                  </a:cubicBezTo>
                  <a:cubicBezTo>
                    <a:pt x="587" y="3010"/>
                    <a:pt x="783" y="2845"/>
                    <a:pt x="1023" y="2709"/>
                  </a:cubicBezTo>
                  <a:cubicBezTo>
                    <a:pt x="887" y="2514"/>
                    <a:pt x="813" y="2273"/>
                    <a:pt x="813" y="2017"/>
                  </a:cubicBezTo>
                  <a:cubicBezTo>
                    <a:pt x="813" y="1355"/>
                    <a:pt x="1354" y="813"/>
                    <a:pt x="2031" y="813"/>
                  </a:cubicBezTo>
                  <a:cubicBezTo>
                    <a:pt x="2693" y="813"/>
                    <a:pt x="3250" y="1355"/>
                    <a:pt x="3250" y="2017"/>
                  </a:cubicBezTo>
                  <a:cubicBezTo>
                    <a:pt x="3250" y="2273"/>
                    <a:pt x="3174" y="2514"/>
                    <a:pt x="3040" y="2709"/>
                  </a:cubicBezTo>
                  <a:cubicBezTo>
                    <a:pt x="3265" y="2845"/>
                    <a:pt x="3475" y="3010"/>
                    <a:pt x="3641" y="3236"/>
                  </a:cubicBezTo>
                  <a:cubicBezTo>
                    <a:pt x="3897" y="2890"/>
                    <a:pt x="4063" y="2484"/>
                    <a:pt x="4063" y="2017"/>
                  </a:cubicBezTo>
                  <a:cubicBezTo>
                    <a:pt x="4063" y="904"/>
                    <a:pt x="3144" y="1"/>
                    <a:pt x="2031" y="1"/>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9" name="Google Shape;4439;p124"/>
            <p:cNvSpPr/>
            <p:nvPr/>
          </p:nvSpPr>
          <p:spPr>
            <a:xfrm>
              <a:off x="4074588" y="2931579"/>
              <a:ext cx="53570" cy="21918"/>
            </a:xfrm>
            <a:custGeom>
              <a:avLst/>
              <a:gdLst/>
              <a:ahLst/>
              <a:cxnLst/>
              <a:rect l="l" t="t" r="r" b="b"/>
              <a:pathLst>
                <a:path w="1987" h="813" extrusionOk="0">
                  <a:moveTo>
                    <a:pt x="994" y="0"/>
                  </a:moveTo>
                  <a:cubicBezTo>
                    <a:pt x="588" y="0"/>
                    <a:pt x="212" y="211"/>
                    <a:pt x="1" y="542"/>
                  </a:cubicBezTo>
                  <a:cubicBezTo>
                    <a:pt x="287" y="707"/>
                    <a:pt x="633" y="813"/>
                    <a:pt x="994" y="813"/>
                  </a:cubicBezTo>
                  <a:cubicBezTo>
                    <a:pt x="1355" y="813"/>
                    <a:pt x="1702" y="707"/>
                    <a:pt x="1987" y="542"/>
                  </a:cubicBezTo>
                  <a:cubicBezTo>
                    <a:pt x="1762" y="211"/>
                    <a:pt x="1401" y="0"/>
                    <a:pt x="994"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0" name="Google Shape;4440;p124"/>
            <p:cNvSpPr/>
            <p:nvPr/>
          </p:nvSpPr>
          <p:spPr>
            <a:xfrm>
              <a:off x="4090441" y="2888147"/>
              <a:ext cx="21918" cy="21541"/>
            </a:xfrm>
            <a:custGeom>
              <a:avLst/>
              <a:gdLst/>
              <a:ahLst/>
              <a:cxnLst/>
              <a:rect l="l" t="t" r="r" b="b"/>
              <a:pathLst>
                <a:path w="813" h="799" extrusionOk="0">
                  <a:moveTo>
                    <a:pt x="406" y="1"/>
                  </a:moveTo>
                  <a:cubicBezTo>
                    <a:pt x="181" y="1"/>
                    <a:pt x="0" y="181"/>
                    <a:pt x="0" y="392"/>
                  </a:cubicBezTo>
                  <a:cubicBezTo>
                    <a:pt x="0" y="618"/>
                    <a:pt x="181" y="799"/>
                    <a:pt x="406" y="799"/>
                  </a:cubicBezTo>
                  <a:cubicBezTo>
                    <a:pt x="632" y="799"/>
                    <a:pt x="813" y="618"/>
                    <a:pt x="813" y="392"/>
                  </a:cubicBezTo>
                  <a:cubicBezTo>
                    <a:pt x="813" y="181"/>
                    <a:pt x="632" y="1"/>
                    <a:pt x="406" y="1"/>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1" name="Google Shape;4441;p124"/>
            <p:cNvSpPr/>
            <p:nvPr/>
          </p:nvSpPr>
          <p:spPr>
            <a:xfrm>
              <a:off x="3981307" y="3063387"/>
              <a:ext cx="240160" cy="43837"/>
            </a:xfrm>
            <a:custGeom>
              <a:avLst/>
              <a:gdLst/>
              <a:ahLst/>
              <a:cxnLst/>
              <a:rect l="l" t="t" r="r" b="b"/>
              <a:pathLst>
                <a:path w="8908" h="1626" extrusionOk="0">
                  <a:moveTo>
                    <a:pt x="0" y="0"/>
                  </a:moveTo>
                  <a:lnTo>
                    <a:pt x="0" y="407"/>
                  </a:lnTo>
                  <a:cubicBezTo>
                    <a:pt x="0" y="1069"/>
                    <a:pt x="542" y="1625"/>
                    <a:pt x="1220" y="1625"/>
                  </a:cubicBezTo>
                  <a:lnTo>
                    <a:pt x="7689" y="1625"/>
                  </a:lnTo>
                  <a:cubicBezTo>
                    <a:pt x="8366" y="1625"/>
                    <a:pt x="8907" y="1069"/>
                    <a:pt x="8907" y="407"/>
                  </a:cubicBezTo>
                  <a:lnTo>
                    <a:pt x="8907" y="0"/>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2" name="Google Shape;4442;p124"/>
            <p:cNvSpPr/>
            <p:nvPr/>
          </p:nvSpPr>
          <p:spPr>
            <a:xfrm>
              <a:off x="3981307" y="2734448"/>
              <a:ext cx="240160" cy="43837"/>
            </a:xfrm>
            <a:custGeom>
              <a:avLst/>
              <a:gdLst/>
              <a:ahLst/>
              <a:cxnLst/>
              <a:rect l="l" t="t" r="r" b="b"/>
              <a:pathLst>
                <a:path w="8908" h="1626" extrusionOk="0">
                  <a:moveTo>
                    <a:pt x="1220" y="0"/>
                  </a:moveTo>
                  <a:cubicBezTo>
                    <a:pt x="542" y="0"/>
                    <a:pt x="0" y="542"/>
                    <a:pt x="0" y="1218"/>
                  </a:cubicBezTo>
                  <a:lnTo>
                    <a:pt x="0" y="1625"/>
                  </a:lnTo>
                  <a:lnTo>
                    <a:pt x="8907" y="1625"/>
                  </a:lnTo>
                  <a:lnTo>
                    <a:pt x="8907" y="1218"/>
                  </a:lnTo>
                  <a:cubicBezTo>
                    <a:pt x="8907" y="542"/>
                    <a:pt x="8366" y="0"/>
                    <a:pt x="7689"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3" name="Google Shape;4443;p124"/>
            <p:cNvSpPr/>
            <p:nvPr/>
          </p:nvSpPr>
          <p:spPr>
            <a:xfrm>
              <a:off x="3981307" y="2799718"/>
              <a:ext cx="240160" cy="241777"/>
            </a:xfrm>
            <a:custGeom>
              <a:avLst/>
              <a:gdLst/>
              <a:ahLst/>
              <a:cxnLst/>
              <a:rect l="l" t="t" r="r" b="b"/>
              <a:pathLst>
                <a:path w="8908" h="8968" extrusionOk="0">
                  <a:moveTo>
                    <a:pt x="4454" y="843"/>
                  </a:moveTo>
                  <a:cubicBezTo>
                    <a:pt x="6019" y="843"/>
                    <a:pt x="7282" y="2123"/>
                    <a:pt x="7282" y="3672"/>
                  </a:cubicBezTo>
                  <a:cubicBezTo>
                    <a:pt x="7282" y="5252"/>
                    <a:pt x="5974" y="6516"/>
                    <a:pt x="4454" y="6516"/>
                  </a:cubicBezTo>
                  <a:cubicBezTo>
                    <a:pt x="2935" y="6516"/>
                    <a:pt x="1625" y="5237"/>
                    <a:pt x="1625" y="3672"/>
                  </a:cubicBezTo>
                  <a:cubicBezTo>
                    <a:pt x="1625" y="2123"/>
                    <a:pt x="2889" y="843"/>
                    <a:pt x="4454" y="843"/>
                  </a:cubicBezTo>
                  <a:close/>
                  <a:moveTo>
                    <a:pt x="2829" y="7329"/>
                  </a:moveTo>
                  <a:cubicBezTo>
                    <a:pt x="3055" y="7329"/>
                    <a:pt x="3236" y="7509"/>
                    <a:pt x="3236" y="7734"/>
                  </a:cubicBezTo>
                  <a:cubicBezTo>
                    <a:pt x="3236" y="7960"/>
                    <a:pt x="3055" y="8141"/>
                    <a:pt x="2829" y="8141"/>
                  </a:cubicBezTo>
                  <a:cubicBezTo>
                    <a:pt x="2604" y="8141"/>
                    <a:pt x="2423" y="7960"/>
                    <a:pt x="2423" y="7734"/>
                  </a:cubicBezTo>
                  <a:cubicBezTo>
                    <a:pt x="2423" y="7509"/>
                    <a:pt x="2604" y="7329"/>
                    <a:pt x="2829" y="7329"/>
                  </a:cubicBezTo>
                  <a:close/>
                  <a:moveTo>
                    <a:pt x="4454" y="7329"/>
                  </a:moveTo>
                  <a:cubicBezTo>
                    <a:pt x="4680" y="7329"/>
                    <a:pt x="4861" y="7509"/>
                    <a:pt x="4861" y="7734"/>
                  </a:cubicBezTo>
                  <a:cubicBezTo>
                    <a:pt x="4861" y="7960"/>
                    <a:pt x="4680" y="8141"/>
                    <a:pt x="4454" y="8141"/>
                  </a:cubicBezTo>
                  <a:cubicBezTo>
                    <a:pt x="4229" y="8141"/>
                    <a:pt x="4048" y="7960"/>
                    <a:pt x="4048" y="7734"/>
                  </a:cubicBezTo>
                  <a:cubicBezTo>
                    <a:pt x="4048" y="7509"/>
                    <a:pt x="4229" y="7329"/>
                    <a:pt x="4454" y="7329"/>
                  </a:cubicBezTo>
                  <a:close/>
                  <a:moveTo>
                    <a:pt x="6079" y="7329"/>
                  </a:moveTo>
                  <a:cubicBezTo>
                    <a:pt x="6305" y="7329"/>
                    <a:pt x="6486" y="7509"/>
                    <a:pt x="6486" y="7734"/>
                  </a:cubicBezTo>
                  <a:cubicBezTo>
                    <a:pt x="6486" y="7960"/>
                    <a:pt x="6305" y="8141"/>
                    <a:pt x="6079" y="8141"/>
                  </a:cubicBezTo>
                  <a:cubicBezTo>
                    <a:pt x="5854" y="8141"/>
                    <a:pt x="5673" y="7960"/>
                    <a:pt x="5673" y="7734"/>
                  </a:cubicBezTo>
                  <a:cubicBezTo>
                    <a:pt x="5673" y="7509"/>
                    <a:pt x="5854" y="7329"/>
                    <a:pt x="6079" y="7329"/>
                  </a:cubicBezTo>
                  <a:close/>
                  <a:moveTo>
                    <a:pt x="0" y="1"/>
                  </a:moveTo>
                  <a:lnTo>
                    <a:pt x="0" y="8968"/>
                  </a:lnTo>
                  <a:lnTo>
                    <a:pt x="8907" y="8968"/>
                  </a:lnTo>
                  <a:lnTo>
                    <a:pt x="8907" y="1"/>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4" name="Google Shape;4444;p124"/>
          <p:cNvGrpSpPr/>
          <p:nvPr/>
        </p:nvGrpSpPr>
        <p:grpSpPr>
          <a:xfrm>
            <a:off x="4801803" y="2744747"/>
            <a:ext cx="312472" cy="355367"/>
            <a:chOff x="4813643" y="2734448"/>
            <a:chExt cx="327780" cy="372776"/>
          </a:xfrm>
        </p:grpSpPr>
        <p:sp>
          <p:nvSpPr>
            <p:cNvPr id="4445" name="Google Shape;4445;p124"/>
            <p:cNvSpPr/>
            <p:nvPr/>
          </p:nvSpPr>
          <p:spPr>
            <a:xfrm>
              <a:off x="4988478" y="2889765"/>
              <a:ext cx="65324" cy="111587"/>
            </a:xfrm>
            <a:custGeom>
              <a:avLst/>
              <a:gdLst/>
              <a:ahLst/>
              <a:cxnLst/>
              <a:rect l="l" t="t" r="r" b="b"/>
              <a:pathLst>
                <a:path w="2423" h="4139" extrusionOk="0">
                  <a:moveTo>
                    <a:pt x="2422" y="1"/>
                  </a:moveTo>
                  <a:lnTo>
                    <a:pt x="1" y="1385"/>
                  </a:lnTo>
                  <a:lnTo>
                    <a:pt x="1" y="4139"/>
                  </a:lnTo>
                  <a:lnTo>
                    <a:pt x="2422" y="2739"/>
                  </a:lnTo>
                  <a:lnTo>
                    <a:pt x="2422" y="1"/>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6" name="Google Shape;4446;p124"/>
            <p:cNvSpPr/>
            <p:nvPr/>
          </p:nvSpPr>
          <p:spPr>
            <a:xfrm>
              <a:off x="4912613" y="2834227"/>
              <a:ext cx="129839" cy="73843"/>
            </a:xfrm>
            <a:custGeom>
              <a:avLst/>
              <a:gdLst/>
              <a:ahLst/>
              <a:cxnLst/>
              <a:rect l="l" t="t" r="r" b="b"/>
              <a:pathLst>
                <a:path w="4816" h="2739" extrusionOk="0">
                  <a:moveTo>
                    <a:pt x="2408" y="0"/>
                  </a:moveTo>
                  <a:lnTo>
                    <a:pt x="1" y="1369"/>
                  </a:lnTo>
                  <a:lnTo>
                    <a:pt x="2408" y="2739"/>
                  </a:lnTo>
                  <a:lnTo>
                    <a:pt x="4815" y="1369"/>
                  </a:lnTo>
                  <a:lnTo>
                    <a:pt x="2408" y="0"/>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7" name="Google Shape;4447;p124"/>
            <p:cNvSpPr/>
            <p:nvPr/>
          </p:nvSpPr>
          <p:spPr>
            <a:xfrm>
              <a:off x="5075667" y="2839888"/>
              <a:ext cx="65755" cy="161868"/>
            </a:xfrm>
            <a:custGeom>
              <a:avLst/>
              <a:gdLst/>
              <a:ahLst/>
              <a:cxnLst/>
              <a:rect l="l" t="t" r="r" b="b"/>
              <a:pathLst>
                <a:path w="2439" h="6004" extrusionOk="0">
                  <a:moveTo>
                    <a:pt x="2438" y="1"/>
                  </a:moveTo>
                  <a:lnTo>
                    <a:pt x="1" y="1385"/>
                  </a:lnTo>
                  <a:lnTo>
                    <a:pt x="1" y="4619"/>
                  </a:lnTo>
                  <a:lnTo>
                    <a:pt x="2438" y="6003"/>
                  </a:lnTo>
                  <a:lnTo>
                    <a:pt x="2438" y="1"/>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8" name="Google Shape;4448;p124"/>
            <p:cNvSpPr/>
            <p:nvPr/>
          </p:nvSpPr>
          <p:spPr>
            <a:xfrm>
              <a:off x="4813643" y="2839888"/>
              <a:ext cx="65728" cy="161868"/>
            </a:xfrm>
            <a:custGeom>
              <a:avLst/>
              <a:gdLst/>
              <a:ahLst/>
              <a:cxnLst/>
              <a:rect l="l" t="t" r="r" b="b"/>
              <a:pathLst>
                <a:path w="2438" h="6004" extrusionOk="0">
                  <a:moveTo>
                    <a:pt x="1" y="1"/>
                  </a:moveTo>
                  <a:lnTo>
                    <a:pt x="1" y="6003"/>
                  </a:lnTo>
                  <a:lnTo>
                    <a:pt x="2438" y="4619"/>
                  </a:lnTo>
                  <a:lnTo>
                    <a:pt x="2438" y="1385"/>
                  </a:lnTo>
                  <a:lnTo>
                    <a:pt x="1" y="1"/>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9" name="Google Shape;4449;p124"/>
            <p:cNvSpPr/>
            <p:nvPr/>
          </p:nvSpPr>
          <p:spPr>
            <a:xfrm>
              <a:off x="4900858" y="2889765"/>
              <a:ext cx="65755" cy="111587"/>
            </a:xfrm>
            <a:custGeom>
              <a:avLst/>
              <a:gdLst/>
              <a:ahLst/>
              <a:cxnLst/>
              <a:rect l="l" t="t" r="r" b="b"/>
              <a:pathLst>
                <a:path w="2439" h="4139" extrusionOk="0">
                  <a:moveTo>
                    <a:pt x="1" y="1"/>
                  </a:moveTo>
                  <a:lnTo>
                    <a:pt x="1" y="2739"/>
                  </a:lnTo>
                  <a:lnTo>
                    <a:pt x="2438" y="4139"/>
                  </a:lnTo>
                  <a:lnTo>
                    <a:pt x="2438" y="1385"/>
                  </a:lnTo>
                  <a:lnTo>
                    <a:pt x="1" y="1"/>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0" name="Google Shape;4450;p124"/>
            <p:cNvSpPr/>
            <p:nvPr/>
          </p:nvSpPr>
          <p:spPr>
            <a:xfrm>
              <a:off x="4824616" y="2983073"/>
              <a:ext cx="141998" cy="124151"/>
            </a:xfrm>
            <a:custGeom>
              <a:avLst/>
              <a:gdLst/>
              <a:ahLst/>
              <a:cxnLst/>
              <a:rect l="l" t="t" r="r" b="b"/>
              <a:pathLst>
                <a:path w="5267" h="4605" extrusionOk="0">
                  <a:moveTo>
                    <a:pt x="2452" y="0"/>
                  </a:moveTo>
                  <a:lnTo>
                    <a:pt x="0" y="1400"/>
                  </a:lnTo>
                  <a:lnTo>
                    <a:pt x="5266" y="4604"/>
                  </a:lnTo>
                  <a:lnTo>
                    <a:pt x="5266" y="1611"/>
                  </a:lnTo>
                  <a:lnTo>
                    <a:pt x="2452" y="0"/>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1" name="Google Shape;4451;p124"/>
            <p:cNvSpPr/>
            <p:nvPr/>
          </p:nvSpPr>
          <p:spPr>
            <a:xfrm>
              <a:off x="4988478" y="2983073"/>
              <a:ext cx="141998" cy="124151"/>
            </a:xfrm>
            <a:custGeom>
              <a:avLst/>
              <a:gdLst/>
              <a:ahLst/>
              <a:cxnLst/>
              <a:rect l="l" t="t" r="r" b="b"/>
              <a:pathLst>
                <a:path w="5267" h="4605" extrusionOk="0">
                  <a:moveTo>
                    <a:pt x="2814" y="0"/>
                  </a:moveTo>
                  <a:lnTo>
                    <a:pt x="1" y="1611"/>
                  </a:lnTo>
                  <a:lnTo>
                    <a:pt x="1" y="4604"/>
                  </a:lnTo>
                  <a:lnTo>
                    <a:pt x="5267" y="1400"/>
                  </a:lnTo>
                  <a:lnTo>
                    <a:pt x="2814" y="0"/>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2" name="Google Shape;4452;p124"/>
            <p:cNvSpPr/>
            <p:nvPr/>
          </p:nvSpPr>
          <p:spPr>
            <a:xfrm>
              <a:off x="4988478" y="2734448"/>
              <a:ext cx="141998" cy="124151"/>
            </a:xfrm>
            <a:custGeom>
              <a:avLst/>
              <a:gdLst/>
              <a:ahLst/>
              <a:cxnLst/>
              <a:rect l="l" t="t" r="r" b="b"/>
              <a:pathLst>
                <a:path w="5267" h="4605" extrusionOk="0">
                  <a:moveTo>
                    <a:pt x="1" y="0"/>
                  </a:moveTo>
                  <a:lnTo>
                    <a:pt x="1" y="2994"/>
                  </a:lnTo>
                  <a:lnTo>
                    <a:pt x="2814" y="4604"/>
                  </a:lnTo>
                  <a:lnTo>
                    <a:pt x="5267" y="3204"/>
                  </a:lnTo>
                  <a:lnTo>
                    <a:pt x="1" y="0"/>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3" name="Google Shape;4453;p124"/>
            <p:cNvSpPr/>
            <p:nvPr/>
          </p:nvSpPr>
          <p:spPr>
            <a:xfrm>
              <a:off x="4824616" y="2734448"/>
              <a:ext cx="141998" cy="124151"/>
            </a:xfrm>
            <a:custGeom>
              <a:avLst/>
              <a:gdLst/>
              <a:ahLst/>
              <a:cxnLst/>
              <a:rect l="l" t="t" r="r" b="b"/>
              <a:pathLst>
                <a:path w="5267" h="4605" extrusionOk="0">
                  <a:moveTo>
                    <a:pt x="5266" y="0"/>
                  </a:moveTo>
                  <a:lnTo>
                    <a:pt x="0" y="3204"/>
                  </a:lnTo>
                  <a:lnTo>
                    <a:pt x="2452" y="4604"/>
                  </a:lnTo>
                  <a:lnTo>
                    <a:pt x="5266" y="2994"/>
                  </a:lnTo>
                  <a:lnTo>
                    <a:pt x="5266" y="0"/>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4" name="Google Shape;4454;p124"/>
          <p:cNvGrpSpPr/>
          <p:nvPr/>
        </p:nvGrpSpPr>
        <p:grpSpPr>
          <a:xfrm>
            <a:off x="5571702" y="2744747"/>
            <a:ext cx="345729" cy="345704"/>
            <a:chOff x="5621257" y="2734448"/>
            <a:chExt cx="362666" cy="362639"/>
          </a:xfrm>
        </p:grpSpPr>
        <p:sp>
          <p:nvSpPr>
            <p:cNvPr id="4455" name="Google Shape;4455;p124"/>
            <p:cNvSpPr/>
            <p:nvPr/>
          </p:nvSpPr>
          <p:spPr>
            <a:xfrm>
              <a:off x="5791994" y="2802576"/>
              <a:ext cx="16688" cy="33673"/>
            </a:xfrm>
            <a:custGeom>
              <a:avLst/>
              <a:gdLst/>
              <a:ahLst/>
              <a:cxnLst/>
              <a:rect l="l" t="t" r="r" b="b"/>
              <a:pathLst>
                <a:path w="619" h="1249" extrusionOk="0">
                  <a:moveTo>
                    <a:pt x="1" y="1"/>
                  </a:moveTo>
                  <a:lnTo>
                    <a:pt x="1" y="1249"/>
                  </a:lnTo>
                  <a:lnTo>
                    <a:pt x="618" y="617"/>
                  </a:lnTo>
                  <a:lnTo>
                    <a:pt x="1" y="1"/>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6" name="Google Shape;4456;p124"/>
            <p:cNvSpPr/>
            <p:nvPr/>
          </p:nvSpPr>
          <p:spPr>
            <a:xfrm>
              <a:off x="5621257" y="2734448"/>
              <a:ext cx="362666" cy="212553"/>
            </a:xfrm>
            <a:custGeom>
              <a:avLst/>
              <a:gdLst/>
              <a:ahLst/>
              <a:cxnLst/>
              <a:rect l="l" t="t" r="r" b="b"/>
              <a:pathLst>
                <a:path w="13452" h="7884" extrusionOk="0">
                  <a:moveTo>
                    <a:pt x="5922" y="1177"/>
                  </a:moveTo>
                  <a:cubicBezTo>
                    <a:pt x="6032" y="1177"/>
                    <a:pt x="6141" y="1221"/>
                    <a:pt x="6214" y="1294"/>
                  </a:cubicBezTo>
                  <a:lnTo>
                    <a:pt x="7794" y="2873"/>
                  </a:lnTo>
                  <a:cubicBezTo>
                    <a:pt x="7944" y="3024"/>
                    <a:pt x="7944" y="3280"/>
                    <a:pt x="7794" y="3430"/>
                  </a:cubicBezTo>
                  <a:lnTo>
                    <a:pt x="6214" y="5010"/>
                  </a:lnTo>
                  <a:cubicBezTo>
                    <a:pt x="6135" y="5079"/>
                    <a:pt x="6036" y="5116"/>
                    <a:pt x="5935" y="5116"/>
                  </a:cubicBezTo>
                  <a:cubicBezTo>
                    <a:pt x="5883" y="5116"/>
                    <a:pt x="5829" y="5106"/>
                    <a:pt x="5778" y="5085"/>
                  </a:cubicBezTo>
                  <a:cubicBezTo>
                    <a:pt x="5642" y="5025"/>
                    <a:pt x="5537" y="4889"/>
                    <a:pt x="5537" y="4724"/>
                  </a:cubicBezTo>
                  <a:lnTo>
                    <a:pt x="5537" y="1579"/>
                  </a:lnTo>
                  <a:cubicBezTo>
                    <a:pt x="5537" y="1414"/>
                    <a:pt x="5642" y="1264"/>
                    <a:pt x="5778" y="1204"/>
                  </a:cubicBezTo>
                  <a:cubicBezTo>
                    <a:pt x="5824" y="1185"/>
                    <a:pt x="5873" y="1177"/>
                    <a:pt x="5922" y="1177"/>
                  </a:cubicBezTo>
                  <a:close/>
                  <a:moveTo>
                    <a:pt x="9870" y="5116"/>
                  </a:moveTo>
                  <a:cubicBezTo>
                    <a:pt x="10095" y="5116"/>
                    <a:pt x="10276" y="5296"/>
                    <a:pt x="10276" y="5507"/>
                  </a:cubicBezTo>
                  <a:lnTo>
                    <a:pt x="10276" y="5912"/>
                  </a:lnTo>
                  <a:lnTo>
                    <a:pt x="11479" y="5912"/>
                  </a:lnTo>
                  <a:cubicBezTo>
                    <a:pt x="11690" y="5912"/>
                    <a:pt x="11871" y="6078"/>
                    <a:pt x="11871" y="6304"/>
                  </a:cubicBezTo>
                  <a:cubicBezTo>
                    <a:pt x="11871" y="6514"/>
                    <a:pt x="11690" y="6695"/>
                    <a:pt x="11479" y="6695"/>
                  </a:cubicBezTo>
                  <a:lnTo>
                    <a:pt x="1971" y="6695"/>
                  </a:lnTo>
                  <a:cubicBezTo>
                    <a:pt x="1746" y="6695"/>
                    <a:pt x="1580" y="6514"/>
                    <a:pt x="1580" y="6304"/>
                  </a:cubicBezTo>
                  <a:lnTo>
                    <a:pt x="1580" y="5507"/>
                  </a:lnTo>
                  <a:cubicBezTo>
                    <a:pt x="1580" y="5296"/>
                    <a:pt x="1746" y="5116"/>
                    <a:pt x="1971" y="5116"/>
                  </a:cubicBezTo>
                  <a:cubicBezTo>
                    <a:pt x="2181" y="5116"/>
                    <a:pt x="2362" y="5296"/>
                    <a:pt x="2362" y="5507"/>
                  </a:cubicBezTo>
                  <a:lnTo>
                    <a:pt x="2362" y="5912"/>
                  </a:lnTo>
                  <a:lnTo>
                    <a:pt x="3972" y="5912"/>
                  </a:lnTo>
                  <a:lnTo>
                    <a:pt x="3972" y="5507"/>
                  </a:lnTo>
                  <a:cubicBezTo>
                    <a:pt x="3972" y="5296"/>
                    <a:pt x="4137" y="5116"/>
                    <a:pt x="4364" y="5116"/>
                  </a:cubicBezTo>
                  <a:cubicBezTo>
                    <a:pt x="4574" y="5116"/>
                    <a:pt x="4755" y="5296"/>
                    <a:pt x="4755" y="5507"/>
                  </a:cubicBezTo>
                  <a:lnTo>
                    <a:pt x="4755" y="5912"/>
                  </a:lnTo>
                  <a:lnTo>
                    <a:pt x="7899" y="5912"/>
                  </a:lnTo>
                  <a:lnTo>
                    <a:pt x="7899" y="5507"/>
                  </a:lnTo>
                  <a:cubicBezTo>
                    <a:pt x="7899" y="5296"/>
                    <a:pt x="8079" y="5116"/>
                    <a:pt x="8306" y="5116"/>
                  </a:cubicBezTo>
                  <a:cubicBezTo>
                    <a:pt x="8516" y="5116"/>
                    <a:pt x="8697" y="5296"/>
                    <a:pt x="8697" y="5507"/>
                  </a:cubicBezTo>
                  <a:lnTo>
                    <a:pt x="8697" y="5912"/>
                  </a:lnTo>
                  <a:lnTo>
                    <a:pt x="9479" y="5912"/>
                  </a:lnTo>
                  <a:lnTo>
                    <a:pt x="9479" y="5507"/>
                  </a:lnTo>
                  <a:cubicBezTo>
                    <a:pt x="9479" y="5296"/>
                    <a:pt x="9660" y="5116"/>
                    <a:pt x="9870" y="5116"/>
                  </a:cubicBezTo>
                  <a:close/>
                  <a:moveTo>
                    <a:pt x="1174" y="0"/>
                  </a:moveTo>
                  <a:cubicBezTo>
                    <a:pt x="526" y="0"/>
                    <a:pt x="0" y="526"/>
                    <a:pt x="0" y="1174"/>
                  </a:cubicBezTo>
                  <a:lnTo>
                    <a:pt x="0" y="6695"/>
                  </a:lnTo>
                  <a:cubicBezTo>
                    <a:pt x="0" y="7342"/>
                    <a:pt x="526" y="7884"/>
                    <a:pt x="1174" y="7884"/>
                  </a:cubicBezTo>
                  <a:lnTo>
                    <a:pt x="12262" y="7884"/>
                  </a:lnTo>
                  <a:cubicBezTo>
                    <a:pt x="12924" y="7884"/>
                    <a:pt x="13451" y="7342"/>
                    <a:pt x="13451" y="6695"/>
                  </a:cubicBezTo>
                  <a:lnTo>
                    <a:pt x="13451" y="1174"/>
                  </a:lnTo>
                  <a:cubicBezTo>
                    <a:pt x="13451" y="526"/>
                    <a:pt x="12924" y="0"/>
                    <a:pt x="12262"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7" name="Google Shape;4457;p124"/>
            <p:cNvSpPr/>
            <p:nvPr/>
          </p:nvSpPr>
          <p:spPr>
            <a:xfrm>
              <a:off x="5685745" y="2968083"/>
              <a:ext cx="233662" cy="129004"/>
            </a:xfrm>
            <a:custGeom>
              <a:avLst/>
              <a:gdLst/>
              <a:ahLst/>
              <a:cxnLst/>
              <a:rect l="l" t="t" r="r" b="b"/>
              <a:pathLst>
                <a:path w="8667" h="4785" extrusionOk="0">
                  <a:moveTo>
                    <a:pt x="0" y="0"/>
                  </a:moveTo>
                  <a:lnTo>
                    <a:pt x="0" y="1204"/>
                  </a:lnTo>
                  <a:cubicBezTo>
                    <a:pt x="0" y="1429"/>
                    <a:pt x="181" y="1595"/>
                    <a:pt x="391" y="1595"/>
                  </a:cubicBezTo>
                  <a:lnTo>
                    <a:pt x="993" y="1595"/>
                  </a:lnTo>
                  <a:cubicBezTo>
                    <a:pt x="1039" y="1715"/>
                    <a:pt x="1083" y="1836"/>
                    <a:pt x="1144" y="1941"/>
                  </a:cubicBezTo>
                  <a:lnTo>
                    <a:pt x="708" y="2377"/>
                  </a:lnTo>
                  <a:cubicBezTo>
                    <a:pt x="557" y="2528"/>
                    <a:pt x="557" y="2769"/>
                    <a:pt x="708" y="2933"/>
                  </a:cubicBezTo>
                  <a:lnTo>
                    <a:pt x="1821" y="4047"/>
                  </a:lnTo>
                  <a:cubicBezTo>
                    <a:pt x="1896" y="4122"/>
                    <a:pt x="1998" y="4160"/>
                    <a:pt x="2099" y="4160"/>
                  </a:cubicBezTo>
                  <a:cubicBezTo>
                    <a:pt x="2201" y="4160"/>
                    <a:pt x="2302" y="4122"/>
                    <a:pt x="2377" y="4047"/>
                  </a:cubicBezTo>
                  <a:lnTo>
                    <a:pt x="2814" y="3611"/>
                  </a:lnTo>
                  <a:cubicBezTo>
                    <a:pt x="2919" y="3656"/>
                    <a:pt x="3039" y="3716"/>
                    <a:pt x="3145" y="3746"/>
                  </a:cubicBezTo>
                  <a:lnTo>
                    <a:pt x="3145" y="4393"/>
                  </a:lnTo>
                  <a:cubicBezTo>
                    <a:pt x="3145" y="4604"/>
                    <a:pt x="3326" y="4785"/>
                    <a:pt x="3536" y="4785"/>
                  </a:cubicBezTo>
                  <a:lnTo>
                    <a:pt x="5116" y="4785"/>
                  </a:lnTo>
                  <a:cubicBezTo>
                    <a:pt x="5342" y="4785"/>
                    <a:pt x="5507" y="4604"/>
                    <a:pt x="5507" y="4393"/>
                  </a:cubicBezTo>
                  <a:lnTo>
                    <a:pt x="5507" y="3746"/>
                  </a:lnTo>
                  <a:cubicBezTo>
                    <a:pt x="5627" y="3716"/>
                    <a:pt x="5747" y="3656"/>
                    <a:pt x="5853" y="3611"/>
                  </a:cubicBezTo>
                  <a:lnTo>
                    <a:pt x="6275" y="4047"/>
                  </a:lnTo>
                  <a:cubicBezTo>
                    <a:pt x="6357" y="4122"/>
                    <a:pt x="6458" y="4160"/>
                    <a:pt x="6560" y="4160"/>
                  </a:cubicBezTo>
                  <a:cubicBezTo>
                    <a:pt x="6662" y="4160"/>
                    <a:pt x="6763" y="4122"/>
                    <a:pt x="6846" y="4047"/>
                  </a:cubicBezTo>
                  <a:lnTo>
                    <a:pt x="7960" y="2933"/>
                  </a:lnTo>
                  <a:cubicBezTo>
                    <a:pt x="8110" y="2769"/>
                    <a:pt x="8110" y="2528"/>
                    <a:pt x="7960" y="2377"/>
                  </a:cubicBezTo>
                  <a:lnTo>
                    <a:pt x="7523" y="1941"/>
                  </a:lnTo>
                  <a:cubicBezTo>
                    <a:pt x="7569" y="1836"/>
                    <a:pt x="7629" y="1715"/>
                    <a:pt x="7659" y="1595"/>
                  </a:cubicBezTo>
                  <a:lnTo>
                    <a:pt x="8275" y="1595"/>
                  </a:lnTo>
                  <a:cubicBezTo>
                    <a:pt x="8486" y="1595"/>
                    <a:pt x="8666" y="1429"/>
                    <a:pt x="8666" y="1204"/>
                  </a:cubicBezTo>
                  <a:lnTo>
                    <a:pt x="8666" y="0"/>
                  </a:lnTo>
                  <a:lnTo>
                    <a:pt x="6245" y="0"/>
                  </a:lnTo>
                  <a:cubicBezTo>
                    <a:pt x="6275" y="135"/>
                    <a:pt x="6305" y="255"/>
                    <a:pt x="6305" y="391"/>
                  </a:cubicBezTo>
                  <a:cubicBezTo>
                    <a:pt x="6305" y="1475"/>
                    <a:pt x="5416" y="2392"/>
                    <a:pt x="4333" y="2392"/>
                  </a:cubicBezTo>
                  <a:cubicBezTo>
                    <a:pt x="3250" y="2392"/>
                    <a:pt x="2363" y="1475"/>
                    <a:pt x="2363" y="391"/>
                  </a:cubicBezTo>
                  <a:cubicBezTo>
                    <a:pt x="2363" y="255"/>
                    <a:pt x="2393" y="135"/>
                    <a:pt x="2407"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8" name="Google Shape;4458;p124"/>
          <p:cNvGrpSpPr/>
          <p:nvPr/>
        </p:nvGrpSpPr>
        <p:grpSpPr>
          <a:xfrm>
            <a:off x="6341574" y="2744747"/>
            <a:ext cx="366984" cy="366958"/>
            <a:chOff x="6428843" y="2734448"/>
            <a:chExt cx="384962" cy="384935"/>
          </a:xfrm>
        </p:grpSpPr>
        <p:sp>
          <p:nvSpPr>
            <p:cNvPr id="4459" name="Google Shape;4459;p124"/>
            <p:cNvSpPr/>
            <p:nvPr/>
          </p:nvSpPr>
          <p:spPr>
            <a:xfrm>
              <a:off x="6428843" y="2734448"/>
              <a:ext cx="112774" cy="112774"/>
            </a:xfrm>
            <a:custGeom>
              <a:avLst/>
              <a:gdLst/>
              <a:ahLst/>
              <a:cxnLst/>
              <a:rect l="l" t="t" r="r" b="b"/>
              <a:pathLst>
                <a:path w="4183" h="4183" extrusionOk="0">
                  <a:moveTo>
                    <a:pt x="421" y="0"/>
                  </a:moveTo>
                  <a:cubicBezTo>
                    <a:pt x="181" y="0"/>
                    <a:pt x="0" y="181"/>
                    <a:pt x="0" y="421"/>
                  </a:cubicBezTo>
                  <a:lnTo>
                    <a:pt x="0" y="2091"/>
                  </a:lnTo>
                  <a:cubicBezTo>
                    <a:pt x="0" y="2317"/>
                    <a:pt x="181" y="2512"/>
                    <a:pt x="421" y="2512"/>
                  </a:cubicBezTo>
                  <a:lnTo>
                    <a:pt x="828" y="2512"/>
                  </a:lnTo>
                  <a:lnTo>
                    <a:pt x="828" y="3761"/>
                  </a:lnTo>
                  <a:cubicBezTo>
                    <a:pt x="828" y="4002"/>
                    <a:pt x="1023" y="4183"/>
                    <a:pt x="1250" y="4183"/>
                  </a:cubicBezTo>
                  <a:cubicBezTo>
                    <a:pt x="1490" y="4183"/>
                    <a:pt x="1671" y="4002"/>
                    <a:pt x="1671" y="3761"/>
                  </a:cubicBezTo>
                  <a:lnTo>
                    <a:pt x="1671" y="2512"/>
                  </a:lnTo>
                  <a:lnTo>
                    <a:pt x="2092" y="2512"/>
                  </a:lnTo>
                  <a:cubicBezTo>
                    <a:pt x="2317" y="2512"/>
                    <a:pt x="2513" y="2317"/>
                    <a:pt x="2513" y="2091"/>
                  </a:cubicBezTo>
                  <a:lnTo>
                    <a:pt x="2513" y="1670"/>
                  </a:lnTo>
                  <a:lnTo>
                    <a:pt x="3762" y="1670"/>
                  </a:lnTo>
                  <a:cubicBezTo>
                    <a:pt x="4002" y="1670"/>
                    <a:pt x="4183" y="1489"/>
                    <a:pt x="4183" y="1248"/>
                  </a:cubicBezTo>
                  <a:cubicBezTo>
                    <a:pt x="4183" y="1023"/>
                    <a:pt x="4002" y="827"/>
                    <a:pt x="3762" y="827"/>
                  </a:cubicBezTo>
                  <a:lnTo>
                    <a:pt x="2513" y="827"/>
                  </a:lnTo>
                  <a:lnTo>
                    <a:pt x="2513" y="421"/>
                  </a:lnTo>
                  <a:cubicBezTo>
                    <a:pt x="2513" y="181"/>
                    <a:pt x="2317" y="0"/>
                    <a:pt x="2092"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0" name="Google Shape;4460;p124"/>
            <p:cNvSpPr/>
            <p:nvPr/>
          </p:nvSpPr>
          <p:spPr>
            <a:xfrm>
              <a:off x="6701032" y="2734448"/>
              <a:ext cx="112774" cy="112774"/>
            </a:xfrm>
            <a:custGeom>
              <a:avLst/>
              <a:gdLst/>
              <a:ahLst/>
              <a:cxnLst/>
              <a:rect l="l" t="t" r="r" b="b"/>
              <a:pathLst>
                <a:path w="4183" h="4183" extrusionOk="0">
                  <a:moveTo>
                    <a:pt x="2091" y="0"/>
                  </a:moveTo>
                  <a:cubicBezTo>
                    <a:pt x="1866" y="0"/>
                    <a:pt x="1670" y="181"/>
                    <a:pt x="1670" y="421"/>
                  </a:cubicBezTo>
                  <a:lnTo>
                    <a:pt x="1670" y="827"/>
                  </a:lnTo>
                  <a:lnTo>
                    <a:pt x="422" y="827"/>
                  </a:lnTo>
                  <a:cubicBezTo>
                    <a:pt x="195" y="827"/>
                    <a:pt x="0" y="1023"/>
                    <a:pt x="0" y="1248"/>
                  </a:cubicBezTo>
                  <a:cubicBezTo>
                    <a:pt x="0" y="1489"/>
                    <a:pt x="195" y="1670"/>
                    <a:pt x="422" y="1670"/>
                  </a:cubicBezTo>
                  <a:lnTo>
                    <a:pt x="1670" y="1670"/>
                  </a:lnTo>
                  <a:lnTo>
                    <a:pt x="1670" y="2091"/>
                  </a:lnTo>
                  <a:cubicBezTo>
                    <a:pt x="1670" y="2317"/>
                    <a:pt x="1866" y="2512"/>
                    <a:pt x="2091" y="2512"/>
                  </a:cubicBezTo>
                  <a:lnTo>
                    <a:pt x="2512" y="2512"/>
                  </a:lnTo>
                  <a:lnTo>
                    <a:pt x="2512" y="3761"/>
                  </a:lnTo>
                  <a:cubicBezTo>
                    <a:pt x="2512" y="4002"/>
                    <a:pt x="2708" y="4183"/>
                    <a:pt x="2933" y="4183"/>
                  </a:cubicBezTo>
                  <a:cubicBezTo>
                    <a:pt x="3160" y="4183"/>
                    <a:pt x="3355" y="4002"/>
                    <a:pt x="3355" y="3761"/>
                  </a:cubicBezTo>
                  <a:lnTo>
                    <a:pt x="3355" y="2512"/>
                  </a:lnTo>
                  <a:lnTo>
                    <a:pt x="3776" y="2512"/>
                  </a:lnTo>
                  <a:cubicBezTo>
                    <a:pt x="4002" y="2512"/>
                    <a:pt x="4183" y="2317"/>
                    <a:pt x="4183" y="2091"/>
                  </a:cubicBezTo>
                  <a:lnTo>
                    <a:pt x="4183" y="421"/>
                  </a:lnTo>
                  <a:cubicBezTo>
                    <a:pt x="4183" y="181"/>
                    <a:pt x="4002" y="0"/>
                    <a:pt x="3776"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1" name="Google Shape;4461;p124"/>
            <p:cNvSpPr/>
            <p:nvPr/>
          </p:nvSpPr>
          <p:spPr>
            <a:xfrm>
              <a:off x="6701032" y="3006582"/>
              <a:ext cx="112774" cy="112801"/>
            </a:xfrm>
            <a:custGeom>
              <a:avLst/>
              <a:gdLst/>
              <a:ahLst/>
              <a:cxnLst/>
              <a:rect l="l" t="t" r="r" b="b"/>
              <a:pathLst>
                <a:path w="4183" h="4184" extrusionOk="0">
                  <a:moveTo>
                    <a:pt x="2933" y="1"/>
                  </a:moveTo>
                  <a:cubicBezTo>
                    <a:pt x="2708" y="1"/>
                    <a:pt x="2512" y="197"/>
                    <a:pt x="2512" y="422"/>
                  </a:cubicBezTo>
                  <a:lnTo>
                    <a:pt x="2512" y="1672"/>
                  </a:lnTo>
                  <a:lnTo>
                    <a:pt x="2091" y="1672"/>
                  </a:lnTo>
                  <a:cubicBezTo>
                    <a:pt x="1866" y="1672"/>
                    <a:pt x="1670" y="1867"/>
                    <a:pt x="1670" y="2093"/>
                  </a:cubicBezTo>
                  <a:lnTo>
                    <a:pt x="1670" y="2514"/>
                  </a:lnTo>
                  <a:lnTo>
                    <a:pt x="422" y="2514"/>
                  </a:lnTo>
                  <a:cubicBezTo>
                    <a:pt x="195" y="2514"/>
                    <a:pt x="0" y="2709"/>
                    <a:pt x="0" y="2935"/>
                  </a:cubicBezTo>
                  <a:cubicBezTo>
                    <a:pt x="0" y="3160"/>
                    <a:pt x="195" y="3357"/>
                    <a:pt x="422" y="3357"/>
                  </a:cubicBezTo>
                  <a:lnTo>
                    <a:pt x="1670" y="3357"/>
                  </a:lnTo>
                  <a:lnTo>
                    <a:pt x="1670" y="3778"/>
                  </a:lnTo>
                  <a:cubicBezTo>
                    <a:pt x="1670" y="4003"/>
                    <a:pt x="1866" y="4184"/>
                    <a:pt x="2091" y="4184"/>
                  </a:cubicBezTo>
                  <a:lnTo>
                    <a:pt x="3776" y="4184"/>
                  </a:lnTo>
                  <a:cubicBezTo>
                    <a:pt x="4002" y="4184"/>
                    <a:pt x="4183" y="4003"/>
                    <a:pt x="4183" y="3778"/>
                  </a:cubicBezTo>
                  <a:lnTo>
                    <a:pt x="4183" y="2093"/>
                  </a:lnTo>
                  <a:cubicBezTo>
                    <a:pt x="4183" y="1867"/>
                    <a:pt x="4002" y="1672"/>
                    <a:pt x="3776" y="1672"/>
                  </a:cubicBezTo>
                  <a:lnTo>
                    <a:pt x="3355" y="1672"/>
                  </a:lnTo>
                  <a:lnTo>
                    <a:pt x="3355" y="422"/>
                  </a:lnTo>
                  <a:cubicBezTo>
                    <a:pt x="3355" y="197"/>
                    <a:pt x="3160" y="1"/>
                    <a:pt x="2933" y="1"/>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2" name="Google Shape;4462;p124"/>
            <p:cNvSpPr/>
            <p:nvPr/>
          </p:nvSpPr>
          <p:spPr>
            <a:xfrm>
              <a:off x="6428843" y="3006582"/>
              <a:ext cx="112774" cy="112801"/>
            </a:xfrm>
            <a:custGeom>
              <a:avLst/>
              <a:gdLst/>
              <a:ahLst/>
              <a:cxnLst/>
              <a:rect l="l" t="t" r="r" b="b"/>
              <a:pathLst>
                <a:path w="4183" h="4184" extrusionOk="0">
                  <a:moveTo>
                    <a:pt x="1250" y="1"/>
                  </a:moveTo>
                  <a:cubicBezTo>
                    <a:pt x="1023" y="1"/>
                    <a:pt x="828" y="197"/>
                    <a:pt x="828" y="422"/>
                  </a:cubicBezTo>
                  <a:lnTo>
                    <a:pt x="828" y="1672"/>
                  </a:lnTo>
                  <a:lnTo>
                    <a:pt x="421" y="1672"/>
                  </a:lnTo>
                  <a:cubicBezTo>
                    <a:pt x="181" y="1672"/>
                    <a:pt x="0" y="1867"/>
                    <a:pt x="0" y="2093"/>
                  </a:cubicBezTo>
                  <a:lnTo>
                    <a:pt x="0" y="3778"/>
                  </a:lnTo>
                  <a:cubicBezTo>
                    <a:pt x="0" y="4003"/>
                    <a:pt x="181" y="4184"/>
                    <a:pt x="421" y="4184"/>
                  </a:cubicBezTo>
                  <a:lnTo>
                    <a:pt x="2092" y="4184"/>
                  </a:lnTo>
                  <a:cubicBezTo>
                    <a:pt x="2317" y="4184"/>
                    <a:pt x="2513" y="4003"/>
                    <a:pt x="2513" y="3778"/>
                  </a:cubicBezTo>
                  <a:lnTo>
                    <a:pt x="2513" y="3357"/>
                  </a:lnTo>
                  <a:lnTo>
                    <a:pt x="3762" y="3357"/>
                  </a:lnTo>
                  <a:cubicBezTo>
                    <a:pt x="4002" y="3357"/>
                    <a:pt x="4183" y="3160"/>
                    <a:pt x="4183" y="2935"/>
                  </a:cubicBezTo>
                  <a:cubicBezTo>
                    <a:pt x="4183" y="2709"/>
                    <a:pt x="4002" y="2514"/>
                    <a:pt x="3762" y="2514"/>
                  </a:cubicBezTo>
                  <a:lnTo>
                    <a:pt x="2513" y="2514"/>
                  </a:lnTo>
                  <a:lnTo>
                    <a:pt x="2513" y="2093"/>
                  </a:lnTo>
                  <a:cubicBezTo>
                    <a:pt x="2513" y="1867"/>
                    <a:pt x="2317" y="1672"/>
                    <a:pt x="2092" y="1672"/>
                  </a:cubicBezTo>
                  <a:lnTo>
                    <a:pt x="1671" y="1672"/>
                  </a:lnTo>
                  <a:lnTo>
                    <a:pt x="1671" y="422"/>
                  </a:lnTo>
                  <a:cubicBezTo>
                    <a:pt x="1671" y="197"/>
                    <a:pt x="1490" y="1"/>
                    <a:pt x="1250" y="1"/>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3" name="Google Shape;4463;p124"/>
            <p:cNvSpPr/>
            <p:nvPr/>
          </p:nvSpPr>
          <p:spPr>
            <a:xfrm>
              <a:off x="6564317" y="3074360"/>
              <a:ext cx="45886" cy="22727"/>
            </a:xfrm>
            <a:custGeom>
              <a:avLst/>
              <a:gdLst/>
              <a:ahLst/>
              <a:cxnLst/>
              <a:rect l="l" t="t" r="r" b="b"/>
              <a:pathLst>
                <a:path w="1702" h="843" extrusionOk="0">
                  <a:moveTo>
                    <a:pt x="407" y="0"/>
                  </a:moveTo>
                  <a:cubicBezTo>
                    <a:pt x="181" y="0"/>
                    <a:pt x="0" y="195"/>
                    <a:pt x="0" y="421"/>
                  </a:cubicBezTo>
                  <a:cubicBezTo>
                    <a:pt x="0" y="646"/>
                    <a:pt x="181" y="843"/>
                    <a:pt x="407" y="843"/>
                  </a:cubicBezTo>
                  <a:lnTo>
                    <a:pt x="1280" y="843"/>
                  </a:lnTo>
                  <a:cubicBezTo>
                    <a:pt x="1505" y="843"/>
                    <a:pt x="1701" y="646"/>
                    <a:pt x="1701" y="421"/>
                  </a:cubicBezTo>
                  <a:cubicBezTo>
                    <a:pt x="1701" y="195"/>
                    <a:pt x="1505" y="0"/>
                    <a:pt x="1280"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4" name="Google Shape;4464;p124"/>
            <p:cNvSpPr/>
            <p:nvPr/>
          </p:nvSpPr>
          <p:spPr>
            <a:xfrm>
              <a:off x="6632445" y="3074360"/>
              <a:ext cx="46290" cy="22727"/>
            </a:xfrm>
            <a:custGeom>
              <a:avLst/>
              <a:gdLst/>
              <a:ahLst/>
              <a:cxnLst/>
              <a:rect l="l" t="t" r="r" b="b"/>
              <a:pathLst>
                <a:path w="1717" h="843" extrusionOk="0">
                  <a:moveTo>
                    <a:pt x="422" y="0"/>
                  </a:moveTo>
                  <a:cubicBezTo>
                    <a:pt x="197" y="0"/>
                    <a:pt x="1" y="195"/>
                    <a:pt x="1" y="421"/>
                  </a:cubicBezTo>
                  <a:cubicBezTo>
                    <a:pt x="1" y="646"/>
                    <a:pt x="197" y="843"/>
                    <a:pt x="422" y="843"/>
                  </a:cubicBezTo>
                  <a:lnTo>
                    <a:pt x="1295" y="843"/>
                  </a:lnTo>
                  <a:cubicBezTo>
                    <a:pt x="1521" y="843"/>
                    <a:pt x="1716" y="646"/>
                    <a:pt x="1716" y="421"/>
                  </a:cubicBezTo>
                  <a:cubicBezTo>
                    <a:pt x="1716" y="195"/>
                    <a:pt x="1521" y="0"/>
                    <a:pt x="1295"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5" name="Google Shape;4465;p124"/>
            <p:cNvSpPr/>
            <p:nvPr/>
          </p:nvSpPr>
          <p:spPr>
            <a:xfrm>
              <a:off x="6564317" y="2756744"/>
              <a:ext cx="45886" cy="22727"/>
            </a:xfrm>
            <a:custGeom>
              <a:avLst/>
              <a:gdLst/>
              <a:ahLst/>
              <a:cxnLst/>
              <a:rect l="l" t="t" r="r" b="b"/>
              <a:pathLst>
                <a:path w="1702" h="843" extrusionOk="0">
                  <a:moveTo>
                    <a:pt x="407" y="0"/>
                  </a:moveTo>
                  <a:cubicBezTo>
                    <a:pt x="181" y="0"/>
                    <a:pt x="0" y="196"/>
                    <a:pt x="0" y="421"/>
                  </a:cubicBezTo>
                  <a:cubicBezTo>
                    <a:pt x="0" y="662"/>
                    <a:pt x="181" y="843"/>
                    <a:pt x="407" y="843"/>
                  </a:cubicBezTo>
                  <a:lnTo>
                    <a:pt x="1280" y="843"/>
                  </a:lnTo>
                  <a:cubicBezTo>
                    <a:pt x="1505" y="843"/>
                    <a:pt x="1701" y="662"/>
                    <a:pt x="1701" y="421"/>
                  </a:cubicBezTo>
                  <a:cubicBezTo>
                    <a:pt x="1701" y="196"/>
                    <a:pt x="1505" y="0"/>
                    <a:pt x="1280"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6" name="Google Shape;4466;p124"/>
            <p:cNvSpPr/>
            <p:nvPr/>
          </p:nvSpPr>
          <p:spPr>
            <a:xfrm>
              <a:off x="6632445" y="2756744"/>
              <a:ext cx="46290" cy="22727"/>
            </a:xfrm>
            <a:custGeom>
              <a:avLst/>
              <a:gdLst/>
              <a:ahLst/>
              <a:cxnLst/>
              <a:rect l="l" t="t" r="r" b="b"/>
              <a:pathLst>
                <a:path w="1717" h="843" extrusionOk="0">
                  <a:moveTo>
                    <a:pt x="422" y="0"/>
                  </a:moveTo>
                  <a:cubicBezTo>
                    <a:pt x="197" y="0"/>
                    <a:pt x="1" y="196"/>
                    <a:pt x="1" y="421"/>
                  </a:cubicBezTo>
                  <a:cubicBezTo>
                    <a:pt x="1" y="662"/>
                    <a:pt x="197" y="843"/>
                    <a:pt x="422" y="843"/>
                  </a:cubicBezTo>
                  <a:lnTo>
                    <a:pt x="1295" y="843"/>
                  </a:lnTo>
                  <a:cubicBezTo>
                    <a:pt x="1521" y="843"/>
                    <a:pt x="1716" y="662"/>
                    <a:pt x="1716" y="421"/>
                  </a:cubicBezTo>
                  <a:cubicBezTo>
                    <a:pt x="1716" y="196"/>
                    <a:pt x="1521" y="0"/>
                    <a:pt x="1295"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7" name="Google Shape;4467;p124"/>
            <p:cNvSpPr/>
            <p:nvPr/>
          </p:nvSpPr>
          <p:spPr>
            <a:xfrm>
              <a:off x="6451166" y="2938050"/>
              <a:ext cx="22727" cy="46290"/>
            </a:xfrm>
            <a:custGeom>
              <a:avLst/>
              <a:gdLst/>
              <a:ahLst/>
              <a:cxnLst/>
              <a:rect l="l" t="t" r="r" b="b"/>
              <a:pathLst>
                <a:path w="843" h="1717" extrusionOk="0">
                  <a:moveTo>
                    <a:pt x="422" y="1"/>
                  </a:moveTo>
                  <a:cubicBezTo>
                    <a:pt x="195" y="1"/>
                    <a:pt x="0" y="196"/>
                    <a:pt x="0" y="422"/>
                  </a:cubicBezTo>
                  <a:lnTo>
                    <a:pt x="0" y="1295"/>
                  </a:lnTo>
                  <a:cubicBezTo>
                    <a:pt x="0" y="1520"/>
                    <a:pt x="195" y="1716"/>
                    <a:pt x="422" y="1716"/>
                  </a:cubicBezTo>
                  <a:cubicBezTo>
                    <a:pt x="662" y="1716"/>
                    <a:pt x="843" y="1520"/>
                    <a:pt x="843" y="1295"/>
                  </a:cubicBezTo>
                  <a:lnTo>
                    <a:pt x="843" y="422"/>
                  </a:lnTo>
                  <a:cubicBezTo>
                    <a:pt x="843" y="196"/>
                    <a:pt x="662" y="1"/>
                    <a:pt x="422" y="1"/>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8" name="Google Shape;4468;p124"/>
            <p:cNvSpPr/>
            <p:nvPr/>
          </p:nvSpPr>
          <p:spPr>
            <a:xfrm>
              <a:off x="6768755" y="2938050"/>
              <a:ext cx="22727" cy="46290"/>
            </a:xfrm>
            <a:custGeom>
              <a:avLst/>
              <a:gdLst/>
              <a:ahLst/>
              <a:cxnLst/>
              <a:rect l="l" t="t" r="r" b="b"/>
              <a:pathLst>
                <a:path w="843" h="1717" extrusionOk="0">
                  <a:moveTo>
                    <a:pt x="421" y="1"/>
                  </a:moveTo>
                  <a:cubicBezTo>
                    <a:pt x="196" y="1"/>
                    <a:pt x="0" y="196"/>
                    <a:pt x="0" y="422"/>
                  </a:cubicBezTo>
                  <a:lnTo>
                    <a:pt x="0" y="1295"/>
                  </a:lnTo>
                  <a:cubicBezTo>
                    <a:pt x="0" y="1520"/>
                    <a:pt x="196" y="1716"/>
                    <a:pt x="421" y="1716"/>
                  </a:cubicBezTo>
                  <a:cubicBezTo>
                    <a:pt x="648" y="1716"/>
                    <a:pt x="843" y="1520"/>
                    <a:pt x="843" y="1295"/>
                  </a:cubicBezTo>
                  <a:lnTo>
                    <a:pt x="843" y="422"/>
                  </a:lnTo>
                  <a:cubicBezTo>
                    <a:pt x="843" y="196"/>
                    <a:pt x="648" y="1"/>
                    <a:pt x="421" y="1"/>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9" name="Google Shape;4469;p124"/>
            <p:cNvSpPr/>
            <p:nvPr/>
          </p:nvSpPr>
          <p:spPr>
            <a:xfrm>
              <a:off x="6451166" y="2869922"/>
              <a:ext cx="22727" cy="45023"/>
            </a:xfrm>
            <a:custGeom>
              <a:avLst/>
              <a:gdLst/>
              <a:ahLst/>
              <a:cxnLst/>
              <a:rect l="l" t="t" r="r" b="b"/>
              <a:pathLst>
                <a:path w="843" h="1670" extrusionOk="0">
                  <a:moveTo>
                    <a:pt x="422" y="0"/>
                  </a:moveTo>
                  <a:cubicBezTo>
                    <a:pt x="195" y="0"/>
                    <a:pt x="0" y="181"/>
                    <a:pt x="0" y="406"/>
                  </a:cubicBezTo>
                  <a:lnTo>
                    <a:pt x="0" y="1248"/>
                  </a:lnTo>
                  <a:cubicBezTo>
                    <a:pt x="0" y="1475"/>
                    <a:pt x="195" y="1670"/>
                    <a:pt x="422" y="1670"/>
                  </a:cubicBezTo>
                  <a:cubicBezTo>
                    <a:pt x="662" y="1670"/>
                    <a:pt x="843" y="1475"/>
                    <a:pt x="843" y="1248"/>
                  </a:cubicBezTo>
                  <a:lnTo>
                    <a:pt x="843" y="406"/>
                  </a:lnTo>
                  <a:cubicBezTo>
                    <a:pt x="843" y="181"/>
                    <a:pt x="662" y="0"/>
                    <a:pt x="422"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0" name="Google Shape;4470;p124"/>
            <p:cNvSpPr/>
            <p:nvPr/>
          </p:nvSpPr>
          <p:spPr>
            <a:xfrm>
              <a:off x="6768755" y="2869922"/>
              <a:ext cx="22727" cy="45023"/>
            </a:xfrm>
            <a:custGeom>
              <a:avLst/>
              <a:gdLst/>
              <a:ahLst/>
              <a:cxnLst/>
              <a:rect l="l" t="t" r="r" b="b"/>
              <a:pathLst>
                <a:path w="843" h="1670" extrusionOk="0">
                  <a:moveTo>
                    <a:pt x="421" y="0"/>
                  </a:moveTo>
                  <a:cubicBezTo>
                    <a:pt x="196" y="0"/>
                    <a:pt x="0" y="181"/>
                    <a:pt x="0" y="406"/>
                  </a:cubicBezTo>
                  <a:lnTo>
                    <a:pt x="0" y="1248"/>
                  </a:lnTo>
                  <a:cubicBezTo>
                    <a:pt x="0" y="1475"/>
                    <a:pt x="196" y="1670"/>
                    <a:pt x="421" y="1670"/>
                  </a:cubicBezTo>
                  <a:cubicBezTo>
                    <a:pt x="648" y="1670"/>
                    <a:pt x="843" y="1475"/>
                    <a:pt x="843" y="1248"/>
                  </a:cubicBezTo>
                  <a:lnTo>
                    <a:pt x="843" y="406"/>
                  </a:lnTo>
                  <a:cubicBezTo>
                    <a:pt x="843" y="181"/>
                    <a:pt x="648" y="0"/>
                    <a:pt x="421"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1" name="Google Shape;4471;p124"/>
            <p:cNvSpPr/>
            <p:nvPr/>
          </p:nvSpPr>
          <p:spPr>
            <a:xfrm>
              <a:off x="6496594" y="2802171"/>
              <a:ext cx="249461" cy="249488"/>
            </a:xfrm>
            <a:custGeom>
              <a:avLst/>
              <a:gdLst/>
              <a:ahLst/>
              <a:cxnLst/>
              <a:rect l="l" t="t" r="r" b="b"/>
              <a:pathLst>
                <a:path w="9253" h="9254" extrusionOk="0">
                  <a:moveTo>
                    <a:pt x="422" y="0"/>
                  </a:moveTo>
                  <a:cubicBezTo>
                    <a:pt x="181" y="0"/>
                    <a:pt x="0" y="181"/>
                    <a:pt x="0" y="421"/>
                  </a:cubicBezTo>
                  <a:lnTo>
                    <a:pt x="0" y="3761"/>
                  </a:lnTo>
                  <a:cubicBezTo>
                    <a:pt x="0" y="3988"/>
                    <a:pt x="181" y="4183"/>
                    <a:pt x="422" y="4183"/>
                  </a:cubicBezTo>
                  <a:cubicBezTo>
                    <a:pt x="647" y="4183"/>
                    <a:pt x="827" y="3988"/>
                    <a:pt x="827" y="3761"/>
                  </a:cubicBezTo>
                  <a:cubicBezTo>
                    <a:pt x="827" y="3069"/>
                    <a:pt x="1399" y="2513"/>
                    <a:pt x="2091" y="2513"/>
                  </a:cubicBezTo>
                  <a:lnTo>
                    <a:pt x="3371" y="2513"/>
                  </a:lnTo>
                  <a:lnTo>
                    <a:pt x="3371" y="7162"/>
                  </a:lnTo>
                  <a:cubicBezTo>
                    <a:pt x="3371" y="7854"/>
                    <a:pt x="2783" y="8426"/>
                    <a:pt x="2091" y="8426"/>
                  </a:cubicBezTo>
                  <a:cubicBezTo>
                    <a:pt x="1850" y="8426"/>
                    <a:pt x="1670" y="8606"/>
                    <a:pt x="1670" y="8847"/>
                  </a:cubicBezTo>
                  <a:cubicBezTo>
                    <a:pt x="1670" y="9073"/>
                    <a:pt x="1850" y="9254"/>
                    <a:pt x="2091" y="9254"/>
                  </a:cubicBezTo>
                  <a:lnTo>
                    <a:pt x="7162" y="9254"/>
                  </a:lnTo>
                  <a:cubicBezTo>
                    <a:pt x="7403" y="9254"/>
                    <a:pt x="7583" y="9073"/>
                    <a:pt x="7583" y="8847"/>
                  </a:cubicBezTo>
                  <a:cubicBezTo>
                    <a:pt x="7583" y="8606"/>
                    <a:pt x="7403" y="8426"/>
                    <a:pt x="7162" y="8426"/>
                  </a:cubicBezTo>
                  <a:cubicBezTo>
                    <a:pt x="6470" y="8426"/>
                    <a:pt x="5883" y="7854"/>
                    <a:pt x="5883" y="7162"/>
                  </a:cubicBezTo>
                  <a:lnTo>
                    <a:pt x="5883" y="2513"/>
                  </a:lnTo>
                  <a:lnTo>
                    <a:pt x="7162" y="2513"/>
                  </a:lnTo>
                  <a:cubicBezTo>
                    <a:pt x="7854" y="2513"/>
                    <a:pt x="8426" y="3069"/>
                    <a:pt x="8426" y="3761"/>
                  </a:cubicBezTo>
                  <a:cubicBezTo>
                    <a:pt x="8426" y="3988"/>
                    <a:pt x="8606" y="4183"/>
                    <a:pt x="8847" y="4183"/>
                  </a:cubicBezTo>
                  <a:cubicBezTo>
                    <a:pt x="9072" y="4183"/>
                    <a:pt x="9253" y="3988"/>
                    <a:pt x="9253" y="3761"/>
                  </a:cubicBezTo>
                  <a:lnTo>
                    <a:pt x="9253" y="421"/>
                  </a:lnTo>
                  <a:cubicBezTo>
                    <a:pt x="9253" y="181"/>
                    <a:pt x="9072" y="0"/>
                    <a:pt x="8847"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72" name="Google Shape;4472;p124"/>
          <p:cNvGrpSpPr/>
          <p:nvPr/>
        </p:nvGrpSpPr>
        <p:grpSpPr>
          <a:xfrm>
            <a:off x="7096000" y="2744593"/>
            <a:ext cx="356138" cy="349276"/>
            <a:chOff x="7220227" y="2734286"/>
            <a:chExt cx="373585" cy="366386"/>
          </a:xfrm>
        </p:grpSpPr>
        <p:sp>
          <p:nvSpPr>
            <p:cNvPr id="4473" name="Google Shape;4473;p124"/>
            <p:cNvSpPr/>
            <p:nvPr/>
          </p:nvSpPr>
          <p:spPr>
            <a:xfrm>
              <a:off x="7485891" y="2958351"/>
              <a:ext cx="107921" cy="121293"/>
            </a:xfrm>
            <a:custGeom>
              <a:avLst/>
              <a:gdLst/>
              <a:ahLst/>
              <a:cxnLst/>
              <a:rect l="l" t="t" r="r" b="b"/>
              <a:pathLst>
                <a:path w="4003" h="4499" extrusionOk="0">
                  <a:moveTo>
                    <a:pt x="843" y="0"/>
                  </a:moveTo>
                  <a:lnTo>
                    <a:pt x="0" y="843"/>
                  </a:lnTo>
                  <a:lnTo>
                    <a:pt x="3657" y="4498"/>
                  </a:lnTo>
                  <a:cubicBezTo>
                    <a:pt x="4002" y="3882"/>
                    <a:pt x="3928" y="3084"/>
                    <a:pt x="3401" y="2572"/>
                  </a:cubicBezTo>
                  <a:lnTo>
                    <a:pt x="843" y="0"/>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4" name="Google Shape;4474;p124"/>
            <p:cNvSpPr/>
            <p:nvPr/>
          </p:nvSpPr>
          <p:spPr>
            <a:xfrm>
              <a:off x="7448174" y="2996472"/>
              <a:ext cx="120916" cy="104200"/>
            </a:xfrm>
            <a:custGeom>
              <a:avLst/>
              <a:gdLst/>
              <a:ahLst/>
              <a:cxnLst/>
              <a:rect l="l" t="t" r="r" b="b"/>
              <a:pathLst>
                <a:path w="4485" h="3865" extrusionOk="0">
                  <a:moveTo>
                    <a:pt x="843" y="0"/>
                  </a:moveTo>
                  <a:lnTo>
                    <a:pt x="1" y="843"/>
                  </a:lnTo>
                  <a:lnTo>
                    <a:pt x="2559" y="3401"/>
                  </a:lnTo>
                  <a:cubicBezTo>
                    <a:pt x="2869" y="3711"/>
                    <a:pt x="3273" y="3864"/>
                    <a:pt x="3676" y="3864"/>
                  </a:cubicBezTo>
                  <a:cubicBezTo>
                    <a:pt x="3957" y="3864"/>
                    <a:pt x="4237" y="3790"/>
                    <a:pt x="4484" y="3641"/>
                  </a:cubicBezTo>
                  <a:lnTo>
                    <a:pt x="843" y="0"/>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5" name="Google Shape;4475;p124"/>
            <p:cNvSpPr/>
            <p:nvPr/>
          </p:nvSpPr>
          <p:spPr>
            <a:xfrm>
              <a:off x="7398271" y="2909877"/>
              <a:ext cx="95358" cy="94306"/>
            </a:xfrm>
            <a:custGeom>
              <a:avLst/>
              <a:gdLst/>
              <a:ahLst/>
              <a:cxnLst/>
              <a:rect l="l" t="t" r="r" b="b"/>
              <a:pathLst>
                <a:path w="3537" h="3498" extrusionOk="0">
                  <a:moveTo>
                    <a:pt x="2130" y="0"/>
                  </a:moveTo>
                  <a:cubicBezTo>
                    <a:pt x="2028" y="0"/>
                    <a:pt x="1927" y="38"/>
                    <a:pt x="1852" y="113"/>
                  </a:cubicBezTo>
                  <a:lnTo>
                    <a:pt x="151" y="1798"/>
                  </a:lnTo>
                  <a:cubicBezTo>
                    <a:pt x="1" y="1963"/>
                    <a:pt x="1" y="2204"/>
                    <a:pt x="151" y="2370"/>
                  </a:cubicBezTo>
                  <a:lnTo>
                    <a:pt x="1280" y="3498"/>
                  </a:lnTo>
                  <a:lnTo>
                    <a:pt x="3537" y="1241"/>
                  </a:lnTo>
                  <a:lnTo>
                    <a:pt x="2408" y="113"/>
                  </a:lnTo>
                  <a:cubicBezTo>
                    <a:pt x="2333" y="38"/>
                    <a:pt x="2231" y="0"/>
                    <a:pt x="2130"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6" name="Google Shape;4476;p124"/>
            <p:cNvSpPr/>
            <p:nvPr/>
          </p:nvSpPr>
          <p:spPr>
            <a:xfrm>
              <a:off x="7221845" y="2734286"/>
              <a:ext cx="203656" cy="201364"/>
            </a:xfrm>
            <a:custGeom>
              <a:avLst/>
              <a:gdLst/>
              <a:ahLst/>
              <a:cxnLst/>
              <a:rect l="l" t="t" r="r" b="b"/>
              <a:pathLst>
                <a:path w="7554" h="7469" extrusionOk="0">
                  <a:moveTo>
                    <a:pt x="2444" y="0"/>
                  </a:moveTo>
                  <a:cubicBezTo>
                    <a:pt x="2336" y="0"/>
                    <a:pt x="2228" y="7"/>
                    <a:pt x="2121" y="21"/>
                  </a:cubicBezTo>
                  <a:cubicBezTo>
                    <a:pt x="1971" y="51"/>
                    <a:pt x="1850" y="157"/>
                    <a:pt x="1806" y="291"/>
                  </a:cubicBezTo>
                  <a:cubicBezTo>
                    <a:pt x="1760" y="442"/>
                    <a:pt x="1790" y="592"/>
                    <a:pt x="1896" y="698"/>
                  </a:cubicBezTo>
                  <a:lnTo>
                    <a:pt x="3024" y="1826"/>
                  </a:lnTo>
                  <a:lnTo>
                    <a:pt x="1896" y="2955"/>
                  </a:lnTo>
                  <a:lnTo>
                    <a:pt x="783" y="1826"/>
                  </a:lnTo>
                  <a:cubicBezTo>
                    <a:pt x="709" y="1753"/>
                    <a:pt x="605" y="1716"/>
                    <a:pt x="503" y="1716"/>
                  </a:cubicBezTo>
                  <a:cubicBezTo>
                    <a:pt x="460" y="1716"/>
                    <a:pt x="417" y="1722"/>
                    <a:pt x="376" y="1736"/>
                  </a:cubicBezTo>
                  <a:cubicBezTo>
                    <a:pt x="226" y="1781"/>
                    <a:pt x="121" y="1902"/>
                    <a:pt x="105" y="2052"/>
                  </a:cubicBezTo>
                  <a:cubicBezTo>
                    <a:pt x="0" y="2774"/>
                    <a:pt x="226" y="3527"/>
                    <a:pt x="767" y="4068"/>
                  </a:cubicBezTo>
                  <a:cubicBezTo>
                    <a:pt x="1234" y="4535"/>
                    <a:pt x="1840" y="4766"/>
                    <a:pt x="2447" y="4766"/>
                  </a:cubicBezTo>
                  <a:cubicBezTo>
                    <a:pt x="2798" y="4766"/>
                    <a:pt x="3150" y="4689"/>
                    <a:pt x="3475" y="4534"/>
                  </a:cubicBezTo>
                  <a:lnTo>
                    <a:pt x="6424" y="7469"/>
                  </a:lnTo>
                  <a:lnTo>
                    <a:pt x="7553" y="6340"/>
                  </a:lnTo>
                  <a:lnTo>
                    <a:pt x="4604" y="3406"/>
                  </a:lnTo>
                  <a:cubicBezTo>
                    <a:pt x="5026" y="2518"/>
                    <a:pt x="4890" y="1435"/>
                    <a:pt x="4153" y="698"/>
                  </a:cubicBezTo>
                  <a:cubicBezTo>
                    <a:pt x="3678" y="224"/>
                    <a:pt x="3062" y="0"/>
                    <a:pt x="2444"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7" name="Google Shape;4477;p124"/>
            <p:cNvSpPr/>
            <p:nvPr/>
          </p:nvSpPr>
          <p:spPr>
            <a:xfrm>
              <a:off x="7220227" y="2958351"/>
              <a:ext cx="107921" cy="121293"/>
            </a:xfrm>
            <a:custGeom>
              <a:avLst/>
              <a:gdLst/>
              <a:ahLst/>
              <a:cxnLst/>
              <a:rect l="l" t="t" r="r" b="b"/>
              <a:pathLst>
                <a:path w="4003" h="4499" extrusionOk="0">
                  <a:moveTo>
                    <a:pt x="3160" y="0"/>
                  </a:moveTo>
                  <a:lnTo>
                    <a:pt x="602" y="2572"/>
                  </a:lnTo>
                  <a:cubicBezTo>
                    <a:pt x="75" y="3084"/>
                    <a:pt x="0" y="3882"/>
                    <a:pt x="361" y="4498"/>
                  </a:cubicBezTo>
                  <a:lnTo>
                    <a:pt x="4002" y="843"/>
                  </a:lnTo>
                  <a:lnTo>
                    <a:pt x="3160" y="0"/>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8" name="Google Shape;4478;p124"/>
            <p:cNvSpPr/>
            <p:nvPr/>
          </p:nvSpPr>
          <p:spPr>
            <a:xfrm>
              <a:off x="7244950" y="2996472"/>
              <a:ext cx="121320" cy="104200"/>
            </a:xfrm>
            <a:custGeom>
              <a:avLst/>
              <a:gdLst/>
              <a:ahLst/>
              <a:cxnLst/>
              <a:rect l="l" t="t" r="r" b="b"/>
              <a:pathLst>
                <a:path w="4500" h="3865" extrusionOk="0">
                  <a:moveTo>
                    <a:pt x="3657" y="0"/>
                  </a:moveTo>
                  <a:lnTo>
                    <a:pt x="0" y="3641"/>
                  </a:lnTo>
                  <a:cubicBezTo>
                    <a:pt x="254" y="3790"/>
                    <a:pt x="538" y="3864"/>
                    <a:pt x="821" y="3864"/>
                  </a:cubicBezTo>
                  <a:cubicBezTo>
                    <a:pt x="1227" y="3864"/>
                    <a:pt x="1631" y="3711"/>
                    <a:pt x="1942" y="3401"/>
                  </a:cubicBezTo>
                  <a:lnTo>
                    <a:pt x="4500" y="843"/>
                  </a:lnTo>
                  <a:lnTo>
                    <a:pt x="3657" y="0"/>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9" name="Google Shape;4479;p124"/>
            <p:cNvSpPr/>
            <p:nvPr/>
          </p:nvSpPr>
          <p:spPr>
            <a:xfrm>
              <a:off x="7422212" y="2734421"/>
              <a:ext cx="168770" cy="157015"/>
            </a:xfrm>
            <a:custGeom>
              <a:avLst/>
              <a:gdLst/>
              <a:ahLst/>
              <a:cxnLst/>
              <a:rect l="l" t="t" r="r" b="b"/>
              <a:pathLst>
                <a:path w="6260" h="5824" extrusionOk="0">
                  <a:moveTo>
                    <a:pt x="5127" y="1"/>
                  </a:moveTo>
                  <a:cubicBezTo>
                    <a:pt x="5060" y="1"/>
                    <a:pt x="4995" y="16"/>
                    <a:pt x="4936" y="46"/>
                  </a:cubicBezTo>
                  <a:lnTo>
                    <a:pt x="2829" y="1219"/>
                  </a:lnTo>
                  <a:cubicBezTo>
                    <a:pt x="2724" y="1279"/>
                    <a:pt x="2649" y="1385"/>
                    <a:pt x="2633" y="1490"/>
                  </a:cubicBezTo>
                  <a:lnTo>
                    <a:pt x="2378" y="2724"/>
                  </a:lnTo>
                  <a:lnTo>
                    <a:pt x="1" y="5101"/>
                  </a:lnTo>
                  <a:lnTo>
                    <a:pt x="723" y="5823"/>
                  </a:lnTo>
                  <a:cubicBezTo>
                    <a:pt x="888" y="5748"/>
                    <a:pt x="1054" y="5703"/>
                    <a:pt x="1235" y="5703"/>
                  </a:cubicBezTo>
                  <a:cubicBezTo>
                    <a:pt x="1355" y="5703"/>
                    <a:pt x="1475" y="5733"/>
                    <a:pt x="1596" y="5763"/>
                  </a:cubicBezTo>
                  <a:lnTo>
                    <a:pt x="3506" y="3853"/>
                  </a:lnTo>
                  <a:lnTo>
                    <a:pt x="4740" y="3596"/>
                  </a:lnTo>
                  <a:cubicBezTo>
                    <a:pt x="4846" y="3582"/>
                    <a:pt x="4950" y="3506"/>
                    <a:pt x="5010" y="3401"/>
                  </a:cubicBezTo>
                  <a:lnTo>
                    <a:pt x="6184" y="1295"/>
                  </a:lnTo>
                  <a:cubicBezTo>
                    <a:pt x="6260" y="1145"/>
                    <a:pt x="6244" y="948"/>
                    <a:pt x="6109" y="814"/>
                  </a:cubicBezTo>
                  <a:lnTo>
                    <a:pt x="5417" y="122"/>
                  </a:lnTo>
                  <a:cubicBezTo>
                    <a:pt x="5334" y="39"/>
                    <a:pt x="5230" y="1"/>
                    <a:pt x="5127" y="1"/>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0" name="Google Shape;4480;p124"/>
            <p:cNvSpPr/>
            <p:nvPr/>
          </p:nvSpPr>
          <p:spPr>
            <a:xfrm>
              <a:off x="7320384" y="2917345"/>
              <a:ext cx="71417" cy="86838"/>
            </a:xfrm>
            <a:custGeom>
              <a:avLst/>
              <a:gdLst/>
              <a:ahLst/>
              <a:cxnLst/>
              <a:rect l="l" t="t" r="r" b="b"/>
              <a:pathLst>
                <a:path w="2649" h="3221" extrusionOk="0">
                  <a:moveTo>
                    <a:pt x="964" y="1"/>
                  </a:moveTo>
                  <a:lnTo>
                    <a:pt x="1" y="964"/>
                  </a:lnTo>
                  <a:lnTo>
                    <a:pt x="2258" y="3221"/>
                  </a:lnTo>
                  <a:lnTo>
                    <a:pt x="2649" y="2815"/>
                  </a:lnTo>
                  <a:lnTo>
                    <a:pt x="2484" y="2649"/>
                  </a:lnTo>
                  <a:cubicBezTo>
                    <a:pt x="2123" y="2288"/>
                    <a:pt x="2047" y="1746"/>
                    <a:pt x="2258" y="1295"/>
                  </a:cubicBezTo>
                  <a:lnTo>
                    <a:pt x="964" y="1"/>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81" name="Google Shape;4481;p124"/>
          <p:cNvGrpSpPr/>
          <p:nvPr/>
        </p:nvGrpSpPr>
        <p:grpSpPr>
          <a:xfrm>
            <a:off x="7857366" y="2744747"/>
            <a:ext cx="379372" cy="355367"/>
            <a:chOff x="8018890" y="2734448"/>
            <a:chExt cx="397957" cy="372776"/>
          </a:xfrm>
        </p:grpSpPr>
        <p:sp>
          <p:nvSpPr>
            <p:cNvPr id="4482" name="Google Shape;4482;p124"/>
            <p:cNvSpPr/>
            <p:nvPr/>
          </p:nvSpPr>
          <p:spPr>
            <a:xfrm>
              <a:off x="8158840" y="2920822"/>
              <a:ext cx="118031" cy="186401"/>
            </a:xfrm>
            <a:custGeom>
              <a:avLst/>
              <a:gdLst/>
              <a:ahLst/>
              <a:cxnLst/>
              <a:rect l="l" t="t" r="r" b="b"/>
              <a:pathLst>
                <a:path w="4378" h="6914" extrusionOk="0">
                  <a:moveTo>
                    <a:pt x="2189" y="0"/>
                  </a:moveTo>
                  <a:cubicBezTo>
                    <a:pt x="2057" y="0"/>
                    <a:pt x="1925" y="53"/>
                    <a:pt x="1850" y="158"/>
                  </a:cubicBezTo>
                  <a:lnTo>
                    <a:pt x="121" y="2761"/>
                  </a:lnTo>
                  <a:cubicBezTo>
                    <a:pt x="15" y="2897"/>
                    <a:pt x="0" y="3062"/>
                    <a:pt x="75" y="3212"/>
                  </a:cubicBezTo>
                  <a:cubicBezTo>
                    <a:pt x="151" y="3363"/>
                    <a:pt x="301" y="3453"/>
                    <a:pt x="466" y="3453"/>
                  </a:cubicBezTo>
                  <a:lnTo>
                    <a:pt x="1324" y="3453"/>
                  </a:lnTo>
                  <a:lnTo>
                    <a:pt x="1324" y="6477"/>
                  </a:lnTo>
                  <a:cubicBezTo>
                    <a:pt x="1324" y="6718"/>
                    <a:pt x="1519" y="6913"/>
                    <a:pt x="1760" y="6913"/>
                  </a:cubicBezTo>
                  <a:lnTo>
                    <a:pt x="2618" y="6913"/>
                  </a:lnTo>
                  <a:cubicBezTo>
                    <a:pt x="2859" y="6913"/>
                    <a:pt x="3054" y="6718"/>
                    <a:pt x="3054" y="6477"/>
                  </a:cubicBezTo>
                  <a:lnTo>
                    <a:pt x="3054" y="3453"/>
                  </a:lnTo>
                  <a:lnTo>
                    <a:pt x="3912" y="3453"/>
                  </a:lnTo>
                  <a:cubicBezTo>
                    <a:pt x="4077" y="3453"/>
                    <a:pt x="4227" y="3363"/>
                    <a:pt x="4303" y="3212"/>
                  </a:cubicBezTo>
                  <a:cubicBezTo>
                    <a:pt x="4378" y="3062"/>
                    <a:pt x="4363" y="2897"/>
                    <a:pt x="4258" y="2761"/>
                  </a:cubicBezTo>
                  <a:lnTo>
                    <a:pt x="2528" y="158"/>
                  </a:lnTo>
                  <a:cubicBezTo>
                    <a:pt x="2453" y="53"/>
                    <a:pt x="2321" y="0"/>
                    <a:pt x="2189"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124"/>
            <p:cNvSpPr/>
            <p:nvPr/>
          </p:nvSpPr>
          <p:spPr>
            <a:xfrm>
              <a:off x="8018890" y="2734448"/>
              <a:ext cx="397957" cy="279467"/>
            </a:xfrm>
            <a:custGeom>
              <a:avLst/>
              <a:gdLst/>
              <a:ahLst/>
              <a:cxnLst/>
              <a:rect l="l" t="t" r="r" b="b"/>
              <a:pathLst>
                <a:path w="14761" h="10366" extrusionOk="0">
                  <a:moveTo>
                    <a:pt x="6515" y="0"/>
                  </a:moveTo>
                  <a:cubicBezTo>
                    <a:pt x="4243" y="0"/>
                    <a:pt x="2287" y="1639"/>
                    <a:pt x="1866" y="3866"/>
                  </a:cubicBezTo>
                  <a:cubicBezTo>
                    <a:pt x="752" y="4468"/>
                    <a:pt x="0" y="5642"/>
                    <a:pt x="0" y="6905"/>
                  </a:cubicBezTo>
                  <a:cubicBezTo>
                    <a:pt x="0" y="8817"/>
                    <a:pt x="1580" y="10366"/>
                    <a:pt x="3491" y="10366"/>
                  </a:cubicBezTo>
                  <a:lnTo>
                    <a:pt x="4439" y="10366"/>
                  </a:lnTo>
                  <a:cubicBezTo>
                    <a:pt x="4409" y="10261"/>
                    <a:pt x="4379" y="10155"/>
                    <a:pt x="4379" y="10050"/>
                  </a:cubicBezTo>
                  <a:lnTo>
                    <a:pt x="4363" y="10050"/>
                  </a:lnTo>
                  <a:cubicBezTo>
                    <a:pt x="4319" y="9523"/>
                    <a:pt x="4559" y="9252"/>
                    <a:pt x="4620" y="9162"/>
                  </a:cubicBezTo>
                  <a:lnTo>
                    <a:pt x="6108" y="6905"/>
                  </a:lnTo>
                  <a:lnTo>
                    <a:pt x="5657" y="6905"/>
                  </a:lnTo>
                  <a:cubicBezTo>
                    <a:pt x="5416" y="6905"/>
                    <a:pt x="5221" y="6710"/>
                    <a:pt x="5221" y="6484"/>
                  </a:cubicBezTo>
                  <a:cubicBezTo>
                    <a:pt x="5221" y="6243"/>
                    <a:pt x="5416" y="6048"/>
                    <a:pt x="5657" y="6048"/>
                  </a:cubicBezTo>
                  <a:lnTo>
                    <a:pt x="9103" y="6048"/>
                  </a:lnTo>
                  <a:cubicBezTo>
                    <a:pt x="9344" y="6048"/>
                    <a:pt x="9539" y="6243"/>
                    <a:pt x="9539" y="6484"/>
                  </a:cubicBezTo>
                  <a:cubicBezTo>
                    <a:pt x="9539" y="6710"/>
                    <a:pt x="9344" y="6905"/>
                    <a:pt x="9103" y="6905"/>
                  </a:cubicBezTo>
                  <a:lnTo>
                    <a:pt x="8652" y="6905"/>
                  </a:lnTo>
                  <a:lnTo>
                    <a:pt x="10171" y="9192"/>
                  </a:lnTo>
                  <a:cubicBezTo>
                    <a:pt x="10367" y="9463"/>
                    <a:pt x="10487" y="9914"/>
                    <a:pt x="10321" y="10366"/>
                  </a:cubicBezTo>
                  <a:lnTo>
                    <a:pt x="11270" y="10366"/>
                  </a:lnTo>
                  <a:cubicBezTo>
                    <a:pt x="13180" y="10366"/>
                    <a:pt x="14760" y="8817"/>
                    <a:pt x="14760" y="6905"/>
                  </a:cubicBezTo>
                  <a:cubicBezTo>
                    <a:pt x="14760" y="5010"/>
                    <a:pt x="13180" y="3461"/>
                    <a:pt x="11270" y="3461"/>
                  </a:cubicBezTo>
                  <a:lnTo>
                    <a:pt x="11089" y="3461"/>
                  </a:lnTo>
                  <a:cubicBezTo>
                    <a:pt x="10517" y="1429"/>
                    <a:pt x="8652" y="0"/>
                    <a:pt x="6515"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84" name="Google Shape;4484;p124"/>
          <p:cNvGrpSpPr/>
          <p:nvPr/>
        </p:nvGrpSpPr>
        <p:grpSpPr>
          <a:xfrm>
            <a:off x="986803" y="3313149"/>
            <a:ext cx="378986" cy="378986"/>
            <a:chOff x="811754" y="3330695"/>
            <a:chExt cx="397552" cy="397552"/>
          </a:xfrm>
        </p:grpSpPr>
        <p:sp>
          <p:nvSpPr>
            <p:cNvPr id="4485" name="Google Shape;4485;p124"/>
            <p:cNvSpPr/>
            <p:nvPr/>
          </p:nvSpPr>
          <p:spPr>
            <a:xfrm>
              <a:off x="928195" y="3541199"/>
              <a:ext cx="281112" cy="187048"/>
            </a:xfrm>
            <a:custGeom>
              <a:avLst/>
              <a:gdLst/>
              <a:ahLst/>
              <a:cxnLst/>
              <a:rect l="l" t="t" r="r" b="b"/>
              <a:pathLst>
                <a:path w="10427" h="6938" extrusionOk="0">
                  <a:moveTo>
                    <a:pt x="2151" y="1732"/>
                  </a:moveTo>
                  <a:cubicBezTo>
                    <a:pt x="2392" y="1732"/>
                    <a:pt x="2588" y="1927"/>
                    <a:pt x="2588" y="2153"/>
                  </a:cubicBezTo>
                  <a:cubicBezTo>
                    <a:pt x="2588" y="2394"/>
                    <a:pt x="2392" y="2589"/>
                    <a:pt x="2151" y="2589"/>
                  </a:cubicBezTo>
                  <a:cubicBezTo>
                    <a:pt x="1926" y="2589"/>
                    <a:pt x="1730" y="2394"/>
                    <a:pt x="1730" y="2153"/>
                  </a:cubicBezTo>
                  <a:cubicBezTo>
                    <a:pt x="1730" y="1927"/>
                    <a:pt x="1926" y="1732"/>
                    <a:pt x="2151" y="1732"/>
                  </a:cubicBezTo>
                  <a:close/>
                  <a:moveTo>
                    <a:pt x="3912" y="1732"/>
                  </a:moveTo>
                  <a:cubicBezTo>
                    <a:pt x="4153" y="1732"/>
                    <a:pt x="4348" y="1927"/>
                    <a:pt x="4348" y="2153"/>
                  </a:cubicBezTo>
                  <a:cubicBezTo>
                    <a:pt x="4348" y="2394"/>
                    <a:pt x="4153" y="2589"/>
                    <a:pt x="3912" y="2589"/>
                  </a:cubicBezTo>
                  <a:cubicBezTo>
                    <a:pt x="3672" y="2589"/>
                    <a:pt x="3491" y="2394"/>
                    <a:pt x="3491" y="2153"/>
                  </a:cubicBezTo>
                  <a:cubicBezTo>
                    <a:pt x="3491" y="1927"/>
                    <a:pt x="3672" y="1732"/>
                    <a:pt x="3912" y="1732"/>
                  </a:cubicBezTo>
                  <a:close/>
                  <a:moveTo>
                    <a:pt x="5672" y="1732"/>
                  </a:moveTo>
                  <a:cubicBezTo>
                    <a:pt x="5913" y="1732"/>
                    <a:pt x="6109" y="1927"/>
                    <a:pt x="6109" y="2153"/>
                  </a:cubicBezTo>
                  <a:cubicBezTo>
                    <a:pt x="6109" y="2394"/>
                    <a:pt x="5913" y="2589"/>
                    <a:pt x="5672" y="2589"/>
                  </a:cubicBezTo>
                  <a:cubicBezTo>
                    <a:pt x="5431" y="2589"/>
                    <a:pt x="5236" y="2394"/>
                    <a:pt x="5236" y="2153"/>
                  </a:cubicBezTo>
                  <a:cubicBezTo>
                    <a:pt x="5236" y="1927"/>
                    <a:pt x="5431" y="1732"/>
                    <a:pt x="5672" y="1732"/>
                  </a:cubicBezTo>
                  <a:close/>
                  <a:moveTo>
                    <a:pt x="2151" y="1"/>
                  </a:moveTo>
                  <a:cubicBezTo>
                    <a:pt x="964" y="1"/>
                    <a:pt x="1" y="964"/>
                    <a:pt x="1" y="2153"/>
                  </a:cubicBezTo>
                  <a:lnTo>
                    <a:pt x="1" y="3025"/>
                  </a:lnTo>
                  <a:cubicBezTo>
                    <a:pt x="1" y="4213"/>
                    <a:pt x="964" y="5176"/>
                    <a:pt x="2151" y="5176"/>
                  </a:cubicBezTo>
                  <a:lnTo>
                    <a:pt x="6364" y="5176"/>
                  </a:lnTo>
                  <a:lnTo>
                    <a:pt x="7959" y="6817"/>
                  </a:lnTo>
                  <a:cubicBezTo>
                    <a:pt x="8039" y="6897"/>
                    <a:pt x="8153" y="6937"/>
                    <a:pt x="8265" y="6937"/>
                  </a:cubicBezTo>
                  <a:cubicBezTo>
                    <a:pt x="8321" y="6937"/>
                    <a:pt x="8376" y="6927"/>
                    <a:pt x="8426" y="6907"/>
                  </a:cubicBezTo>
                  <a:cubicBezTo>
                    <a:pt x="8591" y="6847"/>
                    <a:pt x="8697" y="6681"/>
                    <a:pt x="8697" y="6500"/>
                  </a:cubicBezTo>
                  <a:lnTo>
                    <a:pt x="8697" y="5146"/>
                  </a:lnTo>
                  <a:cubicBezTo>
                    <a:pt x="9674" y="4936"/>
                    <a:pt x="10426" y="4063"/>
                    <a:pt x="10426" y="3025"/>
                  </a:cubicBezTo>
                  <a:lnTo>
                    <a:pt x="10426" y="2153"/>
                  </a:lnTo>
                  <a:cubicBezTo>
                    <a:pt x="10426" y="964"/>
                    <a:pt x="9449" y="1"/>
                    <a:pt x="8260" y="1"/>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124"/>
            <p:cNvSpPr/>
            <p:nvPr/>
          </p:nvSpPr>
          <p:spPr>
            <a:xfrm>
              <a:off x="811754" y="3330695"/>
              <a:ext cx="397552" cy="257171"/>
            </a:xfrm>
            <a:custGeom>
              <a:avLst/>
              <a:gdLst/>
              <a:ahLst/>
              <a:cxnLst/>
              <a:rect l="l" t="t" r="r" b="b"/>
              <a:pathLst>
                <a:path w="14746" h="9539" extrusionOk="0">
                  <a:moveTo>
                    <a:pt x="2153" y="1730"/>
                  </a:moveTo>
                  <a:cubicBezTo>
                    <a:pt x="2394" y="1730"/>
                    <a:pt x="2589" y="1927"/>
                    <a:pt x="2589" y="2167"/>
                  </a:cubicBezTo>
                  <a:cubicBezTo>
                    <a:pt x="2589" y="2392"/>
                    <a:pt x="2394" y="2589"/>
                    <a:pt x="2153" y="2589"/>
                  </a:cubicBezTo>
                  <a:cubicBezTo>
                    <a:pt x="1912" y="2589"/>
                    <a:pt x="1732" y="2392"/>
                    <a:pt x="1732" y="2167"/>
                  </a:cubicBezTo>
                  <a:cubicBezTo>
                    <a:pt x="1732" y="1927"/>
                    <a:pt x="1912" y="1730"/>
                    <a:pt x="2153" y="1730"/>
                  </a:cubicBezTo>
                  <a:close/>
                  <a:moveTo>
                    <a:pt x="12579" y="1730"/>
                  </a:moveTo>
                  <a:cubicBezTo>
                    <a:pt x="12820" y="1730"/>
                    <a:pt x="13016" y="1927"/>
                    <a:pt x="13016" y="2167"/>
                  </a:cubicBezTo>
                  <a:cubicBezTo>
                    <a:pt x="13016" y="2392"/>
                    <a:pt x="12820" y="2589"/>
                    <a:pt x="12579" y="2589"/>
                  </a:cubicBezTo>
                  <a:lnTo>
                    <a:pt x="3883" y="2589"/>
                  </a:lnTo>
                  <a:cubicBezTo>
                    <a:pt x="3642" y="2589"/>
                    <a:pt x="3447" y="2392"/>
                    <a:pt x="3447" y="2167"/>
                  </a:cubicBezTo>
                  <a:cubicBezTo>
                    <a:pt x="3447" y="1927"/>
                    <a:pt x="3642" y="1730"/>
                    <a:pt x="3883" y="1730"/>
                  </a:cubicBezTo>
                  <a:close/>
                  <a:moveTo>
                    <a:pt x="2153" y="3461"/>
                  </a:moveTo>
                  <a:cubicBezTo>
                    <a:pt x="2394" y="3461"/>
                    <a:pt x="2589" y="3656"/>
                    <a:pt x="2589" y="3882"/>
                  </a:cubicBezTo>
                  <a:cubicBezTo>
                    <a:pt x="2589" y="4123"/>
                    <a:pt x="2394" y="4318"/>
                    <a:pt x="2153" y="4318"/>
                  </a:cubicBezTo>
                  <a:cubicBezTo>
                    <a:pt x="1912" y="4318"/>
                    <a:pt x="1732" y="4123"/>
                    <a:pt x="1732" y="3882"/>
                  </a:cubicBezTo>
                  <a:cubicBezTo>
                    <a:pt x="1732" y="3656"/>
                    <a:pt x="1912" y="3461"/>
                    <a:pt x="2153" y="3461"/>
                  </a:cubicBezTo>
                  <a:close/>
                  <a:moveTo>
                    <a:pt x="12579" y="3461"/>
                  </a:moveTo>
                  <a:cubicBezTo>
                    <a:pt x="12820" y="3461"/>
                    <a:pt x="13016" y="3656"/>
                    <a:pt x="13016" y="3882"/>
                  </a:cubicBezTo>
                  <a:cubicBezTo>
                    <a:pt x="13016" y="4123"/>
                    <a:pt x="12820" y="4318"/>
                    <a:pt x="12579" y="4318"/>
                  </a:cubicBezTo>
                  <a:lnTo>
                    <a:pt x="3883" y="4318"/>
                  </a:lnTo>
                  <a:cubicBezTo>
                    <a:pt x="3642" y="4318"/>
                    <a:pt x="3447" y="4123"/>
                    <a:pt x="3447" y="3882"/>
                  </a:cubicBezTo>
                  <a:cubicBezTo>
                    <a:pt x="3447" y="3656"/>
                    <a:pt x="3642" y="3461"/>
                    <a:pt x="3883" y="3461"/>
                  </a:cubicBezTo>
                  <a:close/>
                  <a:moveTo>
                    <a:pt x="2153" y="1"/>
                  </a:moveTo>
                  <a:cubicBezTo>
                    <a:pt x="964" y="1"/>
                    <a:pt x="1" y="964"/>
                    <a:pt x="1" y="2167"/>
                  </a:cubicBezTo>
                  <a:lnTo>
                    <a:pt x="1" y="4755"/>
                  </a:lnTo>
                  <a:cubicBezTo>
                    <a:pt x="1" y="5793"/>
                    <a:pt x="739" y="6695"/>
                    <a:pt x="1732" y="6906"/>
                  </a:cubicBezTo>
                  <a:lnTo>
                    <a:pt x="1732" y="9103"/>
                  </a:lnTo>
                  <a:cubicBezTo>
                    <a:pt x="1732" y="9283"/>
                    <a:pt x="1837" y="9434"/>
                    <a:pt x="1987" y="9509"/>
                  </a:cubicBezTo>
                  <a:cubicBezTo>
                    <a:pt x="2041" y="9529"/>
                    <a:pt x="2096" y="9539"/>
                    <a:pt x="2151" y="9539"/>
                  </a:cubicBezTo>
                  <a:cubicBezTo>
                    <a:pt x="2265" y="9539"/>
                    <a:pt x="2377" y="9495"/>
                    <a:pt x="2468" y="9404"/>
                  </a:cubicBezTo>
                  <a:lnTo>
                    <a:pt x="4921" y="6936"/>
                  </a:lnTo>
                  <a:lnTo>
                    <a:pt x="12579" y="6936"/>
                  </a:lnTo>
                  <a:cubicBezTo>
                    <a:pt x="13768" y="6936"/>
                    <a:pt x="14745" y="5943"/>
                    <a:pt x="14745" y="4755"/>
                  </a:cubicBezTo>
                  <a:lnTo>
                    <a:pt x="14745" y="2167"/>
                  </a:lnTo>
                  <a:cubicBezTo>
                    <a:pt x="14745" y="964"/>
                    <a:pt x="13768" y="1"/>
                    <a:pt x="12579" y="1"/>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87" name="Google Shape;4487;p124"/>
          <p:cNvGrpSpPr/>
          <p:nvPr/>
        </p:nvGrpSpPr>
        <p:grpSpPr>
          <a:xfrm>
            <a:off x="1675101" y="3313149"/>
            <a:ext cx="355419" cy="378986"/>
            <a:chOff x="1533770" y="3330695"/>
            <a:chExt cx="372830" cy="397552"/>
          </a:xfrm>
        </p:grpSpPr>
        <p:sp>
          <p:nvSpPr>
            <p:cNvPr id="4488" name="Google Shape;4488;p124"/>
            <p:cNvSpPr/>
            <p:nvPr/>
          </p:nvSpPr>
          <p:spPr>
            <a:xfrm>
              <a:off x="1673315" y="3447917"/>
              <a:ext cx="23536" cy="23536"/>
            </a:xfrm>
            <a:custGeom>
              <a:avLst/>
              <a:gdLst/>
              <a:ahLst/>
              <a:cxnLst/>
              <a:rect l="l" t="t" r="r" b="b"/>
              <a:pathLst>
                <a:path w="873" h="873" extrusionOk="0">
                  <a:moveTo>
                    <a:pt x="437" y="0"/>
                  </a:moveTo>
                  <a:cubicBezTo>
                    <a:pt x="197" y="0"/>
                    <a:pt x="0" y="196"/>
                    <a:pt x="0" y="437"/>
                  </a:cubicBezTo>
                  <a:cubicBezTo>
                    <a:pt x="0" y="678"/>
                    <a:pt x="197" y="873"/>
                    <a:pt x="437" y="873"/>
                  </a:cubicBezTo>
                  <a:cubicBezTo>
                    <a:pt x="678" y="873"/>
                    <a:pt x="873" y="678"/>
                    <a:pt x="873" y="437"/>
                  </a:cubicBezTo>
                  <a:cubicBezTo>
                    <a:pt x="873" y="196"/>
                    <a:pt x="678" y="0"/>
                    <a:pt x="437"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9" name="Google Shape;4489;p124"/>
            <p:cNvSpPr/>
            <p:nvPr/>
          </p:nvSpPr>
          <p:spPr>
            <a:xfrm>
              <a:off x="1603543" y="3542008"/>
              <a:ext cx="23563" cy="23159"/>
            </a:xfrm>
            <a:custGeom>
              <a:avLst/>
              <a:gdLst/>
              <a:ahLst/>
              <a:cxnLst/>
              <a:rect l="l" t="t" r="r" b="b"/>
              <a:pathLst>
                <a:path w="874" h="859" extrusionOk="0">
                  <a:moveTo>
                    <a:pt x="437" y="1"/>
                  </a:moveTo>
                  <a:cubicBezTo>
                    <a:pt x="197" y="1"/>
                    <a:pt x="1" y="197"/>
                    <a:pt x="1" y="422"/>
                  </a:cubicBezTo>
                  <a:cubicBezTo>
                    <a:pt x="1" y="663"/>
                    <a:pt x="197" y="859"/>
                    <a:pt x="437" y="859"/>
                  </a:cubicBezTo>
                  <a:cubicBezTo>
                    <a:pt x="678" y="859"/>
                    <a:pt x="873" y="663"/>
                    <a:pt x="873" y="422"/>
                  </a:cubicBezTo>
                  <a:cubicBezTo>
                    <a:pt x="873" y="197"/>
                    <a:pt x="678" y="1"/>
                    <a:pt x="437" y="1"/>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0" name="Google Shape;4490;p124"/>
            <p:cNvSpPr/>
            <p:nvPr/>
          </p:nvSpPr>
          <p:spPr>
            <a:xfrm>
              <a:off x="1743492" y="3611780"/>
              <a:ext cx="23132" cy="23159"/>
            </a:xfrm>
            <a:custGeom>
              <a:avLst/>
              <a:gdLst/>
              <a:ahLst/>
              <a:cxnLst/>
              <a:rect l="l" t="t" r="r" b="b"/>
              <a:pathLst>
                <a:path w="858" h="859" extrusionOk="0">
                  <a:moveTo>
                    <a:pt x="422" y="1"/>
                  </a:moveTo>
                  <a:cubicBezTo>
                    <a:pt x="196" y="1"/>
                    <a:pt x="1" y="197"/>
                    <a:pt x="1" y="438"/>
                  </a:cubicBezTo>
                  <a:cubicBezTo>
                    <a:pt x="1" y="678"/>
                    <a:pt x="196" y="859"/>
                    <a:pt x="422" y="859"/>
                  </a:cubicBezTo>
                  <a:cubicBezTo>
                    <a:pt x="663" y="859"/>
                    <a:pt x="858" y="678"/>
                    <a:pt x="858" y="438"/>
                  </a:cubicBezTo>
                  <a:cubicBezTo>
                    <a:pt x="858" y="197"/>
                    <a:pt x="663" y="1"/>
                    <a:pt x="422" y="1"/>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1" name="Google Shape;4491;p124"/>
            <p:cNvSpPr/>
            <p:nvPr/>
          </p:nvSpPr>
          <p:spPr>
            <a:xfrm>
              <a:off x="1813264" y="3424813"/>
              <a:ext cx="23132" cy="23132"/>
            </a:xfrm>
            <a:custGeom>
              <a:avLst/>
              <a:gdLst/>
              <a:ahLst/>
              <a:cxnLst/>
              <a:rect l="l" t="t" r="r" b="b"/>
              <a:pathLst>
                <a:path w="858" h="858" extrusionOk="0">
                  <a:moveTo>
                    <a:pt x="436" y="0"/>
                  </a:moveTo>
                  <a:cubicBezTo>
                    <a:pt x="196" y="0"/>
                    <a:pt x="1" y="195"/>
                    <a:pt x="1" y="422"/>
                  </a:cubicBezTo>
                  <a:cubicBezTo>
                    <a:pt x="1" y="662"/>
                    <a:pt x="196" y="857"/>
                    <a:pt x="436" y="857"/>
                  </a:cubicBezTo>
                  <a:cubicBezTo>
                    <a:pt x="677" y="857"/>
                    <a:pt x="858" y="662"/>
                    <a:pt x="858" y="422"/>
                  </a:cubicBezTo>
                  <a:cubicBezTo>
                    <a:pt x="858" y="195"/>
                    <a:pt x="677" y="0"/>
                    <a:pt x="436"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2" name="Google Shape;4492;p124"/>
            <p:cNvSpPr/>
            <p:nvPr/>
          </p:nvSpPr>
          <p:spPr>
            <a:xfrm>
              <a:off x="1533770" y="3330695"/>
              <a:ext cx="372830" cy="397552"/>
            </a:xfrm>
            <a:custGeom>
              <a:avLst/>
              <a:gdLst/>
              <a:ahLst/>
              <a:cxnLst/>
              <a:rect l="l" t="t" r="r" b="b"/>
              <a:pathLst>
                <a:path w="13829" h="14746" extrusionOk="0">
                  <a:moveTo>
                    <a:pt x="3025" y="1760"/>
                  </a:moveTo>
                  <a:cubicBezTo>
                    <a:pt x="3266" y="1760"/>
                    <a:pt x="3461" y="1957"/>
                    <a:pt x="3461" y="2197"/>
                  </a:cubicBezTo>
                  <a:lnTo>
                    <a:pt x="3461" y="7056"/>
                  </a:lnTo>
                  <a:cubicBezTo>
                    <a:pt x="3958" y="7237"/>
                    <a:pt x="4319" y="7704"/>
                    <a:pt x="4319" y="8260"/>
                  </a:cubicBezTo>
                  <a:cubicBezTo>
                    <a:pt x="4319" y="8832"/>
                    <a:pt x="3958" y="9299"/>
                    <a:pt x="3461" y="9479"/>
                  </a:cubicBezTo>
                  <a:lnTo>
                    <a:pt x="3461" y="12593"/>
                  </a:lnTo>
                  <a:cubicBezTo>
                    <a:pt x="3461" y="12819"/>
                    <a:pt x="3266" y="13014"/>
                    <a:pt x="3025" y="13014"/>
                  </a:cubicBezTo>
                  <a:cubicBezTo>
                    <a:pt x="2785" y="13014"/>
                    <a:pt x="2589" y="12819"/>
                    <a:pt x="2589" y="12593"/>
                  </a:cubicBezTo>
                  <a:lnTo>
                    <a:pt x="2589" y="9479"/>
                  </a:lnTo>
                  <a:cubicBezTo>
                    <a:pt x="2093" y="9299"/>
                    <a:pt x="1732" y="8832"/>
                    <a:pt x="1732" y="8260"/>
                  </a:cubicBezTo>
                  <a:cubicBezTo>
                    <a:pt x="1732" y="7704"/>
                    <a:pt x="2093" y="7237"/>
                    <a:pt x="2589" y="7056"/>
                  </a:cubicBezTo>
                  <a:lnTo>
                    <a:pt x="2589" y="2197"/>
                  </a:lnTo>
                  <a:cubicBezTo>
                    <a:pt x="2589" y="1957"/>
                    <a:pt x="2785" y="1760"/>
                    <a:pt x="3025" y="1760"/>
                  </a:cubicBezTo>
                  <a:close/>
                  <a:moveTo>
                    <a:pt x="5613" y="1760"/>
                  </a:moveTo>
                  <a:cubicBezTo>
                    <a:pt x="5854" y="1760"/>
                    <a:pt x="6049" y="1957"/>
                    <a:pt x="6049" y="2197"/>
                  </a:cubicBezTo>
                  <a:lnTo>
                    <a:pt x="6049" y="3566"/>
                  </a:lnTo>
                  <a:cubicBezTo>
                    <a:pt x="6546" y="3746"/>
                    <a:pt x="6907" y="4213"/>
                    <a:pt x="6907" y="4785"/>
                  </a:cubicBezTo>
                  <a:cubicBezTo>
                    <a:pt x="6907" y="5341"/>
                    <a:pt x="6546" y="5823"/>
                    <a:pt x="6049" y="6003"/>
                  </a:cubicBezTo>
                  <a:lnTo>
                    <a:pt x="6049" y="12593"/>
                  </a:lnTo>
                  <a:cubicBezTo>
                    <a:pt x="6049" y="12819"/>
                    <a:pt x="5854" y="13014"/>
                    <a:pt x="5613" y="13014"/>
                  </a:cubicBezTo>
                  <a:cubicBezTo>
                    <a:pt x="5373" y="13014"/>
                    <a:pt x="5176" y="12819"/>
                    <a:pt x="5176" y="12593"/>
                  </a:cubicBezTo>
                  <a:lnTo>
                    <a:pt x="5176" y="6003"/>
                  </a:lnTo>
                  <a:cubicBezTo>
                    <a:pt x="4680" y="5823"/>
                    <a:pt x="4319" y="5341"/>
                    <a:pt x="4319" y="4785"/>
                  </a:cubicBezTo>
                  <a:cubicBezTo>
                    <a:pt x="4319" y="4213"/>
                    <a:pt x="4680" y="3746"/>
                    <a:pt x="5176" y="3566"/>
                  </a:cubicBezTo>
                  <a:lnTo>
                    <a:pt x="5176" y="2197"/>
                  </a:lnTo>
                  <a:cubicBezTo>
                    <a:pt x="5176" y="1957"/>
                    <a:pt x="5373" y="1760"/>
                    <a:pt x="5613" y="1760"/>
                  </a:cubicBezTo>
                  <a:close/>
                  <a:moveTo>
                    <a:pt x="8201" y="1760"/>
                  </a:moveTo>
                  <a:cubicBezTo>
                    <a:pt x="8442" y="1760"/>
                    <a:pt x="8637" y="1957"/>
                    <a:pt x="8637" y="2197"/>
                  </a:cubicBezTo>
                  <a:lnTo>
                    <a:pt x="8637" y="9644"/>
                  </a:lnTo>
                  <a:cubicBezTo>
                    <a:pt x="9134" y="9825"/>
                    <a:pt x="9509" y="10292"/>
                    <a:pt x="9509" y="10864"/>
                  </a:cubicBezTo>
                  <a:cubicBezTo>
                    <a:pt x="9509" y="11420"/>
                    <a:pt x="9134" y="11901"/>
                    <a:pt x="8637" y="12082"/>
                  </a:cubicBezTo>
                  <a:lnTo>
                    <a:pt x="8637" y="12593"/>
                  </a:lnTo>
                  <a:cubicBezTo>
                    <a:pt x="8637" y="12819"/>
                    <a:pt x="8442" y="13014"/>
                    <a:pt x="8201" y="13014"/>
                  </a:cubicBezTo>
                  <a:cubicBezTo>
                    <a:pt x="7975" y="13014"/>
                    <a:pt x="7780" y="12819"/>
                    <a:pt x="7780" y="12593"/>
                  </a:cubicBezTo>
                  <a:lnTo>
                    <a:pt x="7780" y="12082"/>
                  </a:lnTo>
                  <a:cubicBezTo>
                    <a:pt x="7268" y="11901"/>
                    <a:pt x="6907" y="11420"/>
                    <a:pt x="6907" y="10864"/>
                  </a:cubicBezTo>
                  <a:cubicBezTo>
                    <a:pt x="6907" y="10292"/>
                    <a:pt x="7268" y="9825"/>
                    <a:pt x="7780" y="9644"/>
                  </a:cubicBezTo>
                  <a:lnTo>
                    <a:pt x="7780" y="2197"/>
                  </a:lnTo>
                  <a:cubicBezTo>
                    <a:pt x="7780" y="1957"/>
                    <a:pt x="7975" y="1760"/>
                    <a:pt x="8201" y="1760"/>
                  </a:cubicBezTo>
                  <a:close/>
                  <a:moveTo>
                    <a:pt x="10803" y="1760"/>
                  </a:moveTo>
                  <a:cubicBezTo>
                    <a:pt x="11044" y="1760"/>
                    <a:pt x="11225" y="1957"/>
                    <a:pt x="11225" y="2197"/>
                  </a:cubicBezTo>
                  <a:lnTo>
                    <a:pt x="11225" y="2709"/>
                  </a:lnTo>
                  <a:cubicBezTo>
                    <a:pt x="11736" y="2874"/>
                    <a:pt x="12097" y="3355"/>
                    <a:pt x="12097" y="3913"/>
                  </a:cubicBezTo>
                  <a:cubicBezTo>
                    <a:pt x="12097" y="4484"/>
                    <a:pt x="11736" y="4950"/>
                    <a:pt x="11225" y="5131"/>
                  </a:cubicBezTo>
                  <a:lnTo>
                    <a:pt x="11225" y="12593"/>
                  </a:lnTo>
                  <a:cubicBezTo>
                    <a:pt x="11225" y="12819"/>
                    <a:pt x="11044" y="13014"/>
                    <a:pt x="10803" y="13014"/>
                  </a:cubicBezTo>
                  <a:cubicBezTo>
                    <a:pt x="10563" y="13014"/>
                    <a:pt x="10368" y="12819"/>
                    <a:pt x="10368" y="12593"/>
                  </a:cubicBezTo>
                  <a:lnTo>
                    <a:pt x="10368" y="5131"/>
                  </a:lnTo>
                  <a:cubicBezTo>
                    <a:pt x="9870" y="4950"/>
                    <a:pt x="9509" y="4484"/>
                    <a:pt x="9509" y="3913"/>
                  </a:cubicBezTo>
                  <a:cubicBezTo>
                    <a:pt x="9509" y="3355"/>
                    <a:pt x="9870" y="2874"/>
                    <a:pt x="10368" y="2709"/>
                  </a:cubicBezTo>
                  <a:lnTo>
                    <a:pt x="10368" y="2197"/>
                  </a:lnTo>
                  <a:cubicBezTo>
                    <a:pt x="10368" y="1957"/>
                    <a:pt x="10563" y="1760"/>
                    <a:pt x="10803" y="1760"/>
                  </a:cubicBezTo>
                  <a:close/>
                  <a:moveTo>
                    <a:pt x="2153" y="1"/>
                  </a:moveTo>
                  <a:cubicBezTo>
                    <a:pt x="964" y="1"/>
                    <a:pt x="1" y="994"/>
                    <a:pt x="1" y="2197"/>
                  </a:cubicBezTo>
                  <a:lnTo>
                    <a:pt x="1" y="12593"/>
                  </a:lnTo>
                  <a:cubicBezTo>
                    <a:pt x="1" y="13782"/>
                    <a:pt x="964" y="14745"/>
                    <a:pt x="2153" y="14745"/>
                  </a:cubicBezTo>
                  <a:lnTo>
                    <a:pt x="11661" y="14745"/>
                  </a:lnTo>
                  <a:cubicBezTo>
                    <a:pt x="12849" y="14745"/>
                    <a:pt x="13828" y="13782"/>
                    <a:pt x="13828" y="12593"/>
                  </a:cubicBezTo>
                  <a:lnTo>
                    <a:pt x="13828" y="2197"/>
                  </a:lnTo>
                  <a:cubicBezTo>
                    <a:pt x="13828" y="994"/>
                    <a:pt x="12849" y="1"/>
                    <a:pt x="11661" y="1"/>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93" name="Google Shape;4493;p124"/>
          <p:cNvGrpSpPr/>
          <p:nvPr/>
        </p:nvGrpSpPr>
        <p:grpSpPr>
          <a:xfrm>
            <a:off x="2480569" y="3313149"/>
            <a:ext cx="332956" cy="378986"/>
            <a:chOff x="2378697" y="3330695"/>
            <a:chExt cx="349267" cy="397552"/>
          </a:xfrm>
        </p:grpSpPr>
        <p:sp>
          <p:nvSpPr>
            <p:cNvPr id="4494" name="Google Shape;4494;p124"/>
            <p:cNvSpPr/>
            <p:nvPr/>
          </p:nvSpPr>
          <p:spPr>
            <a:xfrm>
              <a:off x="2378697" y="3471427"/>
              <a:ext cx="349267" cy="163108"/>
            </a:xfrm>
            <a:custGeom>
              <a:avLst/>
              <a:gdLst/>
              <a:ahLst/>
              <a:cxnLst/>
              <a:rect l="l" t="t" r="r" b="b"/>
              <a:pathLst>
                <a:path w="12955" h="6050" extrusionOk="0">
                  <a:moveTo>
                    <a:pt x="4755" y="2589"/>
                  </a:moveTo>
                  <a:cubicBezTo>
                    <a:pt x="4980" y="2589"/>
                    <a:pt x="5176" y="2785"/>
                    <a:pt x="5176" y="3026"/>
                  </a:cubicBezTo>
                  <a:cubicBezTo>
                    <a:pt x="5176" y="3251"/>
                    <a:pt x="4980" y="3447"/>
                    <a:pt x="4755" y="3447"/>
                  </a:cubicBezTo>
                  <a:cubicBezTo>
                    <a:pt x="4514" y="3447"/>
                    <a:pt x="4318" y="3251"/>
                    <a:pt x="4318" y="3026"/>
                  </a:cubicBezTo>
                  <a:cubicBezTo>
                    <a:pt x="4318" y="2785"/>
                    <a:pt x="4514" y="2589"/>
                    <a:pt x="4755" y="2589"/>
                  </a:cubicBezTo>
                  <a:close/>
                  <a:moveTo>
                    <a:pt x="6470" y="2589"/>
                  </a:moveTo>
                  <a:cubicBezTo>
                    <a:pt x="6711" y="2589"/>
                    <a:pt x="6906" y="2785"/>
                    <a:pt x="6906" y="3026"/>
                  </a:cubicBezTo>
                  <a:cubicBezTo>
                    <a:pt x="6906" y="3251"/>
                    <a:pt x="6711" y="3447"/>
                    <a:pt x="6470" y="3447"/>
                  </a:cubicBezTo>
                  <a:cubicBezTo>
                    <a:pt x="6244" y="3447"/>
                    <a:pt x="6049" y="3251"/>
                    <a:pt x="6049" y="3026"/>
                  </a:cubicBezTo>
                  <a:cubicBezTo>
                    <a:pt x="6049" y="2785"/>
                    <a:pt x="6244" y="2589"/>
                    <a:pt x="6470" y="2589"/>
                  </a:cubicBezTo>
                  <a:close/>
                  <a:moveTo>
                    <a:pt x="8200" y="2589"/>
                  </a:moveTo>
                  <a:cubicBezTo>
                    <a:pt x="8441" y="2589"/>
                    <a:pt x="8637" y="2785"/>
                    <a:pt x="8637" y="3026"/>
                  </a:cubicBezTo>
                  <a:cubicBezTo>
                    <a:pt x="8637" y="3251"/>
                    <a:pt x="8441" y="3447"/>
                    <a:pt x="8200" y="3447"/>
                  </a:cubicBezTo>
                  <a:cubicBezTo>
                    <a:pt x="7959" y="3447"/>
                    <a:pt x="7779" y="3251"/>
                    <a:pt x="7779" y="3026"/>
                  </a:cubicBezTo>
                  <a:cubicBezTo>
                    <a:pt x="7779" y="2785"/>
                    <a:pt x="7959" y="2589"/>
                    <a:pt x="8200" y="2589"/>
                  </a:cubicBezTo>
                  <a:close/>
                  <a:moveTo>
                    <a:pt x="3883" y="859"/>
                  </a:moveTo>
                  <a:cubicBezTo>
                    <a:pt x="4123" y="859"/>
                    <a:pt x="4318" y="1054"/>
                    <a:pt x="4318" y="1295"/>
                  </a:cubicBezTo>
                  <a:cubicBezTo>
                    <a:pt x="4318" y="1536"/>
                    <a:pt x="4123" y="1716"/>
                    <a:pt x="3883" y="1716"/>
                  </a:cubicBezTo>
                  <a:cubicBezTo>
                    <a:pt x="3642" y="1716"/>
                    <a:pt x="3446" y="1912"/>
                    <a:pt x="3446" y="2153"/>
                  </a:cubicBezTo>
                  <a:cubicBezTo>
                    <a:pt x="3446" y="2484"/>
                    <a:pt x="3325" y="2785"/>
                    <a:pt x="3115" y="3026"/>
                  </a:cubicBezTo>
                  <a:cubicBezTo>
                    <a:pt x="3325" y="3251"/>
                    <a:pt x="3446" y="3552"/>
                    <a:pt x="3446" y="3883"/>
                  </a:cubicBezTo>
                  <a:cubicBezTo>
                    <a:pt x="3446" y="4123"/>
                    <a:pt x="3642" y="4320"/>
                    <a:pt x="3883" y="4320"/>
                  </a:cubicBezTo>
                  <a:cubicBezTo>
                    <a:pt x="4123" y="4320"/>
                    <a:pt x="4318" y="4515"/>
                    <a:pt x="4318" y="4741"/>
                  </a:cubicBezTo>
                  <a:cubicBezTo>
                    <a:pt x="4318" y="4982"/>
                    <a:pt x="4123" y="5177"/>
                    <a:pt x="3883" y="5177"/>
                  </a:cubicBezTo>
                  <a:cubicBezTo>
                    <a:pt x="3175" y="5177"/>
                    <a:pt x="2589" y="4590"/>
                    <a:pt x="2589" y="3883"/>
                  </a:cubicBezTo>
                  <a:cubicBezTo>
                    <a:pt x="2589" y="3642"/>
                    <a:pt x="2392" y="3447"/>
                    <a:pt x="2152" y="3447"/>
                  </a:cubicBezTo>
                  <a:cubicBezTo>
                    <a:pt x="1911" y="3447"/>
                    <a:pt x="1730" y="3251"/>
                    <a:pt x="1730" y="3026"/>
                  </a:cubicBezTo>
                  <a:cubicBezTo>
                    <a:pt x="1730" y="2785"/>
                    <a:pt x="1911" y="2589"/>
                    <a:pt x="2152" y="2589"/>
                  </a:cubicBezTo>
                  <a:cubicBezTo>
                    <a:pt x="2392" y="2589"/>
                    <a:pt x="2589" y="2394"/>
                    <a:pt x="2589" y="2153"/>
                  </a:cubicBezTo>
                  <a:cubicBezTo>
                    <a:pt x="2589" y="1445"/>
                    <a:pt x="3175" y="859"/>
                    <a:pt x="3883" y="859"/>
                  </a:cubicBezTo>
                  <a:close/>
                  <a:moveTo>
                    <a:pt x="9073" y="859"/>
                  </a:moveTo>
                  <a:cubicBezTo>
                    <a:pt x="9780" y="859"/>
                    <a:pt x="10366" y="1445"/>
                    <a:pt x="10366" y="2153"/>
                  </a:cubicBezTo>
                  <a:cubicBezTo>
                    <a:pt x="10366" y="2394"/>
                    <a:pt x="10563" y="2589"/>
                    <a:pt x="10803" y="2589"/>
                  </a:cubicBezTo>
                  <a:cubicBezTo>
                    <a:pt x="11028" y="2589"/>
                    <a:pt x="11225" y="2785"/>
                    <a:pt x="11225" y="3026"/>
                  </a:cubicBezTo>
                  <a:cubicBezTo>
                    <a:pt x="11225" y="3251"/>
                    <a:pt x="11028" y="3447"/>
                    <a:pt x="10803" y="3447"/>
                  </a:cubicBezTo>
                  <a:cubicBezTo>
                    <a:pt x="10563" y="3447"/>
                    <a:pt x="10366" y="3642"/>
                    <a:pt x="10366" y="3883"/>
                  </a:cubicBezTo>
                  <a:cubicBezTo>
                    <a:pt x="10366" y="4590"/>
                    <a:pt x="9780" y="5177"/>
                    <a:pt x="9073" y="5177"/>
                  </a:cubicBezTo>
                  <a:cubicBezTo>
                    <a:pt x="8832" y="5177"/>
                    <a:pt x="8637" y="4982"/>
                    <a:pt x="8637" y="4741"/>
                  </a:cubicBezTo>
                  <a:cubicBezTo>
                    <a:pt x="8637" y="4515"/>
                    <a:pt x="8832" y="4320"/>
                    <a:pt x="9073" y="4320"/>
                  </a:cubicBezTo>
                  <a:cubicBezTo>
                    <a:pt x="9313" y="4320"/>
                    <a:pt x="9494" y="4123"/>
                    <a:pt x="9494" y="3883"/>
                  </a:cubicBezTo>
                  <a:cubicBezTo>
                    <a:pt x="9494" y="3552"/>
                    <a:pt x="9630" y="3251"/>
                    <a:pt x="9825" y="3026"/>
                  </a:cubicBezTo>
                  <a:cubicBezTo>
                    <a:pt x="9630" y="2785"/>
                    <a:pt x="9494" y="2484"/>
                    <a:pt x="9494" y="2153"/>
                  </a:cubicBezTo>
                  <a:cubicBezTo>
                    <a:pt x="9494" y="1912"/>
                    <a:pt x="9313" y="1716"/>
                    <a:pt x="9073" y="1716"/>
                  </a:cubicBezTo>
                  <a:cubicBezTo>
                    <a:pt x="8832" y="1716"/>
                    <a:pt x="8637" y="1536"/>
                    <a:pt x="8637" y="1295"/>
                  </a:cubicBezTo>
                  <a:cubicBezTo>
                    <a:pt x="8637" y="1054"/>
                    <a:pt x="8832" y="859"/>
                    <a:pt x="9073" y="859"/>
                  </a:cubicBezTo>
                  <a:close/>
                  <a:moveTo>
                    <a:pt x="1295" y="1"/>
                  </a:moveTo>
                  <a:cubicBezTo>
                    <a:pt x="573" y="1"/>
                    <a:pt x="1" y="573"/>
                    <a:pt x="1" y="1295"/>
                  </a:cubicBezTo>
                  <a:lnTo>
                    <a:pt x="1" y="4741"/>
                  </a:lnTo>
                  <a:cubicBezTo>
                    <a:pt x="1" y="5463"/>
                    <a:pt x="573" y="6049"/>
                    <a:pt x="1295" y="6049"/>
                  </a:cubicBezTo>
                  <a:lnTo>
                    <a:pt x="11660" y="6049"/>
                  </a:lnTo>
                  <a:cubicBezTo>
                    <a:pt x="12368" y="6049"/>
                    <a:pt x="12954" y="5463"/>
                    <a:pt x="12954" y="4741"/>
                  </a:cubicBezTo>
                  <a:lnTo>
                    <a:pt x="12954" y="1295"/>
                  </a:lnTo>
                  <a:cubicBezTo>
                    <a:pt x="12954" y="573"/>
                    <a:pt x="12368" y="1"/>
                    <a:pt x="11660" y="1"/>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5" name="Google Shape;4495;p124"/>
            <p:cNvSpPr/>
            <p:nvPr/>
          </p:nvSpPr>
          <p:spPr>
            <a:xfrm>
              <a:off x="2401801" y="3657639"/>
              <a:ext cx="303057" cy="70608"/>
            </a:xfrm>
            <a:custGeom>
              <a:avLst/>
              <a:gdLst/>
              <a:ahLst/>
              <a:cxnLst/>
              <a:rect l="l" t="t" r="r" b="b"/>
              <a:pathLst>
                <a:path w="11241" h="2619" extrusionOk="0">
                  <a:moveTo>
                    <a:pt x="1" y="0"/>
                  </a:moveTo>
                  <a:lnTo>
                    <a:pt x="1" y="2181"/>
                  </a:lnTo>
                  <a:cubicBezTo>
                    <a:pt x="1" y="2422"/>
                    <a:pt x="197" y="2618"/>
                    <a:pt x="438" y="2618"/>
                  </a:cubicBezTo>
                  <a:lnTo>
                    <a:pt x="10803" y="2618"/>
                  </a:lnTo>
                  <a:cubicBezTo>
                    <a:pt x="11044" y="2618"/>
                    <a:pt x="11240" y="2422"/>
                    <a:pt x="11240" y="2181"/>
                  </a:cubicBezTo>
                  <a:lnTo>
                    <a:pt x="11240" y="0"/>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6" name="Google Shape;4496;p124"/>
            <p:cNvSpPr/>
            <p:nvPr/>
          </p:nvSpPr>
          <p:spPr>
            <a:xfrm>
              <a:off x="2401801" y="3330695"/>
              <a:ext cx="303057" cy="117249"/>
            </a:xfrm>
            <a:custGeom>
              <a:avLst/>
              <a:gdLst/>
              <a:ahLst/>
              <a:cxnLst/>
              <a:rect l="l" t="t" r="r" b="b"/>
              <a:pathLst>
                <a:path w="11241" h="4349" extrusionOk="0">
                  <a:moveTo>
                    <a:pt x="438" y="1"/>
                  </a:moveTo>
                  <a:cubicBezTo>
                    <a:pt x="197" y="1"/>
                    <a:pt x="1" y="196"/>
                    <a:pt x="1" y="437"/>
                  </a:cubicBezTo>
                  <a:lnTo>
                    <a:pt x="1" y="4348"/>
                  </a:lnTo>
                  <a:lnTo>
                    <a:pt x="11240" y="4348"/>
                  </a:lnTo>
                  <a:lnTo>
                    <a:pt x="11240" y="3491"/>
                  </a:lnTo>
                  <a:lnTo>
                    <a:pt x="8216" y="3491"/>
                  </a:lnTo>
                  <a:cubicBezTo>
                    <a:pt x="7975" y="3491"/>
                    <a:pt x="7780" y="3295"/>
                    <a:pt x="7780" y="3054"/>
                  </a:cubicBezTo>
                  <a:lnTo>
                    <a:pt x="7780" y="1"/>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7" name="Google Shape;4497;p124"/>
            <p:cNvSpPr/>
            <p:nvPr/>
          </p:nvSpPr>
          <p:spPr>
            <a:xfrm>
              <a:off x="2634628" y="3337570"/>
              <a:ext cx="63302" cy="63733"/>
            </a:xfrm>
            <a:custGeom>
              <a:avLst/>
              <a:gdLst/>
              <a:ahLst/>
              <a:cxnLst/>
              <a:rect l="l" t="t" r="r" b="b"/>
              <a:pathLst>
                <a:path w="2348" h="2364" extrusionOk="0">
                  <a:moveTo>
                    <a:pt x="1" y="1"/>
                  </a:moveTo>
                  <a:lnTo>
                    <a:pt x="1" y="2364"/>
                  </a:lnTo>
                  <a:lnTo>
                    <a:pt x="2348" y="2364"/>
                  </a:lnTo>
                  <a:lnTo>
                    <a:pt x="1" y="1"/>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98" name="Google Shape;4498;p124"/>
          <p:cNvSpPr/>
          <p:nvPr/>
        </p:nvSpPr>
        <p:spPr>
          <a:xfrm>
            <a:off x="3226617" y="3313308"/>
            <a:ext cx="355440" cy="379009"/>
          </a:xfrm>
          <a:custGeom>
            <a:avLst/>
            <a:gdLst/>
            <a:ahLst/>
            <a:cxnLst/>
            <a:rect l="l" t="t" r="r" b="b"/>
            <a:pathLst>
              <a:path w="13829" h="14746" extrusionOk="0">
                <a:moveTo>
                  <a:pt x="5838" y="858"/>
                </a:moveTo>
                <a:cubicBezTo>
                  <a:pt x="6546" y="858"/>
                  <a:pt x="7132" y="1445"/>
                  <a:pt x="7132" y="2167"/>
                </a:cubicBezTo>
                <a:cubicBezTo>
                  <a:pt x="7132" y="2633"/>
                  <a:pt x="6877" y="3054"/>
                  <a:pt x="6486" y="3281"/>
                </a:cubicBezTo>
                <a:lnTo>
                  <a:pt x="6486" y="2378"/>
                </a:lnTo>
                <a:cubicBezTo>
                  <a:pt x="6486" y="2017"/>
                  <a:pt x="6199" y="1730"/>
                  <a:pt x="5838" y="1730"/>
                </a:cubicBezTo>
                <a:cubicBezTo>
                  <a:pt x="5477" y="1730"/>
                  <a:pt x="5192" y="2017"/>
                  <a:pt x="5192" y="2378"/>
                </a:cubicBezTo>
                <a:lnTo>
                  <a:pt x="5192" y="3281"/>
                </a:lnTo>
                <a:cubicBezTo>
                  <a:pt x="4801" y="3054"/>
                  <a:pt x="4544" y="2633"/>
                  <a:pt x="4544" y="2167"/>
                </a:cubicBezTo>
                <a:cubicBezTo>
                  <a:pt x="4544" y="1445"/>
                  <a:pt x="5116" y="858"/>
                  <a:pt x="5838" y="858"/>
                </a:cubicBezTo>
                <a:close/>
                <a:moveTo>
                  <a:pt x="5838" y="1"/>
                </a:moveTo>
                <a:cubicBezTo>
                  <a:pt x="4650" y="1"/>
                  <a:pt x="3672" y="964"/>
                  <a:pt x="3672" y="2167"/>
                </a:cubicBezTo>
                <a:cubicBezTo>
                  <a:pt x="3672" y="2378"/>
                  <a:pt x="3718" y="2573"/>
                  <a:pt x="3778" y="2769"/>
                </a:cubicBezTo>
                <a:lnTo>
                  <a:pt x="2123" y="3762"/>
                </a:lnTo>
                <a:cubicBezTo>
                  <a:pt x="1896" y="3566"/>
                  <a:pt x="1611" y="3461"/>
                  <a:pt x="1295" y="3461"/>
                </a:cubicBezTo>
                <a:cubicBezTo>
                  <a:pt x="588" y="3461"/>
                  <a:pt x="1" y="4033"/>
                  <a:pt x="1" y="4755"/>
                </a:cubicBezTo>
                <a:cubicBezTo>
                  <a:pt x="1" y="5462"/>
                  <a:pt x="588" y="6049"/>
                  <a:pt x="1295" y="6049"/>
                </a:cubicBezTo>
                <a:cubicBezTo>
                  <a:pt x="2017" y="6049"/>
                  <a:pt x="2604" y="5462"/>
                  <a:pt x="2604" y="4755"/>
                </a:cubicBezTo>
                <a:cubicBezTo>
                  <a:pt x="2604" y="4665"/>
                  <a:pt x="2589" y="4575"/>
                  <a:pt x="2574" y="4499"/>
                </a:cubicBezTo>
                <a:lnTo>
                  <a:pt x="4183" y="3536"/>
                </a:lnTo>
                <a:cubicBezTo>
                  <a:pt x="4440" y="3852"/>
                  <a:pt x="4785" y="4077"/>
                  <a:pt x="5192" y="4213"/>
                </a:cubicBezTo>
                <a:lnTo>
                  <a:pt x="5192" y="9073"/>
                </a:lnTo>
                <a:cubicBezTo>
                  <a:pt x="5192" y="9313"/>
                  <a:pt x="4996" y="9509"/>
                  <a:pt x="4755" y="9509"/>
                </a:cubicBezTo>
                <a:cubicBezTo>
                  <a:pt x="4514" y="9509"/>
                  <a:pt x="4319" y="9313"/>
                  <a:pt x="4319" y="9073"/>
                </a:cubicBezTo>
                <a:lnTo>
                  <a:pt x="4319" y="6906"/>
                </a:lnTo>
                <a:cubicBezTo>
                  <a:pt x="4319" y="6440"/>
                  <a:pt x="3943" y="6049"/>
                  <a:pt x="3461" y="6049"/>
                </a:cubicBezTo>
                <a:cubicBezTo>
                  <a:pt x="2980" y="6049"/>
                  <a:pt x="2604" y="6440"/>
                  <a:pt x="2604" y="6906"/>
                </a:cubicBezTo>
                <a:lnTo>
                  <a:pt x="2604" y="10081"/>
                </a:lnTo>
                <a:cubicBezTo>
                  <a:pt x="2604" y="11269"/>
                  <a:pt x="3461" y="11781"/>
                  <a:pt x="3687" y="12082"/>
                </a:cubicBezTo>
                <a:cubicBezTo>
                  <a:pt x="4109" y="12488"/>
                  <a:pt x="4319" y="13060"/>
                  <a:pt x="4319" y="13632"/>
                </a:cubicBezTo>
                <a:lnTo>
                  <a:pt x="4319" y="14308"/>
                </a:lnTo>
                <a:cubicBezTo>
                  <a:pt x="4319" y="14549"/>
                  <a:pt x="4514" y="14745"/>
                  <a:pt x="4755" y="14745"/>
                </a:cubicBezTo>
                <a:lnTo>
                  <a:pt x="11676" y="14745"/>
                </a:lnTo>
                <a:cubicBezTo>
                  <a:pt x="11902" y="14745"/>
                  <a:pt x="12097" y="14549"/>
                  <a:pt x="12097" y="14308"/>
                </a:cubicBezTo>
                <a:lnTo>
                  <a:pt x="12097" y="13345"/>
                </a:lnTo>
                <a:cubicBezTo>
                  <a:pt x="12097" y="12037"/>
                  <a:pt x="12970" y="11600"/>
                  <a:pt x="12970" y="9780"/>
                </a:cubicBezTo>
                <a:lnTo>
                  <a:pt x="12970" y="5838"/>
                </a:lnTo>
                <a:cubicBezTo>
                  <a:pt x="12970" y="5477"/>
                  <a:pt x="12669" y="5191"/>
                  <a:pt x="12323" y="5191"/>
                </a:cubicBezTo>
                <a:cubicBezTo>
                  <a:pt x="11962" y="5191"/>
                  <a:pt x="11676" y="5477"/>
                  <a:pt x="11676" y="5838"/>
                </a:cubicBezTo>
                <a:lnTo>
                  <a:pt x="11676" y="8216"/>
                </a:lnTo>
                <a:cubicBezTo>
                  <a:pt x="11676" y="8441"/>
                  <a:pt x="11481" y="8637"/>
                  <a:pt x="11240" y="8637"/>
                </a:cubicBezTo>
                <a:cubicBezTo>
                  <a:pt x="11000" y="8637"/>
                  <a:pt x="10803" y="8441"/>
                  <a:pt x="10803" y="8216"/>
                </a:cubicBezTo>
                <a:lnTo>
                  <a:pt x="10803" y="4966"/>
                </a:lnTo>
                <a:cubicBezTo>
                  <a:pt x="10803" y="4605"/>
                  <a:pt x="10518" y="4318"/>
                  <a:pt x="10157" y="4318"/>
                </a:cubicBezTo>
                <a:cubicBezTo>
                  <a:pt x="9796" y="4318"/>
                  <a:pt x="9509" y="4605"/>
                  <a:pt x="9509" y="4966"/>
                </a:cubicBezTo>
                <a:lnTo>
                  <a:pt x="9509" y="7343"/>
                </a:lnTo>
                <a:cubicBezTo>
                  <a:pt x="9509" y="7584"/>
                  <a:pt x="9314" y="7779"/>
                  <a:pt x="9074" y="7779"/>
                </a:cubicBezTo>
                <a:cubicBezTo>
                  <a:pt x="8833" y="7779"/>
                  <a:pt x="8652" y="7584"/>
                  <a:pt x="8652" y="7343"/>
                </a:cubicBezTo>
                <a:lnTo>
                  <a:pt x="8652" y="4966"/>
                </a:lnTo>
                <a:cubicBezTo>
                  <a:pt x="8652" y="4605"/>
                  <a:pt x="8352" y="4318"/>
                  <a:pt x="8005" y="4318"/>
                </a:cubicBezTo>
                <a:cubicBezTo>
                  <a:pt x="7644" y="4318"/>
                  <a:pt x="7343" y="4605"/>
                  <a:pt x="7343" y="4966"/>
                </a:cubicBezTo>
                <a:lnTo>
                  <a:pt x="7343" y="7343"/>
                </a:lnTo>
                <a:cubicBezTo>
                  <a:pt x="7343" y="7584"/>
                  <a:pt x="7162" y="7779"/>
                  <a:pt x="6922" y="7779"/>
                </a:cubicBezTo>
                <a:cubicBezTo>
                  <a:pt x="6681" y="7779"/>
                  <a:pt x="6486" y="7584"/>
                  <a:pt x="6486" y="7343"/>
                </a:cubicBezTo>
                <a:lnTo>
                  <a:pt x="6486" y="4213"/>
                </a:lnTo>
                <a:cubicBezTo>
                  <a:pt x="7148" y="4003"/>
                  <a:pt x="7674" y="3491"/>
                  <a:pt x="7885" y="2829"/>
                </a:cubicBezTo>
                <a:lnTo>
                  <a:pt x="11270" y="3295"/>
                </a:lnTo>
                <a:cubicBezTo>
                  <a:pt x="11391" y="3882"/>
                  <a:pt x="11917" y="4318"/>
                  <a:pt x="12534" y="4318"/>
                </a:cubicBezTo>
                <a:cubicBezTo>
                  <a:pt x="13256" y="4318"/>
                  <a:pt x="13828" y="3746"/>
                  <a:pt x="13828" y="3024"/>
                </a:cubicBezTo>
                <a:cubicBezTo>
                  <a:pt x="13828" y="2318"/>
                  <a:pt x="13256" y="1730"/>
                  <a:pt x="12534" y="1730"/>
                </a:cubicBezTo>
                <a:cubicBezTo>
                  <a:pt x="12037" y="1730"/>
                  <a:pt x="11601" y="2017"/>
                  <a:pt x="11391" y="2438"/>
                </a:cubicBezTo>
                <a:lnTo>
                  <a:pt x="7975" y="1971"/>
                </a:lnTo>
                <a:cubicBezTo>
                  <a:pt x="7885" y="873"/>
                  <a:pt x="6967" y="1"/>
                  <a:pt x="5838" y="1"/>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99" name="Google Shape;4499;p124"/>
          <p:cNvGrpSpPr/>
          <p:nvPr/>
        </p:nvGrpSpPr>
        <p:grpSpPr>
          <a:xfrm>
            <a:off x="4026534" y="3319703"/>
            <a:ext cx="372381" cy="372433"/>
            <a:chOff x="4000394" y="3337570"/>
            <a:chExt cx="390623" cy="390677"/>
          </a:xfrm>
        </p:grpSpPr>
        <p:sp>
          <p:nvSpPr>
            <p:cNvPr id="4500" name="Google Shape;4500;p124"/>
            <p:cNvSpPr/>
            <p:nvPr/>
          </p:nvSpPr>
          <p:spPr>
            <a:xfrm>
              <a:off x="4000394" y="3521356"/>
              <a:ext cx="160223" cy="114796"/>
            </a:xfrm>
            <a:custGeom>
              <a:avLst/>
              <a:gdLst/>
              <a:ahLst/>
              <a:cxnLst/>
              <a:rect l="l" t="t" r="r" b="b"/>
              <a:pathLst>
                <a:path w="5943" h="4258" extrusionOk="0">
                  <a:moveTo>
                    <a:pt x="2979" y="857"/>
                  </a:moveTo>
                  <a:cubicBezTo>
                    <a:pt x="3671" y="857"/>
                    <a:pt x="4243" y="1429"/>
                    <a:pt x="4243" y="2121"/>
                  </a:cubicBezTo>
                  <a:cubicBezTo>
                    <a:pt x="4243" y="2829"/>
                    <a:pt x="3671" y="3400"/>
                    <a:pt x="2979" y="3400"/>
                  </a:cubicBezTo>
                  <a:cubicBezTo>
                    <a:pt x="2271" y="3400"/>
                    <a:pt x="1700" y="2829"/>
                    <a:pt x="1700" y="2121"/>
                  </a:cubicBezTo>
                  <a:cubicBezTo>
                    <a:pt x="1700" y="1429"/>
                    <a:pt x="2271" y="857"/>
                    <a:pt x="2979" y="857"/>
                  </a:cubicBezTo>
                  <a:close/>
                  <a:moveTo>
                    <a:pt x="0" y="0"/>
                  </a:moveTo>
                  <a:lnTo>
                    <a:pt x="0" y="4257"/>
                  </a:lnTo>
                  <a:lnTo>
                    <a:pt x="5943" y="4257"/>
                  </a:lnTo>
                  <a:lnTo>
                    <a:pt x="5943" y="0"/>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1" name="Google Shape;4501;p124"/>
            <p:cNvSpPr/>
            <p:nvPr/>
          </p:nvSpPr>
          <p:spPr>
            <a:xfrm>
              <a:off x="4068927" y="3567161"/>
              <a:ext cx="23159" cy="23159"/>
            </a:xfrm>
            <a:custGeom>
              <a:avLst/>
              <a:gdLst/>
              <a:ahLst/>
              <a:cxnLst/>
              <a:rect l="l" t="t" r="r" b="b"/>
              <a:pathLst>
                <a:path w="859" h="859" extrusionOk="0">
                  <a:moveTo>
                    <a:pt x="437" y="1"/>
                  </a:moveTo>
                  <a:cubicBezTo>
                    <a:pt x="196" y="1"/>
                    <a:pt x="0" y="197"/>
                    <a:pt x="0" y="422"/>
                  </a:cubicBezTo>
                  <a:cubicBezTo>
                    <a:pt x="0" y="663"/>
                    <a:pt x="196" y="859"/>
                    <a:pt x="437" y="859"/>
                  </a:cubicBezTo>
                  <a:cubicBezTo>
                    <a:pt x="662" y="859"/>
                    <a:pt x="858" y="663"/>
                    <a:pt x="858" y="422"/>
                  </a:cubicBezTo>
                  <a:cubicBezTo>
                    <a:pt x="858" y="197"/>
                    <a:pt x="662" y="1"/>
                    <a:pt x="437" y="1"/>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2" name="Google Shape;4502;p124"/>
            <p:cNvSpPr/>
            <p:nvPr/>
          </p:nvSpPr>
          <p:spPr>
            <a:xfrm>
              <a:off x="4000394" y="3452770"/>
              <a:ext cx="160223" cy="45886"/>
            </a:xfrm>
            <a:custGeom>
              <a:avLst/>
              <a:gdLst/>
              <a:ahLst/>
              <a:cxnLst/>
              <a:rect l="l" t="t" r="r" b="b"/>
              <a:pathLst>
                <a:path w="5943" h="1702" extrusionOk="0">
                  <a:moveTo>
                    <a:pt x="1278" y="1"/>
                  </a:moveTo>
                  <a:cubicBezTo>
                    <a:pt x="572" y="1"/>
                    <a:pt x="0" y="573"/>
                    <a:pt x="0" y="1280"/>
                  </a:cubicBezTo>
                  <a:lnTo>
                    <a:pt x="0" y="1702"/>
                  </a:lnTo>
                  <a:lnTo>
                    <a:pt x="5943" y="1702"/>
                  </a:lnTo>
                  <a:lnTo>
                    <a:pt x="5943" y="1280"/>
                  </a:lnTo>
                  <a:cubicBezTo>
                    <a:pt x="5943" y="573"/>
                    <a:pt x="5371" y="1"/>
                    <a:pt x="4664" y="1"/>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3" name="Google Shape;4503;p124"/>
            <p:cNvSpPr/>
            <p:nvPr/>
          </p:nvSpPr>
          <p:spPr>
            <a:xfrm>
              <a:off x="4000394" y="3658825"/>
              <a:ext cx="160223" cy="45886"/>
            </a:xfrm>
            <a:custGeom>
              <a:avLst/>
              <a:gdLst/>
              <a:ahLst/>
              <a:cxnLst/>
              <a:rect l="l" t="t" r="r" b="b"/>
              <a:pathLst>
                <a:path w="5943" h="1702" extrusionOk="0">
                  <a:moveTo>
                    <a:pt x="0" y="1"/>
                  </a:moveTo>
                  <a:lnTo>
                    <a:pt x="0" y="422"/>
                  </a:lnTo>
                  <a:cubicBezTo>
                    <a:pt x="0" y="1130"/>
                    <a:pt x="572" y="1702"/>
                    <a:pt x="1278" y="1702"/>
                  </a:cubicBezTo>
                  <a:lnTo>
                    <a:pt x="4664" y="1702"/>
                  </a:lnTo>
                  <a:cubicBezTo>
                    <a:pt x="5371" y="1702"/>
                    <a:pt x="5943" y="1130"/>
                    <a:pt x="5943" y="422"/>
                  </a:cubicBezTo>
                  <a:lnTo>
                    <a:pt x="5943" y="1"/>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4" name="Google Shape;4504;p124"/>
            <p:cNvSpPr/>
            <p:nvPr/>
          </p:nvSpPr>
          <p:spPr>
            <a:xfrm>
              <a:off x="4184127" y="3475497"/>
              <a:ext cx="23159" cy="45886"/>
            </a:xfrm>
            <a:custGeom>
              <a:avLst/>
              <a:gdLst/>
              <a:ahLst/>
              <a:cxnLst/>
              <a:rect l="l" t="t" r="r" b="b"/>
              <a:pathLst>
                <a:path w="859" h="1702" extrusionOk="0">
                  <a:moveTo>
                    <a:pt x="437" y="0"/>
                  </a:moveTo>
                  <a:cubicBezTo>
                    <a:pt x="196" y="0"/>
                    <a:pt x="0" y="197"/>
                    <a:pt x="0" y="437"/>
                  </a:cubicBezTo>
                  <a:lnTo>
                    <a:pt x="0" y="1280"/>
                  </a:lnTo>
                  <a:cubicBezTo>
                    <a:pt x="0" y="1521"/>
                    <a:pt x="196" y="1701"/>
                    <a:pt x="437" y="1701"/>
                  </a:cubicBezTo>
                  <a:cubicBezTo>
                    <a:pt x="662" y="1701"/>
                    <a:pt x="858" y="1521"/>
                    <a:pt x="858" y="1280"/>
                  </a:cubicBezTo>
                  <a:lnTo>
                    <a:pt x="858" y="437"/>
                  </a:lnTo>
                  <a:cubicBezTo>
                    <a:pt x="858" y="197"/>
                    <a:pt x="662" y="0"/>
                    <a:pt x="437"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5" name="Google Shape;4505;p124"/>
            <p:cNvSpPr/>
            <p:nvPr/>
          </p:nvSpPr>
          <p:spPr>
            <a:xfrm>
              <a:off x="4184127" y="3406965"/>
              <a:ext cx="23159" cy="45832"/>
            </a:xfrm>
            <a:custGeom>
              <a:avLst/>
              <a:gdLst/>
              <a:ahLst/>
              <a:cxnLst/>
              <a:rect l="l" t="t" r="r" b="b"/>
              <a:pathLst>
                <a:path w="859" h="1700" extrusionOk="0">
                  <a:moveTo>
                    <a:pt x="437" y="0"/>
                  </a:moveTo>
                  <a:cubicBezTo>
                    <a:pt x="196" y="0"/>
                    <a:pt x="0" y="195"/>
                    <a:pt x="0" y="422"/>
                  </a:cubicBezTo>
                  <a:lnTo>
                    <a:pt x="0" y="1279"/>
                  </a:lnTo>
                  <a:cubicBezTo>
                    <a:pt x="0" y="1505"/>
                    <a:pt x="196" y="1700"/>
                    <a:pt x="437" y="1700"/>
                  </a:cubicBezTo>
                  <a:cubicBezTo>
                    <a:pt x="662" y="1700"/>
                    <a:pt x="858" y="1505"/>
                    <a:pt x="858" y="1279"/>
                  </a:cubicBezTo>
                  <a:lnTo>
                    <a:pt x="858" y="422"/>
                  </a:lnTo>
                  <a:cubicBezTo>
                    <a:pt x="858" y="195"/>
                    <a:pt x="662" y="0"/>
                    <a:pt x="437"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6" name="Google Shape;4506;p124"/>
            <p:cNvSpPr/>
            <p:nvPr/>
          </p:nvSpPr>
          <p:spPr>
            <a:xfrm>
              <a:off x="4184127" y="3337570"/>
              <a:ext cx="23159" cy="46695"/>
            </a:xfrm>
            <a:custGeom>
              <a:avLst/>
              <a:gdLst/>
              <a:ahLst/>
              <a:cxnLst/>
              <a:rect l="l" t="t" r="r" b="b"/>
              <a:pathLst>
                <a:path w="859" h="1732" extrusionOk="0">
                  <a:moveTo>
                    <a:pt x="437" y="1"/>
                  </a:moveTo>
                  <a:cubicBezTo>
                    <a:pt x="196" y="1"/>
                    <a:pt x="0" y="197"/>
                    <a:pt x="0" y="422"/>
                  </a:cubicBezTo>
                  <a:lnTo>
                    <a:pt x="0" y="1295"/>
                  </a:lnTo>
                  <a:cubicBezTo>
                    <a:pt x="0" y="1536"/>
                    <a:pt x="196" y="1732"/>
                    <a:pt x="437" y="1732"/>
                  </a:cubicBezTo>
                  <a:cubicBezTo>
                    <a:pt x="662" y="1732"/>
                    <a:pt x="858" y="1536"/>
                    <a:pt x="858" y="1295"/>
                  </a:cubicBezTo>
                  <a:lnTo>
                    <a:pt x="858" y="422"/>
                  </a:lnTo>
                  <a:cubicBezTo>
                    <a:pt x="858" y="197"/>
                    <a:pt x="662" y="1"/>
                    <a:pt x="437" y="1"/>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7" name="Google Shape;4507;p124"/>
            <p:cNvSpPr/>
            <p:nvPr/>
          </p:nvSpPr>
          <p:spPr>
            <a:xfrm>
              <a:off x="4184127" y="3681553"/>
              <a:ext cx="23159" cy="46695"/>
            </a:xfrm>
            <a:custGeom>
              <a:avLst/>
              <a:gdLst/>
              <a:ahLst/>
              <a:cxnLst/>
              <a:rect l="l" t="t" r="r" b="b"/>
              <a:pathLst>
                <a:path w="859" h="1732" extrusionOk="0">
                  <a:moveTo>
                    <a:pt x="437" y="0"/>
                  </a:moveTo>
                  <a:cubicBezTo>
                    <a:pt x="196" y="0"/>
                    <a:pt x="0" y="197"/>
                    <a:pt x="0" y="437"/>
                  </a:cubicBezTo>
                  <a:lnTo>
                    <a:pt x="0" y="1310"/>
                  </a:lnTo>
                  <a:cubicBezTo>
                    <a:pt x="0" y="1551"/>
                    <a:pt x="196" y="1731"/>
                    <a:pt x="437" y="1731"/>
                  </a:cubicBezTo>
                  <a:cubicBezTo>
                    <a:pt x="662" y="1731"/>
                    <a:pt x="858" y="1551"/>
                    <a:pt x="858" y="1310"/>
                  </a:cubicBezTo>
                  <a:lnTo>
                    <a:pt x="858" y="437"/>
                  </a:lnTo>
                  <a:cubicBezTo>
                    <a:pt x="858" y="197"/>
                    <a:pt x="662" y="0"/>
                    <a:pt x="437"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8" name="Google Shape;4508;p124"/>
            <p:cNvSpPr/>
            <p:nvPr/>
          </p:nvSpPr>
          <p:spPr>
            <a:xfrm>
              <a:off x="4184127" y="3613020"/>
              <a:ext cx="23159" cy="45832"/>
            </a:xfrm>
            <a:custGeom>
              <a:avLst/>
              <a:gdLst/>
              <a:ahLst/>
              <a:cxnLst/>
              <a:rect l="l" t="t" r="r" b="b"/>
              <a:pathLst>
                <a:path w="859" h="1700" extrusionOk="0">
                  <a:moveTo>
                    <a:pt x="437" y="0"/>
                  </a:moveTo>
                  <a:cubicBezTo>
                    <a:pt x="196" y="0"/>
                    <a:pt x="0" y="195"/>
                    <a:pt x="0" y="422"/>
                  </a:cubicBezTo>
                  <a:lnTo>
                    <a:pt x="0" y="1279"/>
                  </a:lnTo>
                  <a:cubicBezTo>
                    <a:pt x="0" y="1505"/>
                    <a:pt x="196" y="1700"/>
                    <a:pt x="437" y="1700"/>
                  </a:cubicBezTo>
                  <a:cubicBezTo>
                    <a:pt x="662" y="1700"/>
                    <a:pt x="858" y="1505"/>
                    <a:pt x="858" y="1279"/>
                  </a:cubicBezTo>
                  <a:lnTo>
                    <a:pt x="858" y="422"/>
                  </a:lnTo>
                  <a:cubicBezTo>
                    <a:pt x="858" y="195"/>
                    <a:pt x="662" y="0"/>
                    <a:pt x="437"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9" name="Google Shape;4509;p124"/>
            <p:cNvSpPr/>
            <p:nvPr/>
          </p:nvSpPr>
          <p:spPr>
            <a:xfrm>
              <a:off x="4184127" y="3544461"/>
              <a:ext cx="23159" cy="45859"/>
            </a:xfrm>
            <a:custGeom>
              <a:avLst/>
              <a:gdLst/>
              <a:ahLst/>
              <a:cxnLst/>
              <a:rect l="l" t="t" r="r" b="b"/>
              <a:pathLst>
                <a:path w="859" h="1701" extrusionOk="0">
                  <a:moveTo>
                    <a:pt x="437" y="0"/>
                  </a:moveTo>
                  <a:cubicBezTo>
                    <a:pt x="196" y="0"/>
                    <a:pt x="0" y="181"/>
                    <a:pt x="0" y="421"/>
                  </a:cubicBezTo>
                  <a:lnTo>
                    <a:pt x="0" y="1264"/>
                  </a:lnTo>
                  <a:cubicBezTo>
                    <a:pt x="0" y="1505"/>
                    <a:pt x="196" y="1701"/>
                    <a:pt x="437" y="1701"/>
                  </a:cubicBezTo>
                  <a:cubicBezTo>
                    <a:pt x="662" y="1701"/>
                    <a:pt x="858" y="1505"/>
                    <a:pt x="858" y="1264"/>
                  </a:cubicBezTo>
                  <a:lnTo>
                    <a:pt x="858" y="421"/>
                  </a:lnTo>
                  <a:cubicBezTo>
                    <a:pt x="858" y="181"/>
                    <a:pt x="662" y="0"/>
                    <a:pt x="437"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0" name="Google Shape;4510;p124"/>
            <p:cNvSpPr/>
            <p:nvPr/>
          </p:nvSpPr>
          <p:spPr>
            <a:xfrm>
              <a:off x="4045013" y="3361133"/>
              <a:ext cx="71417" cy="68775"/>
            </a:xfrm>
            <a:custGeom>
              <a:avLst/>
              <a:gdLst/>
              <a:ahLst/>
              <a:cxnLst/>
              <a:rect l="l" t="t" r="r" b="b"/>
              <a:pathLst>
                <a:path w="2649" h="2551" extrusionOk="0">
                  <a:moveTo>
                    <a:pt x="2175" y="1"/>
                  </a:moveTo>
                  <a:cubicBezTo>
                    <a:pt x="2017" y="1"/>
                    <a:pt x="1866" y="90"/>
                    <a:pt x="1790" y="240"/>
                  </a:cubicBezTo>
                  <a:lnTo>
                    <a:pt x="1204" y="1414"/>
                  </a:lnTo>
                  <a:lnTo>
                    <a:pt x="767" y="978"/>
                  </a:lnTo>
                  <a:cubicBezTo>
                    <a:pt x="684" y="895"/>
                    <a:pt x="576" y="854"/>
                    <a:pt x="466" y="854"/>
                  </a:cubicBezTo>
                  <a:cubicBezTo>
                    <a:pt x="357" y="854"/>
                    <a:pt x="248" y="895"/>
                    <a:pt x="165" y="978"/>
                  </a:cubicBezTo>
                  <a:cubicBezTo>
                    <a:pt x="0" y="1143"/>
                    <a:pt x="0" y="1414"/>
                    <a:pt x="165" y="1580"/>
                  </a:cubicBezTo>
                  <a:lnTo>
                    <a:pt x="1023" y="2422"/>
                  </a:lnTo>
                  <a:cubicBezTo>
                    <a:pt x="1104" y="2509"/>
                    <a:pt x="1210" y="2550"/>
                    <a:pt x="1316" y="2550"/>
                  </a:cubicBezTo>
                  <a:cubicBezTo>
                    <a:pt x="1468" y="2550"/>
                    <a:pt x="1620" y="2467"/>
                    <a:pt x="1700" y="2317"/>
                  </a:cubicBezTo>
                  <a:lnTo>
                    <a:pt x="2542" y="617"/>
                  </a:lnTo>
                  <a:cubicBezTo>
                    <a:pt x="2648" y="406"/>
                    <a:pt x="2572" y="150"/>
                    <a:pt x="2362" y="45"/>
                  </a:cubicBezTo>
                  <a:cubicBezTo>
                    <a:pt x="2302" y="15"/>
                    <a:pt x="2238" y="1"/>
                    <a:pt x="2175" y="1"/>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1" name="Google Shape;4511;p124"/>
            <p:cNvSpPr/>
            <p:nvPr/>
          </p:nvSpPr>
          <p:spPr>
            <a:xfrm>
              <a:off x="4275386" y="3361025"/>
              <a:ext cx="71013" cy="68775"/>
            </a:xfrm>
            <a:custGeom>
              <a:avLst/>
              <a:gdLst/>
              <a:ahLst/>
              <a:cxnLst/>
              <a:rect l="l" t="t" r="r" b="b"/>
              <a:pathLst>
                <a:path w="2634" h="2551" extrusionOk="0">
                  <a:moveTo>
                    <a:pt x="467" y="0"/>
                  </a:moveTo>
                  <a:cubicBezTo>
                    <a:pt x="358" y="0"/>
                    <a:pt x="249" y="42"/>
                    <a:pt x="166" y="124"/>
                  </a:cubicBezTo>
                  <a:cubicBezTo>
                    <a:pt x="1" y="290"/>
                    <a:pt x="1" y="561"/>
                    <a:pt x="166" y="726"/>
                  </a:cubicBezTo>
                  <a:lnTo>
                    <a:pt x="723" y="1283"/>
                  </a:lnTo>
                  <a:lnTo>
                    <a:pt x="166" y="1825"/>
                  </a:lnTo>
                  <a:cubicBezTo>
                    <a:pt x="1" y="1990"/>
                    <a:pt x="1" y="2260"/>
                    <a:pt x="166" y="2426"/>
                  </a:cubicBezTo>
                  <a:cubicBezTo>
                    <a:pt x="249" y="2509"/>
                    <a:pt x="358" y="2550"/>
                    <a:pt x="467" y="2550"/>
                  </a:cubicBezTo>
                  <a:cubicBezTo>
                    <a:pt x="576" y="2550"/>
                    <a:pt x="685" y="2509"/>
                    <a:pt x="768" y="2426"/>
                  </a:cubicBezTo>
                  <a:lnTo>
                    <a:pt x="1325" y="1885"/>
                  </a:lnTo>
                  <a:lnTo>
                    <a:pt x="1867" y="2426"/>
                  </a:lnTo>
                  <a:cubicBezTo>
                    <a:pt x="1949" y="2509"/>
                    <a:pt x="2058" y="2550"/>
                    <a:pt x="2167" y="2550"/>
                  </a:cubicBezTo>
                  <a:cubicBezTo>
                    <a:pt x="2276" y="2550"/>
                    <a:pt x="2385" y="2509"/>
                    <a:pt x="2468" y="2426"/>
                  </a:cubicBezTo>
                  <a:cubicBezTo>
                    <a:pt x="2633" y="2260"/>
                    <a:pt x="2633" y="1990"/>
                    <a:pt x="2468" y="1825"/>
                  </a:cubicBezTo>
                  <a:lnTo>
                    <a:pt x="1927" y="1283"/>
                  </a:lnTo>
                  <a:lnTo>
                    <a:pt x="2468" y="726"/>
                  </a:lnTo>
                  <a:cubicBezTo>
                    <a:pt x="2633" y="561"/>
                    <a:pt x="2633" y="290"/>
                    <a:pt x="2468" y="124"/>
                  </a:cubicBezTo>
                  <a:cubicBezTo>
                    <a:pt x="2385" y="42"/>
                    <a:pt x="2276" y="0"/>
                    <a:pt x="2167" y="0"/>
                  </a:cubicBezTo>
                  <a:cubicBezTo>
                    <a:pt x="2058" y="0"/>
                    <a:pt x="1949" y="42"/>
                    <a:pt x="1867" y="124"/>
                  </a:cubicBezTo>
                  <a:lnTo>
                    <a:pt x="1325" y="681"/>
                  </a:lnTo>
                  <a:lnTo>
                    <a:pt x="768" y="124"/>
                  </a:lnTo>
                  <a:cubicBezTo>
                    <a:pt x="685" y="42"/>
                    <a:pt x="576" y="0"/>
                    <a:pt x="467"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2" name="Google Shape;4512;p124"/>
            <p:cNvSpPr/>
            <p:nvPr/>
          </p:nvSpPr>
          <p:spPr>
            <a:xfrm>
              <a:off x="4230768" y="3521356"/>
              <a:ext cx="160250" cy="114796"/>
            </a:xfrm>
            <a:custGeom>
              <a:avLst/>
              <a:gdLst/>
              <a:ahLst/>
              <a:cxnLst/>
              <a:rect l="l" t="t" r="r" b="b"/>
              <a:pathLst>
                <a:path w="5944" h="4258" extrusionOk="0">
                  <a:moveTo>
                    <a:pt x="3822" y="857"/>
                  </a:moveTo>
                  <a:cubicBezTo>
                    <a:pt x="4063" y="857"/>
                    <a:pt x="4244" y="1038"/>
                    <a:pt x="4244" y="1278"/>
                  </a:cubicBezTo>
                  <a:lnTo>
                    <a:pt x="4244" y="2979"/>
                  </a:lnTo>
                  <a:cubicBezTo>
                    <a:pt x="4244" y="3204"/>
                    <a:pt x="4063" y="3400"/>
                    <a:pt x="3822" y="3400"/>
                  </a:cubicBezTo>
                  <a:lnTo>
                    <a:pt x="2122" y="3400"/>
                  </a:lnTo>
                  <a:cubicBezTo>
                    <a:pt x="1897" y="3400"/>
                    <a:pt x="1700" y="3204"/>
                    <a:pt x="1700" y="2979"/>
                  </a:cubicBezTo>
                  <a:lnTo>
                    <a:pt x="1700" y="1278"/>
                  </a:lnTo>
                  <a:cubicBezTo>
                    <a:pt x="1700" y="1038"/>
                    <a:pt x="1897" y="857"/>
                    <a:pt x="2122" y="857"/>
                  </a:cubicBezTo>
                  <a:close/>
                  <a:moveTo>
                    <a:pt x="1" y="0"/>
                  </a:moveTo>
                  <a:lnTo>
                    <a:pt x="1" y="4257"/>
                  </a:lnTo>
                  <a:lnTo>
                    <a:pt x="5943" y="4257"/>
                  </a:lnTo>
                  <a:lnTo>
                    <a:pt x="5943" y="0"/>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3" name="Google Shape;4513;p124"/>
            <p:cNvSpPr/>
            <p:nvPr/>
          </p:nvSpPr>
          <p:spPr>
            <a:xfrm>
              <a:off x="4299731" y="3567161"/>
              <a:ext cx="22754" cy="23159"/>
            </a:xfrm>
            <a:custGeom>
              <a:avLst/>
              <a:gdLst/>
              <a:ahLst/>
              <a:cxnLst/>
              <a:rect l="l" t="t" r="r" b="b"/>
              <a:pathLst>
                <a:path w="844" h="859" extrusionOk="0">
                  <a:moveTo>
                    <a:pt x="1" y="1"/>
                  </a:moveTo>
                  <a:lnTo>
                    <a:pt x="1" y="859"/>
                  </a:lnTo>
                  <a:lnTo>
                    <a:pt x="843" y="859"/>
                  </a:lnTo>
                  <a:lnTo>
                    <a:pt x="843" y="1"/>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4" name="Google Shape;4514;p124"/>
            <p:cNvSpPr/>
            <p:nvPr/>
          </p:nvSpPr>
          <p:spPr>
            <a:xfrm>
              <a:off x="4230768" y="3658825"/>
              <a:ext cx="160250" cy="45886"/>
            </a:xfrm>
            <a:custGeom>
              <a:avLst/>
              <a:gdLst/>
              <a:ahLst/>
              <a:cxnLst/>
              <a:rect l="l" t="t" r="r" b="b"/>
              <a:pathLst>
                <a:path w="5944" h="1702" extrusionOk="0">
                  <a:moveTo>
                    <a:pt x="1" y="1"/>
                  </a:moveTo>
                  <a:lnTo>
                    <a:pt x="1" y="422"/>
                  </a:lnTo>
                  <a:cubicBezTo>
                    <a:pt x="1" y="1130"/>
                    <a:pt x="573" y="1702"/>
                    <a:pt x="1279" y="1702"/>
                  </a:cubicBezTo>
                  <a:lnTo>
                    <a:pt x="4679" y="1702"/>
                  </a:lnTo>
                  <a:cubicBezTo>
                    <a:pt x="5372" y="1702"/>
                    <a:pt x="5943" y="1130"/>
                    <a:pt x="5943" y="422"/>
                  </a:cubicBezTo>
                  <a:lnTo>
                    <a:pt x="5943" y="1"/>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5" name="Google Shape;4515;p124"/>
            <p:cNvSpPr/>
            <p:nvPr/>
          </p:nvSpPr>
          <p:spPr>
            <a:xfrm>
              <a:off x="4230768" y="3452770"/>
              <a:ext cx="160250" cy="45886"/>
            </a:xfrm>
            <a:custGeom>
              <a:avLst/>
              <a:gdLst/>
              <a:ahLst/>
              <a:cxnLst/>
              <a:rect l="l" t="t" r="r" b="b"/>
              <a:pathLst>
                <a:path w="5944" h="1702" extrusionOk="0">
                  <a:moveTo>
                    <a:pt x="1279" y="1"/>
                  </a:moveTo>
                  <a:cubicBezTo>
                    <a:pt x="573" y="1"/>
                    <a:pt x="1" y="573"/>
                    <a:pt x="1" y="1280"/>
                  </a:cubicBezTo>
                  <a:lnTo>
                    <a:pt x="1" y="1702"/>
                  </a:lnTo>
                  <a:lnTo>
                    <a:pt x="5943" y="1702"/>
                  </a:lnTo>
                  <a:lnTo>
                    <a:pt x="5943" y="1280"/>
                  </a:lnTo>
                  <a:cubicBezTo>
                    <a:pt x="5943" y="573"/>
                    <a:pt x="5372" y="1"/>
                    <a:pt x="4679" y="1"/>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6" name="Google Shape;4516;p124"/>
          <p:cNvGrpSpPr/>
          <p:nvPr/>
        </p:nvGrpSpPr>
        <p:grpSpPr>
          <a:xfrm>
            <a:off x="4801803" y="3313149"/>
            <a:ext cx="335295" cy="381300"/>
            <a:chOff x="4813643" y="3330695"/>
            <a:chExt cx="351720" cy="399979"/>
          </a:xfrm>
        </p:grpSpPr>
        <p:sp>
          <p:nvSpPr>
            <p:cNvPr id="4517" name="Google Shape;4517;p124"/>
            <p:cNvSpPr/>
            <p:nvPr/>
          </p:nvSpPr>
          <p:spPr>
            <a:xfrm>
              <a:off x="4930461" y="3330722"/>
              <a:ext cx="118085" cy="165615"/>
            </a:xfrm>
            <a:custGeom>
              <a:avLst/>
              <a:gdLst/>
              <a:ahLst/>
              <a:cxnLst/>
              <a:rect l="l" t="t" r="r" b="b"/>
              <a:pathLst>
                <a:path w="4380" h="6143" extrusionOk="0">
                  <a:moveTo>
                    <a:pt x="3070" y="0"/>
                  </a:moveTo>
                  <a:cubicBezTo>
                    <a:pt x="2955" y="0"/>
                    <a:pt x="2842" y="47"/>
                    <a:pt x="2755" y="135"/>
                  </a:cubicBezTo>
                  <a:lnTo>
                    <a:pt x="137" y="2738"/>
                  </a:lnTo>
                  <a:cubicBezTo>
                    <a:pt x="46" y="2828"/>
                    <a:pt x="1" y="2979"/>
                    <a:pt x="16" y="3114"/>
                  </a:cubicBezTo>
                  <a:cubicBezTo>
                    <a:pt x="46" y="3250"/>
                    <a:pt x="137" y="3370"/>
                    <a:pt x="257" y="3430"/>
                  </a:cubicBezTo>
                  <a:lnTo>
                    <a:pt x="1611" y="4107"/>
                  </a:lnTo>
                  <a:lnTo>
                    <a:pt x="933" y="5521"/>
                  </a:lnTo>
                  <a:cubicBezTo>
                    <a:pt x="829" y="5701"/>
                    <a:pt x="889" y="5942"/>
                    <a:pt x="1069" y="6062"/>
                  </a:cubicBezTo>
                  <a:cubicBezTo>
                    <a:pt x="1143" y="6116"/>
                    <a:pt x="1231" y="6143"/>
                    <a:pt x="1320" y="6143"/>
                  </a:cubicBezTo>
                  <a:cubicBezTo>
                    <a:pt x="1431" y="6143"/>
                    <a:pt x="1542" y="6101"/>
                    <a:pt x="1626" y="6018"/>
                  </a:cubicBezTo>
                  <a:lnTo>
                    <a:pt x="4229" y="3354"/>
                  </a:lnTo>
                  <a:cubicBezTo>
                    <a:pt x="4334" y="3250"/>
                    <a:pt x="4379" y="3114"/>
                    <a:pt x="4349" y="2979"/>
                  </a:cubicBezTo>
                  <a:cubicBezTo>
                    <a:pt x="4334" y="2828"/>
                    <a:pt x="4243" y="2722"/>
                    <a:pt x="4123" y="2648"/>
                  </a:cubicBezTo>
                  <a:lnTo>
                    <a:pt x="2769" y="1986"/>
                  </a:lnTo>
                  <a:lnTo>
                    <a:pt x="3447" y="632"/>
                  </a:lnTo>
                  <a:cubicBezTo>
                    <a:pt x="3537" y="436"/>
                    <a:pt x="3477" y="210"/>
                    <a:pt x="3311" y="74"/>
                  </a:cubicBezTo>
                  <a:cubicBezTo>
                    <a:pt x="3235" y="24"/>
                    <a:pt x="3152" y="0"/>
                    <a:pt x="3070"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8" name="Google Shape;4518;p124"/>
            <p:cNvSpPr/>
            <p:nvPr/>
          </p:nvSpPr>
          <p:spPr>
            <a:xfrm>
              <a:off x="4977506" y="3519712"/>
              <a:ext cx="23563" cy="23563"/>
            </a:xfrm>
            <a:custGeom>
              <a:avLst/>
              <a:gdLst/>
              <a:ahLst/>
              <a:cxnLst/>
              <a:rect l="l" t="t" r="r" b="b"/>
              <a:pathLst>
                <a:path w="874" h="874" extrusionOk="0">
                  <a:moveTo>
                    <a:pt x="438" y="1"/>
                  </a:moveTo>
                  <a:cubicBezTo>
                    <a:pt x="197" y="1"/>
                    <a:pt x="1" y="196"/>
                    <a:pt x="1" y="437"/>
                  </a:cubicBezTo>
                  <a:cubicBezTo>
                    <a:pt x="1" y="677"/>
                    <a:pt x="197" y="874"/>
                    <a:pt x="438" y="874"/>
                  </a:cubicBezTo>
                  <a:cubicBezTo>
                    <a:pt x="679" y="874"/>
                    <a:pt x="874" y="677"/>
                    <a:pt x="874" y="437"/>
                  </a:cubicBezTo>
                  <a:cubicBezTo>
                    <a:pt x="874" y="196"/>
                    <a:pt x="679" y="1"/>
                    <a:pt x="438" y="1"/>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9" name="Google Shape;4519;p124"/>
            <p:cNvSpPr/>
            <p:nvPr/>
          </p:nvSpPr>
          <p:spPr>
            <a:xfrm>
              <a:off x="4977506" y="3566784"/>
              <a:ext cx="23563" cy="23132"/>
            </a:xfrm>
            <a:custGeom>
              <a:avLst/>
              <a:gdLst/>
              <a:ahLst/>
              <a:cxnLst/>
              <a:rect l="l" t="t" r="r" b="b"/>
              <a:pathLst>
                <a:path w="874" h="858" extrusionOk="0">
                  <a:moveTo>
                    <a:pt x="438" y="0"/>
                  </a:moveTo>
                  <a:cubicBezTo>
                    <a:pt x="197" y="0"/>
                    <a:pt x="1" y="195"/>
                    <a:pt x="1" y="436"/>
                  </a:cubicBezTo>
                  <a:cubicBezTo>
                    <a:pt x="1" y="662"/>
                    <a:pt x="197" y="857"/>
                    <a:pt x="438" y="857"/>
                  </a:cubicBezTo>
                  <a:cubicBezTo>
                    <a:pt x="679" y="857"/>
                    <a:pt x="874" y="662"/>
                    <a:pt x="874" y="436"/>
                  </a:cubicBezTo>
                  <a:cubicBezTo>
                    <a:pt x="874" y="195"/>
                    <a:pt x="679" y="0"/>
                    <a:pt x="438"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0" name="Google Shape;4520;p124"/>
            <p:cNvSpPr/>
            <p:nvPr/>
          </p:nvSpPr>
          <p:spPr>
            <a:xfrm>
              <a:off x="4813643" y="3424381"/>
              <a:ext cx="351720" cy="306293"/>
            </a:xfrm>
            <a:custGeom>
              <a:avLst/>
              <a:gdLst/>
              <a:ahLst/>
              <a:cxnLst/>
              <a:rect l="l" t="t" r="r" b="b"/>
              <a:pathLst>
                <a:path w="13046" h="11361" extrusionOk="0">
                  <a:moveTo>
                    <a:pt x="1" y="1"/>
                  </a:moveTo>
                  <a:lnTo>
                    <a:pt x="1" y="4845"/>
                  </a:lnTo>
                  <a:cubicBezTo>
                    <a:pt x="1" y="8442"/>
                    <a:pt x="2919" y="11361"/>
                    <a:pt x="6516" y="11361"/>
                  </a:cubicBezTo>
                  <a:cubicBezTo>
                    <a:pt x="10111" y="11361"/>
                    <a:pt x="13045" y="8442"/>
                    <a:pt x="13045" y="4845"/>
                  </a:cubicBezTo>
                  <a:lnTo>
                    <a:pt x="13045" y="1"/>
                  </a:lnTo>
                  <a:lnTo>
                    <a:pt x="9569" y="1"/>
                  </a:lnTo>
                  <a:lnTo>
                    <a:pt x="9569" y="4845"/>
                  </a:lnTo>
                  <a:cubicBezTo>
                    <a:pt x="9569" y="6516"/>
                    <a:pt x="8201" y="7884"/>
                    <a:pt x="6516" y="7884"/>
                  </a:cubicBezTo>
                  <a:cubicBezTo>
                    <a:pt x="4845" y="7884"/>
                    <a:pt x="3477" y="6516"/>
                    <a:pt x="3477" y="4845"/>
                  </a:cubicBezTo>
                  <a:lnTo>
                    <a:pt x="3477" y="1"/>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1" name="Google Shape;4521;p124"/>
            <p:cNvSpPr/>
            <p:nvPr/>
          </p:nvSpPr>
          <p:spPr>
            <a:xfrm>
              <a:off x="5071623" y="3330695"/>
              <a:ext cx="93740" cy="70204"/>
            </a:xfrm>
            <a:custGeom>
              <a:avLst/>
              <a:gdLst/>
              <a:ahLst/>
              <a:cxnLst/>
              <a:rect l="l" t="t" r="r" b="b"/>
              <a:pathLst>
                <a:path w="3477" h="2604" extrusionOk="0">
                  <a:moveTo>
                    <a:pt x="422" y="1"/>
                  </a:moveTo>
                  <a:cubicBezTo>
                    <a:pt x="181" y="1"/>
                    <a:pt x="0" y="196"/>
                    <a:pt x="0" y="437"/>
                  </a:cubicBezTo>
                  <a:lnTo>
                    <a:pt x="0" y="2603"/>
                  </a:lnTo>
                  <a:lnTo>
                    <a:pt x="3476" y="2603"/>
                  </a:lnTo>
                  <a:lnTo>
                    <a:pt x="3476" y="437"/>
                  </a:lnTo>
                  <a:cubicBezTo>
                    <a:pt x="3476" y="196"/>
                    <a:pt x="3280" y="1"/>
                    <a:pt x="3040" y="1"/>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2" name="Google Shape;4522;p124"/>
            <p:cNvSpPr/>
            <p:nvPr/>
          </p:nvSpPr>
          <p:spPr>
            <a:xfrm>
              <a:off x="4813643" y="3330695"/>
              <a:ext cx="93740" cy="70204"/>
            </a:xfrm>
            <a:custGeom>
              <a:avLst/>
              <a:gdLst/>
              <a:ahLst/>
              <a:cxnLst/>
              <a:rect l="l" t="t" r="r" b="b"/>
              <a:pathLst>
                <a:path w="3477" h="2604" extrusionOk="0">
                  <a:moveTo>
                    <a:pt x="437" y="1"/>
                  </a:moveTo>
                  <a:cubicBezTo>
                    <a:pt x="197" y="1"/>
                    <a:pt x="1" y="196"/>
                    <a:pt x="1" y="437"/>
                  </a:cubicBezTo>
                  <a:lnTo>
                    <a:pt x="1" y="2603"/>
                  </a:lnTo>
                  <a:lnTo>
                    <a:pt x="3477" y="2603"/>
                  </a:lnTo>
                  <a:lnTo>
                    <a:pt x="3477" y="437"/>
                  </a:lnTo>
                  <a:cubicBezTo>
                    <a:pt x="3477" y="196"/>
                    <a:pt x="3280" y="1"/>
                    <a:pt x="3040" y="1"/>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23" name="Google Shape;4523;p124"/>
          <p:cNvGrpSpPr/>
          <p:nvPr/>
        </p:nvGrpSpPr>
        <p:grpSpPr>
          <a:xfrm>
            <a:off x="5571702" y="3313149"/>
            <a:ext cx="290395" cy="381300"/>
            <a:chOff x="5621257" y="3330695"/>
            <a:chExt cx="304621" cy="399979"/>
          </a:xfrm>
        </p:grpSpPr>
        <p:sp>
          <p:nvSpPr>
            <p:cNvPr id="4524" name="Google Shape;4524;p124"/>
            <p:cNvSpPr/>
            <p:nvPr/>
          </p:nvSpPr>
          <p:spPr>
            <a:xfrm>
              <a:off x="5691407" y="3636125"/>
              <a:ext cx="23563" cy="23536"/>
            </a:xfrm>
            <a:custGeom>
              <a:avLst/>
              <a:gdLst/>
              <a:ahLst/>
              <a:cxnLst/>
              <a:rect l="l" t="t" r="r" b="b"/>
              <a:pathLst>
                <a:path w="874" h="873" extrusionOk="0">
                  <a:moveTo>
                    <a:pt x="438" y="0"/>
                  </a:moveTo>
                  <a:cubicBezTo>
                    <a:pt x="197" y="0"/>
                    <a:pt x="1" y="197"/>
                    <a:pt x="1" y="437"/>
                  </a:cubicBezTo>
                  <a:cubicBezTo>
                    <a:pt x="1" y="678"/>
                    <a:pt x="197" y="873"/>
                    <a:pt x="438" y="873"/>
                  </a:cubicBezTo>
                  <a:cubicBezTo>
                    <a:pt x="678" y="873"/>
                    <a:pt x="873" y="678"/>
                    <a:pt x="873" y="437"/>
                  </a:cubicBezTo>
                  <a:cubicBezTo>
                    <a:pt x="873" y="197"/>
                    <a:pt x="678" y="0"/>
                    <a:pt x="438"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5" name="Google Shape;4525;p124"/>
            <p:cNvSpPr/>
            <p:nvPr/>
          </p:nvSpPr>
          <p:spPr>
            <a:xfrm>
              <a:off x="5761988" y="3565975"/>
              <a:ext cx="23159" cy="23536"/>
            </a:xfrm>
            <a:custGeom>
              <a:avLst/>
              <a:gdLst/>
              <a:ahLst/>
              <a:cxnLst/>
              <a:rect l="l" t="t" r="r" b="b"/>
              <a:pathLst>
                <a:path w="859" h="873" extrusionOk="0">
                  <a:moveTo>
                    <a:pt x="422" y="0"/>
                  </a:moveTo>
                  <a:cubicBezTo>
                    <a:pt x="197" y="0"/>
                    <a:pt x="1" y="195"/>
                    <a:pt x="1" y="436"/>
                  </a:cubicBezTo>
                  <a:cubicBezTo>
                    <a:pt x="1" y="677"/>
                    <a:pt x="197" y="873"/>
                    <a:pt x="422" y="873"/>
                  </a:cubicBezTo>
                  <a:cubicBezTo>
                    <a:pt x="663" y="873"/>
                    <a:pt x="859" y="677"/>
                    <a:pt x="859" y="436"/>
                  </a:cubicBezTo>
                  <a:cubicBezTo>
                    <a:pt x="859" y="195"/>
                    <a:pt x="663" y="0"/>
                    <a:pt x="422"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6" name="Google Shape;4526;p124"/>
            <p:cNvSpPr/>
            <p:nvPr/>
          </p:nvSpPr>
          <p:spPr>
            <a:xfrm>
              <a:off x="5855701" y="3337570"/>
              <a:ext cx="63302" cy="63329"/>
            </a:xfrm>
            <a:custGeom>
              <a:avLst/>
              <a:gdLst/>
              <a:ahLst/>
              <a:cxnLst/>
              <a:rect l="l" t="t" r="r" b="b"/>
              <a:pathLst>
                <a:path w="2348" h="2349" extrusionOk="0">
                  <a:moveTo>
                    <a:pt x="1" y="1"/>
                  </a:moveTo>
                  <a:lnTo>
                    <a:pt x="1" y="2348"/>
                  </a:lnTo>
                  <a:lnTo>
                    <a:pt x="2348" y="2348"/>
                  </a:lnTo>
                  <a:lnTo>
                    <a:pt x="1" y="1"/>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7" name="Google Shape;4527;p124"/>
            <p:cNvSpPr/>
            <p:nvPr/>
          </p:nvSpPr>
          <p:spPr>
            <a:xfrm>
              <a:off x="5832192" y="3636125"/>
              <a:ext cx="23536" cy="23536"/>
            </a:xfrm>
            <a:custGeom>
              <a:avLst/>
              <a:gdLst/>
              <a:ahLst/>
              <a:cxnLst/>
              <a:rect l="l" t="t" r="r" b="b"/>
              <a:pathLst>
                <a:path w="873" h="873" extrusionOk="0">
                  <a:moveTo>
                    <a:pt x="436" y="0"/>
                  </a:moveTo>
                  <a:cubicBezTo>
                    <a:pt x="195" y="0"/>
                    <a:pt x="0" y="197"/>
                    <a:pt x="0" y="437"/>
                  </a:cubicBezTo>
                  <a:cubicBezTo>
                    <a:pt x="0" y="678"/>
                    <a:pt x="195" y="873"/>
                    <a:pt x="436" y="873"/>
                  </a:cubicBezTo>
                  <a:cubicBezTo>
                    <a:pt x="677" y="873"/>
                    <a:pt x="873" y="678"/>
                    <a:pt x="873" y="437"/>
                  </a:cubicBezTo>
                  <a:cubicBezTo>
                    <a:pt x="873" y="197"/>
                    <a:pt x="677" y="0"/>
                    <a:pt x="436"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8" name="Google Shape;4528;p124"/>
            <p:cNvSpPr/>
            <p:nvPr/>
          </p:nvSpPr>
          <p:spPr>
            <a:xfrm>
              <a:off x="5621257" y="3330695"/>
              <a:ext cx="304621" cy="399979"/>
            </a:xfrm>
            <a:custGeom>
              <a:avLst/>
              <a:gdLst/>
              <a:ahLst/>
              <a:cxnLst/>
              <a:rect l="l" t="t" r="r" b="b"/>
              <a:pathLst>
                <a:path w="11299" h="14836" extrusionOk="0">
                  <a:moveTo>
                    <a:pt x="9132" y="4378"/>
                  </a:moveTo>
                  <a:cubicBezTo>
                    <a:pt x="9373" y="4378"/>
                    <a:pt x="9554" y="4575"/>
                    <a:pt x="9554" y="4815"/>
                  </a:cubicBezTo>
                  <a:lnTo>
                    <a:pt x="9554" y="6545"/>
                  </a:lnTo>
                  <a:cubicBezTo>
                    <a:pt x="9554" y="6786"/>
                    <a:pt x="9373" y="6982"/>
                    <a:pt x="9132" y="6982"/>
                  </a:cubicBezTo>
                  <a:lnTo>
                    <a:pt x="6079" y="6982"/>
                  </a:lnTo>
                  <a:lnTo>
                    <a:pt x="6079" y="7929"/>
                  </a:lnTo>
                  <a:cubicBezTo>
                    <a:pt x="6454" y="8065"/>
                    <a:pt x="6741" y="8350"/>
                    <a:pt x="6876" y="8727"/>
                  </a:cubicBezTo>
                  <a:lnTo>
                    <a:pt x="8260" y="8727"/>
                  </a:lnTo>
                  <a:cubicBezTo>
                    <a:pt x="8501" y="8727"/>
                    <a:pt x="8697" y="8922"/>
                    <a:pt x="8697" y="9163"/>
                  </a:cubicBezTo>
                  <a:lnTo>
                    <a:pt x="8697" y="10547"/>
                  </a:lnTo>
                  <a:cubicBezTo>
                    <a:pt x="9193" y="10728"/>
                    <a:pt x="9554" y="11195"/>
                    <a:pt x="9554" y="11766"/>
                  </a:cubicBezTo>
                  <a:cubicBezTo>
                    <a:pt x="9554" y="12488"/>
                    <a:pt x="8982" y="13075"/>
                    <a:pt x="8260" y="13075"/>
                  </a:cubicBezTo>
                  <a:cubicBezTo>
                    <a:pt x="7688" y="13075"/>
                    <a:pt x="7207" y="12699"/>
                    <a:pt x="7026" y="12202"/>
                  </a:cubicBezTo>
                  <a:lnTo>
                    <a:pt x="4258" y="12202"/>
                  </a:lnTo>
                  <a:cubicBezTo>
                    <a:pt x="4093" y="12699"/>
                    <a:pt x="3611" y="13075"/>
                    <a:pt x="3040" y="13075"/>
                  </a:cubicBezTo>
                  <a:cubicBezTo>
                    <a:pt x="2317" y="13075"/>
                    <a:pt x="1730" y="12488"/>
                    <a:pt x="1730" y="11766"/>
                  </a:cubicBezTo>
                  <a:cubicBezTo>
                    <a:pt x="1730" y="11195"/>
                    <a:pt x="2107" y="10728"/>
                    <a:pt x="2603" y="10547"/>
                  </a:cubicBezTo>
                  <a:lnTo>
                    <a:pt x="2603" y="6982"/>
                  </a:lnTo>
                  <a:lnTo>
                    <a:pt x="2167" y="6982"/>
                  </a:lnTo>
                  <a:cubicBezTo>
                    <a:pt x="1926" y="6982"/>
                    <a:pt x="1730" y="6786"/>
                    <a:pt x="1730" y="6545"/>
                  </a:cubicBezTo>
                  <a:lnTo>
                    <a:pt x="1730" y="4815"/>
                  </a:lnTo>
                  <a:cubicBezTo>
                    <a:pt x="1730" y="4575"/>
                    <a:pt x="1926" y="4378"/>
                    <a:pt x="2167" y="4378"/>
                  </a:cubicBezTo>
                  <a:close/>
                  <a:moveTo>
                    <a:pt x="436" y="1"/>
                  </a:moveTo>
                  <a:cubicBezTo>
                    <a:pt x="195" y="1"/>
                    <a:pt x="0" y="196"/>
                    <a:pt x="0" y="437"/>
                  </a:cubicBezTo>
                  <a:lnTo>
                    <a:pt x="0" y="14399"/>
                  </a:lnTo>
                  <a:cubicBezTo>
                    <a:pt x="0" y="14639"/>
                    <a:pt x="195" y="14836"/>
                    <a:pt x="436" y="14836"/>
                  </a:cubicBezTo>
                  <a:lnTo>
                    <a:pt x="10863" y="14836"/>
                  </a:lnTo>
                  <a:cubicBezTo>
                    <a:pt x="11104" y="14836"/>
                    <a:pt x="11299" y="14639"/>
                    <a:pt x="11299" y="14399"/>
                  </a:cubicBezTo>
                  <a:lnTo>
                    <a:pt x="11299" y="3476"/>
                  </a:lnTo>
                  <a:lnTo>
                    <a:pt x="8260" y="3476"/>
                  </a:lnTo>
                  <a:cubicBezTo>
                    <a:pt x="8019" y="3476"/>
                    <a:pt x="7824" y="3281"/>
                    <a:pt x="7824" y="3040"/>
                  </a:cubicBezTo>
                  <a:lnTo>
                    <a:pt x="7824" y="1"/>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9" name="Google Shape;4529;p124"/>
            <p:cNvSpPr/>
            <p:nvPr/>
          </p:nvSpPr>
          <p:spPr>
            <a:xfrm>
              <a:off x="5691407" y="3472262"/>
              <a:ext cx="164321" cy="23159"/>
            </a:xfrm>
            <a:custGeom>
              <a:avLst/>
              <a:gdLst/>
              <a:ahLst/>
              <a:cxnLst/>
              <a:rect l="l" t="t" r="r" b="b"/>
              <a:pathLst>
                <a:path w="6095" h="859" extrusionOk="0">
                  <a:moveTo>
                    <a:pt x="1" y="0"/>
                  </a:moveTo>
                  <a:lnTo>
                    <a:pt x="1" y="858"/>
                  </a:lnTo>
                  <a:lnTo>
                    <a:pt x="6095" y="858"/>
                  </a:lnTo>
                  <a:lnTo>
                    <a:pt x="6095" y="0"/>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0" name="Google Shape;4530;p124"/>
            <p:cNvSpPr/>
            <p:nvPr/>
          </p:nvSpPr>
          <p:spPr>
            <a:xfrm>
              <a:off x="5714943" y="3518903"/>
              <a:ext cx="117276" cy="117249"/>
            </a:xfrm>
            <a:custGeom>
              <a:avLst/>
              <a:gdLst/>
              <a:ahLst/>
              <a:cxnLst/>
              <a:rect l="l" t="t" r="r" b="b"/>
              <a:pathLst>
                <a:path w="4350" h="4349" extrusionOk="0">
                  <a:moveTo>
                    <a:pt x="0" y="1"/>
                  </a:moveTo>
                  <a:lnTo>
                    <a:pt x="0" y="3566"/>
                  </a:lnTo>
                  <a:cubicBezTo>
                    <a:pt x="361" y="3686"/>
                    <a:pt x="662" y="3987"/>
                    <a:pt x="783" y="4348"/>
                  </a:cubicBezTo>
                  <a:lnTo>
                    <a:pt x="3551" y="4348"/>
                  </a:lnTo>
                  <a:cubicBezTo>
                    <a:pt x="3687" y="3987"/>
                    <a:pt x="3972" y="3686"/>
                    <a:pt x="4349" y="3566"/>
                  </a:cubicBezTo>
                  <a:lnTo>
                    <a:pt x="4349" y="2619"/>
                  </a:lnTo>
                  <a:lnTo>
                    <a:pt x="3401" y="2619"/>
                  </a:lnTo>
                  <a:cubicBezTo>
                    <a:pt x="3220" y="3115"/>
                    <a:pt x="2739" y="3476"/>
                    <a:pt x="2167" y="3476"/>
                  </a:cubicBezTo>
                  <a:cubicBezTo>
                    <a:pt x="1460" y="3476"/>
                    <a:pt x="873" y="2890"/>
                    <a:pt x="873" y="2182"/>
                  </a:cubicBezTo>
                  <a:cubicBezTo>
                    <a:pt x="873" y="1610"/>
                    <a:pt x="1234" y="1129"/>
                    <a:pt x="1746" y="948"/>
                  </a:cubicBezTo>
                  <a:lnTo>
                    <a:pt x="1746" y="1"/>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1" name="Google Shape;4531;p124"/>
          <p:cNvGrpSpPr/>
          <p:nvPr/>
        </p:nvGrpSpPr>
        <p:grpSpPr>
          <a:xfrm>
            <a:off x="6337333" y="3313124"/>
            <a:ext cx="248631" cy="379012"/>
            <a:chOff x="6424395" y="3330668"/>
            <a:chExt cx="260811" cy="397579"/>
          </a:xfrm>
        </p:grpSpPr>
        <p:sp>
          <p:nvSpPr>
            <p:cNvPr id="4532" name="Google Shape;4532;p124"/>
            <p:cNvSpPr/>
            <p:nvPr/>
          </p:nvSpPr>
          <p:spPr>
            <a:xfrm>
              <a:off x="6529863" y="3439802"/>
              <a:ext cx="53947" cy="38148"/>
            </a:xfrm>
            <a:custGeom>
              <a:avLst/>
              <a:gdLst/>
              <a:ahLst/>
              <a:cxnLst/>
              <a:rect l="l" t="t" r="r" b="b"/>
              <a:pathLst>
                <a:path w="2001" h="1415" extrusionOk="0">
                  <a:moveTo>
                    <a:pt x="602" y="0"/>
                  </a:moveTo>
                  <a:lnTo>
                    <a:pt x="0" y="588"/>
                  </a:lnTo>
                  <a:lnTo>
                    <a:pt x="1204" y="1190"/>
                  </a:lnTo>
                  <a:cubicBezTo>
                    <a:pt x="1294" y="1234"/>
                    <a:pt x="1369" y="1324"/>
                    <a:pt x="1414" y="1415"/>
                  </a:cubicBezTo>
                  <a:lnTo>
                    <a:pt x="2001" y="828"/>
                  </a:lnTo>
                  <a:lnTo>
                    <a:pt x="813" y="227"/>
                  </a:lnTo>
                  <a:cubicBezTo>
                    <a:pt x="707" y="181"/>
                    <a:pt x="632" y="91"/>
                    <a:pt x="602"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3" name="Google Shape;4533;p124"/>
            <p:cNvSpPr/>
            <p:nvPr/>
          </p:nvSpPr>
          <p:spPr>
            <a:xfrm>
              <a:off x="6424395" y="3330668"/>
              <a:ext cx="260811" cy="279521"/>
            </a:xfrm>
            <a:custGeom>
              <a:avLst/>
              <a:gdLst/>
              <a:ahLst/>
              <a:cxnLst/>
              <a:rect l="l" t="t" r="r" b="b"/>
              <a:pathLst>
                <a:path w="9674" h="10368" extrusionOk="0">
                  <a:moveTo>
                    <a:pt x="5782" y="1727"/>
                  </a:moveTo>
                  <a:cubicBezTo>
                    <a:pt x="5871" y="1727"/>
                    <a:pt x="5959" y="1754"/>
                    <a:pt x="6033" y="1807"/>
                  </a:cubicBezTo>
                  <a:cubicBezTo>
                    <a:pt x="6199" y="1942"/>
                    <a:pt x="6259" y="2168"/>
                    <a:pt x="6169" y="2349"/>
                  </a:cubicBezTo>
                  <a:lnTo>
                    <a:pt x="5491" y="3703"/>
                  </a:lnTo>
                  <a:lnTo>
                    <a:pt x="6831" y="4365"/>
                  </a:lnTo>
                  <a:cubicBezTo>
                    <a:pt x="6966" y="4425"/>
                    <a:pt x="7042" y="4545"/>
                    <a:pt x="7072" y="4680"/>
                  </a:cubicBezTo>
                  <a:cubicBezTo>
                    <a:pt x="7086" y="4816"/>
                    <a:pt x="7042" y="4967"/>
                    <a:pt x="6951" y="5057"/>
                  </a:cubicBezTo>
                  <a:lnTo>
                    <a:pt x="4363" y="7659"/>
                  </a:lnTo>
                  <a:cubicBezTo>
                    <a:pt x="4277" y="7737"/>
                    <a:pt x="4161" y="7780"/>
                    <a:pt x="4047" y="7780"/>
                  </a:cubicBezTo>
                  <a:cubicBezTo>
                    <a:pt x="3962" y="7780"/>
                    <a:pt x="3877" y="7756"/>
                    <a:pt x="3806" y="7705"/>
                  </a:cubicBezTo>
                  <a:cubicBezTo>
                    <a:pt x="3626" y="7569"/>
                    <a:pt x="3565" y="7344"/>
                    <a:pt x="3671" y="7148"/>
                  </a:cubicBezTo>
                  <a:lnTo>
                    <a:pt x="4333" y="5809"/>
                  </a:lnTo>
                  <a:lnTo>
                    <a:pt x="2994" y="5147"/>
                  </a:lnTo>
                  <a:cubicBezTo>
                    <a:pt x="2873" y="5071"/>
                    <a:pt x="2783" y="4967"/>
                    <a:pt x="2769" y="4831"/>
                  </a:cubicBezTo>
                  <a:cubicBezTo>
                    <a:pt x="2739" y="4680"/>
                    <a:pt x="2783" y="4545"/>
                    <a:pt x="2889" y="4455"/>
                  </a:cubicBezTo>
                  <a:lnTo>
                    <a:pt x="5477" y="1852"/>
                  </a:lnTo>
                  <a:cubicBezTo>
                    <a:pt x="5560" y="1768"/>
                    <a:pt x="5671" y="1727"/>
                    <a:pt x="5782" y="1727"/>
                  </a:cubicBezTo>
                  <a:close/>
                  <a:moveTo>
                    <a:pt x="4920" y="8638"/>
                  </a:moveTo>
                  <a:cubicBezTo>
                    <a:pt x="5160" y="8638"/>
                    <a:pt x="5341" y="8833"/>
                    <a:pt x="5341" y="9074"/>
                  </a:cubicBezTo>
                  <a:cubicBezTo>
                    <a:pt x="5341" y="9314"/>
                    <a:pt x="5160" y="9510"/>
                    <a:pt x="4920" y="9510"/>
                  </a:cubicBezTo>
                  <a:cubicBezTo>
                    <a:pt x="4679" y="9510"/>
                    <a:pt x="4484" y="9314"/>
                    <a:pt x="4484" y="9074"/>
                  </a:cubicBezTo>
                  <a:cubicBezTo>
                    <a:pt x="4484" y="8833"/>
                    <a:pt x="4679" y="8638"/>
                    <a:pt x="4920" y="8638"/>
                  </a:cubicBezTo>
                  <a:close/>
                  <a:moveTo>
                    <a:pt x="4909" y="0"/>
                  </a:moveTo>
                  <a:cubicBezTo>
                    <a:pt x="4577" y="0"/>
                    <a:pt x="4238" y="35"/>
                    <a:pt x="3896" y="107"/>
                  </a:cubicBezTo>
                  <a:cubicBezTo>
                    <a:pt x="2046" y="498"/>
                    <a:pt x="586" y="2002"/>
                    <a:pt x="241" y="3868"/>
                  </a:cubicBezTo>
                  <a:cubicBezTo>
                    <a:pt x="0" y="5192"/>
                    <a:pt x="301" y="6501"/>
                    <a:pt x="1084" y="7569"/>
                  </a:cubicBezTo>
                  <a:cubicBezTo>
                    <a:pt x="1610" y="8291"/>
                    <a:pt x="1896" y="9059"/>
                    <a:pt x="1896" y="9811"/>
                  </a:cubicBezTo>
                  <a:lnTo>
                    <a:pt x="1896" y="10367"/>
                  </a:lnTo>
                  <a:lnTo>
                    <a:pt x="7944" y="10367"/>
                  </a:lnTo>
                  <a:lnTo>
                    <a:pt x="7944" y="9811"/>
                  </a:lnTo>
                  <a:cubicBezTo>
                    <a:pt x="7944" y="9043"/>
                    <a:pt x="8215" y="8277"/>
                    <a:pt x="8727" y="7599"/>
                  </a:cubicBezTo>
                  <a:cubicBezTo>
                    <a:pt x="9343" y="6772"/>
                    <a:pt x="9674" y="5794"/>
                    <a:pt x="9674" y="4756"/>
                  </a:cubicBezTo>
                  <a:cubicBezTo>
                    <a:pt x="9674" y="2089"/>
                    <a:pt x="7499" y="0"/>
                    <a:pt x="4909"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4" name="Google Shape;4534;p124"/>
            <p:cNvSpPr/>
            <p:nvPr/>
          </p:nvSpPr>
          <p:spPr>
            <a:xfrm>
              <a:off x="6475511" y="3633699"/>
              <a:ext cx="163081" cy="47881"/>
            </a:xfrm>
            <a:custGeom>
              <a:avLst/>
              <a:gdLst/>
              <a:ahLst/>
              <a:cxnLst/>
              <a:rect l="l" t="t" r="r" b="b"/>
              <a:pathLst>
                <a:path w="6049" h="1776" extrusionOk="0">
                  <a:moveTo>
                    <a:pt x="0" y="0"/>
                  </a:moveTo>
                  <a:lnTo>
                    <a:pt x="0" y="451"/>
                  </a:lnTo>
                  <a:cubicBezTo>
                    <a:pt x="0" y="1174"/>
                    <a:pt x="572" y="1775"/>
                    <a:pt x="1294" y="1775"/>
                  </a:cubicBezTo>
                  <a:lnTo>
                    <a:pt x="4754" y="1775"/>
                  </a:lnTo>
                  <a:cubicBezTo>
                    <a:pt x="5461" y="1775"/>
                    <a:pt x="6048" y="1174"/>
                    <a:pt x="6048" y="451"/>
                  </a:cubicBezTo>
                  <a:lnTo>
                    <a:pt x="6048" y="0"/>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5" name="Google Shape;4535;p124"/>
            <p:cNvSpPr/>
            <p:nvPr/>
          </p:nvSpPr>
          <p:spPr>
            <a:xfrm>
              <a:off x="6510775" y="3705089"/>
              <a:ext cx="92500" cy="23159"/>
            </a:xfrm>
            <a:custGeom>
              <a:avLst/>
              <a:gdLst/>
              <a:ahLst/>
              <a:cxnLst/>
              <a:rect l="l" t="t" r="r" b="b"/>
              <a:pathLst>
                <a:path w="3431" h="859" extrusionOk="0">
                  <a:moveTo>
                    <a:pt x="0" y="0"/>
                  </a:moveTo>
                  <a:cubicBezTo>
                    <a:pt x="392" y="512"/>
                    <a:pt x="1009" y="858"/>
                    <a:pt x="1716" y="858"/>
                  </a:cubicBezTo>
                  <a:cubicBezTo>
                    <a:pt x="2408" y="858"/>
                    <a:pt x="3040" y="512"/>
                    <a:pt x="3431"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6" name="Google Shape;4536;p124"/>
          <p:cNvGrpSpPr/>
          <p:nvPr/>
        </p:nvGrpSpPr>
        <p:grpSpPr>
          <a:xfrm>
            <a:off x="7099470" y="3313149"/>
            <a:ext cx="345344" cy="345318"/>
            <a:chOff x="7223867" y="3330695"/>
            <a:chExt cx="362262" cy="362235"/>
          </a:xfrm>
        </p:grpSpPr>
        <p:sp>
          <p:nvSpPr>
            <p:cNvPr id="4537" name="Google Shape;4537;p124"/>
            <p:cNvSpPr/>
            <p:nvPr/>
          </p:nvSpPr>
          <p:spPr>
            <a:xfrm>
              <a:off x="7373117" y="3543652"/>
              <a:ext cx="63733" cy="149278"/>
            </a:xfrm>
            <a:custGeom>
              <a:avLst/>
              <a:gdLst/>
              <a:ahLst/>
              <a:cxnLst/>
              <a:rect l="l" t="t" r="r" b="b"/>
              <a:pathLst>
                <a:path w="2364" h="5537" extrusionOk="0">
                  <a:moveTo>
                    <a:pt x="1190" y="0"/>
                  </a:moveTo>
                  <a:cubicBezTo>
                    <a:pt x="528" y="0"/>
                    <a:pt x="1" y="527"/>
                    <a:pt x="1" y="1189"/>
                  </a:cubicBezTo>
                  <a:lnTo>
                    <a:pt x="1" y="2152"/>
                  </a:lnTo>
                  <a:cubicBezTo>
                    <a:pt x="257" y="2242"/>
                    <a:pt x="512" y="2303"/>
                    <a:pt x="783" y="2333"/>
                  </a:cubicBezTo>
                  <a:lnTo>
                    <a:pt x="783" y="3250"/>
                  </a:lnTo>
                  <a:cubicBezTo>
                    <a:pt x="332" y="3416"/>
                    <a:pt x="1" y="3852"/>
                    <a:pt x="1" y="4363"/>
                  </a:cubicBezTo>
                  <a:cubicBezTo>
                    <a:pt x="1" y="5011"/>
                    <a:pt x="528" y="5537"/>
                    <a:pt x="1190" y="5537"/>
                  </a:cubicBezTo>
                  <a:cubicBezTo>
                    <a:pt x="1836" y="5537"/>
                    <a:pt x="2364" y="5011"/>
                    <a:pt x="2364" y="4363"/>
                  </a:cubicBezTo>
                  <a:cubicBezTo>
                    <a:pt x="2364" y="3852"/>
                    <a:pt x="2033" y="3416"/>
                    <a:pt x="1581" y="3250"/>
                  </a:cubicBezTo>
                  <a:lnTo>
                    <a:pt x="1581" y="2333"/>
                  </a:lnTo>
                  <a:cubicBezTo>
                    <a:pt x="1852" y="2303"/>
                    <a:pt x="2123" y="2242"/>
                    <a:pt x="2364" y="2152"/>
                  </a:cubicBezTo>
                  <a:lnTo>
                    <a:pt x="2364" y="1189"/>
                  </a:lnTo>
                  <a:cubicBezTo>
                    <a:pt x="2364" y="527"/>
                    <a:pt x="1836" y="0"/>
                    <a:pt x="1190"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8" name="Google Shape;4538;p124"/>
            <p:cNvSpPr/>
            <p:nvPr/>
          </p:nvSpPr>
          <p:spPr>
            <a:xfrm>
              <a:off x="7383659" y="3479973"/>
              <a:ext cx="42651" cy="42597"/>
            </a:xfrm>
            <a:custGeom>
              <a:avLst/>
              <a:gdLst/>
              <a:ahLst/>
              <a:cxnLst/>
              <a:rect l="l" t="t" r="r" b="b"/>
              <a:pathLst>
                <a:path w="1582" h="1580" extrusionOk="0">
                  <a:moveTo>
                    <a:pt x="799" y="0"/>
                  </a:moveTo>
                  <a:cubicBezTo>
                    <a:pt x="362" y="0"/>
                    <a:pt x="1" y="362"/>
                    <a:pt x="1" y="783"/>
                  </a:cubicBezTo>
                  <a:cubicBezTo>
                    <a:pt x="1" y="1219"/>
                    <a:pt x="362" y="1580"/>
                    <a:pt x="799" y="1580"/>
                  </a:cubicBezTo>
                  <a:cubicBezTo>
                    <a:pt x="1220" y="1580"/>
                    <a:pt x="1581" y="1219"/>
                    <a:pt x="1581" y="783"/>
                  </a:cubicBezTo>
                  <a:cubicBezTo>
                    <a:pt x="1581" y="362"/>
                    <a:pt x="1220" y="0"/>
                    <a:pt x="799"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9" name="Google Shape;4539;p124"/>
            <p:cNvSpPr/>
            <p:nvPr/>
          </p:nvSpPr>
          <p:spPr>
            <a:xfrm>
              <a:off x="7223867" y="3330695"/>
              <a:ext cx="362262" cy="318128"/>
            </a:xfrm>
            <a:custGeom>
              <a:avLst/>
              <a:gdLst/>
              <a:ahLst/>
              <a:cxnLst/>
              <a:rect l="l" t="t" r="r" b="b"/>
              <a:pathLst>
                <a:path w="13437" h="11800" extrusionOk="0">
                  <a:moveTo>
                    <a:pt x="6726" y="1"/>
                  </a:moveTo>
                  <a:cubicBezTo>
                    <a:pt x="6064" y="1"/>
                    <a:pt x="5537" y="527"/>
                    <a:pt x="5537" y="1189"/>
                  </a:cubicBezTo>
                  <a:cubicBezTo>
                    <a:pt x="5537" y="1700"/>
                    <a:pt x="5868" y="2122"/>
                    <a:pt x="6319" y="2288"/>
                  </a:cubicBezTo>
                  <a:lnTo>
                    <a:pt x="6319" y="3221"/>
                  </a:lnTo>
                  <a:cubicBezTo>
                    <a:pt x="5643" y="3295"/>
                    <a:pt x="5025" y="3551"/>
                    <a:pt x="4514" y="3957"/>
                  </a:cubicBezTo>
                  <a:lnTo>
                    <a:pt x="3882" y="3325"/>
                  </a:lnTo>
                  <a:cubicBezTo>
                    <a:pt x="4092" y="2889"/>
                    <a:pt x="4018" y="2348"/>
                    <a:pt x="3657" y="1987"/>
                  </a:cubicBezTo>
                  <a:cubicBezTo>
                    <a:pt x="3431" y="1753"/>
                    <a:pt x="3130" y="1637"/>
                    <a:pt x="2827" y="1637"/>
                  </a:cubicBezTo>
                  <a:cubicBezTo>
                    <a:pt x="2524" y="1637"/>
                    <a:pt x="2220" y="1753"/>
                    <a:pt x="1986" y="1987"/>
                  </a:cubicBezTo>
                  <a:cubicBezTo>
                    <a:pt x="1535" y="2453"/>
                    <a:pt x="1535" y="3190"/>
                    <a:pt x="1986" y="3656"/>
                  </a:cubicBezTo>
                  <a:cubicBezTo>
                    <a:pt x="2202" y="3872"/>
                    <a:pt x="2488" y="4005"/>
                    <a:pt x="2802" y="4005"/>
                  </a:cubicBezTo>
                  <a:cubicBezTo>
                    <a:pt x="2971" y="4005"/>
                    <a:pt x="3147" y="3966"/>
                    <a:pt x="3326" y="3882"/>
                  </a:cubicBezTo>
                  <a:lnTo>
                    <a:pt x="3958" y="4514"/>
                  </a:lnTo>
                  <a:cubicBezTo>
                    <a:pt x="3551" y="5026"/>
                    <a:pt x="3296" y="5642"/>
                    <a:pt x="3220" y="6320"/>
                  </a:cubicBezTo>
                  <a:lnTo>
                    <a:pt x="2287" y="6320"/>
                  </a:lnTo>
                  <a:cubicBezTo>
                    <a:pt x="2122" y="5868"/>
                    <a:pt x="1701" y="5537"/>
                    <a:pt x="1189" y="5537"/>
                  </a:cubicBezTo>
                  <a:cubicBezTo>
                    <a:pt x="527" y="5537"/>
                    <a:pt x="0" y="6063"/>
                    <a:pt x="0" y="6725"/>
                  </a:cubicBezTo>
                  <a:cubicBezTo>
                    <a:pt x="0" y="7373"/>
                    <a:pt x="527" y="7899"/>
                    <a:pt x="1189" y="7899"/>
                  </a:cubicBezTo>
                  <a:cubicBezTo>
                    <a:pt x="1701" y="7899"/>
                    <a:pt x="2122" y="7568"/>
                    <a:pt x="2287" y="7117"/>
                  </a:cubicBezTo>
                  <a:lnTo>
                    <a:pt x="3220" y="7117"/>
                  </a:lnTo>
                  <a:cubicBezTo>
                    <a:pt x="3296" y="7794"/>
                    <a:pt x="3551" y="8411"/>
                    <a:pt x="3958" y="8922"/>
                  </a:cubicBezTo>
                  <a:lnTo>
                    <a:pt x="3326" y="9554"/>
                  </a:lnTo>
                  <a:cubicBezTo>
                    <a:pt x="3164" y="9482"/>
                    <a:pt x="2988" y="9445"/>
                    <a:pt x="2812" y="9445"/>
                  </a:cubicBezTo>
                  <a:cubicBezTo>
                    <a:pt x="2513" y="9445"/>
                    <a:pt x="2214" y="9553"/>
                    <a:pt x="1986" y="9780"/>
                  </a:cubicBezTo>
                  <a:cubicBezTo>
                    <a:pt x="1535" y="10246"/>
                    <a:pt x="1535" y="10984"/>
                    <a:pt x="1986" y="11450"/>
                  </a:cubicBezTo>
                  <a:cubicBezTo>
                    <a:pt x="2220" y="11683"/>
                    <a:pt x="2524" y="11800"/>
                    <a:pt x="2827" y="11800"/>
                  </a:cubicBezTo>
                  <a:cubicBezTo>
                    <a:pt x="3130" y="11800"/>
                    <a:pt x="3431" y="11683"/>
                    <a:pt x="3657" y="11450"/>
                  </a:cubicBezTo>
                  <a:cubicBezTo>
                    <a:pt x="4018" y="11089"/>
                    <a:pt x="4092" y="10547"/>
                    <a:pt x="3882" y="10111"/>
                  </a:cubicBezTo>
                  <a:lnTo>
                    <a:pt x="4514" y="9479"/>
                  </a:lnTo>
                  <a:cubicBezTo>
                    <a:pt x="4590" y="9540"/>
                    <a:pt x="4680" y="9584"/>
                    <a:pt x="4754" y="9630"/>
                  </a:cubicBezTo>
                  <a:lnTo>
                    <a:pt x="4754" y="9088"/>
                  </a:lnTo>
                  <a:cubicBezTo>
                    <a:pt x="4754" y="8396"/>
                    <a:pt x="5101" y="7809"/>
                    <a:pt x="5627" y="7448"/>
                  </a:cubicBezTo>
                  <a:cubicBezTo>
                    <a:pt x="5326" y="7162"/>
                    <a:pt x="5146" y="6771"/>
                    <a:pt x="5146" y="6320"/>
                  </a:cubicBezTo>
                  <a:cubicBezTo>
                    <a:pt x="5146" y="5462"/>
                    <a:pt x="5853" y="4755"/>
                    <a:pt x="6726" y="4755"/>
                  </a:cubicBezTo>
                  <a:cubicBezTo>
                    <a:pt x="7583" y="4755"/>
                    <a:pt x="8291" y="5462"/>
                    <a:pt x="8291" y="6320"/>
                  </a:cubicBezTo>
                  <a:cubicBezTo>
                    <a:pt x="8291" y="6771"/>
                    <a:pt x="8110" y="7162"/>
                    <a:pt x="7824" y="7448"/>
                  </a:cubicBezTo>
                  <a:cubicBezTo>
                    <a:pt x="8351" y="7809"/>
                    <a:pt x="8682" y="8396"/>
                    <a:pt x="8682" y="9088"/>
                  </a:cubicBezTo>
                  <a:lnTo>
                    <a:pt x="8682" y="9630"/>
                  </a:lnTo>
                  <a:cubicBezTo>
                    <a:pt x="8772" y="9584"/>
                    <a:pt x="8847" y="9540"/>
                    <a:pt x="8923" y="9479"/>
                  </a:cubicBezTo>
                  <a:lnTo>
                    <a:pt x="9555" y="10111"/>
                  </a:lnTo>
                  <a:cubicBezTo>
                    <a:pt x="9358" y="10547"/>
                    <a:pt x="9419" y="11089"/>
                    <a:pt x="9780" y="11450"/>
                  </a:cubicBezTo>
                  <a:cubicBezTo>
                    <a:pt x="10013" y="11683"/>
                    <a:pt x="10318" y="11800"/>
                    <a:pt x="10621" y="11800"/>
                  </a:cubicBezTo>
                  <a:cubicBezTo>
                    <a:pt x="10924" y="11800"/>
                    <a:pt x="11225" y="11683"/>
                    <a:pt x="11450" y="11450"/>
                  </a:cubicBezTo>
                  <a:cubicBezTo>
                    <a:pt x="11916" y="10984"/>
                    <a:pt x="11916" y="10246"/>
                    <a:pt x="11450" y="9780"/>
                  </a:cubicBezTo>
                  <a:cubicBezTo>
                    <a:pt x="11223" y="9553"/>
                    <a:pt x="10929" y="9445"/>
                    <a:pt x="10630" y="9445"/>
                  </a:cubicBezTo>
                  <a:cubicBezTo>
                    <a:pt x="10455" y="9445"/>
                    <a:pt x="10278" y="9482"/>
                    <a:pt x="10111" y="9554"/>
                  </a:cubicBezTo>
                  <a:lnTo>
                    <a:pt x="9479" y="8922"/>
                  </a:lnTo>
                  <a:cubicBezTo>
                    <a:pt x="9886" y="8411"/>
                    <a:pt x="10141" y="7794"/>
                    <a:pt x="10231" y="7117"/>
                  </a:cubicBezTo>
                  <a:lnTo>
                    <a:pt x="11149" y="7117"/>
                  </a:lnTo>
                  <a:cubicBezTo>
                    <a:pt x="11314" y="7568"/>
                    <a:pt x="11751" y="7899"/>
                    <a:pt x="12263" y="7899"/>
                  </a:cubicBezTo>
                  <a:cubicBezTo>
                    <a:pt x="12909" y="7899"/>
                    <a:pt x="13436" y="7373"/>
                    <a:pt x="13436" y="6725"/>
                  </a:cubicBezTo>
                  <a:cubicBezTo>
                    <a:pt x="13436" y="6063"/>
                    <a:pt x="12909" y="5537"/>
                    <a:pt x="12263" y="5537"/>
                  </a:cubicBezTo>
                  <a:cubicBezTo>
                    <a:pt x="11751" y="5537"/>
                    <a:pt x="11314" y="5868"/>
                    <a:pt x="11149" y="6320"/>
                  </a:cubicBezTo>
                  <a:lnTo>
                    <a:pt x="10217" y="6320"/>
                  </a:lnTo>
                  <a:cubicBezTo>
                    <a:pt x="10141" y="5642"/>
                    <a:pt x="9886" y="5026"/>
                    <a:pt x="9479" y="4514"/>
                  </a:cubicBezTo>
                  <a:lnTo>
                    <a:pt x="10111" y="3882"/>
                  </a:lnTo>
                  <a:cubicBezTo>
                    <a:pt x="10285" y="3965"/>
                    <a:pt x="10460" y="4001"/>
                    <a:pt x="10626" y="4001"/>
                  </a:cubicBezTo>
                  <a:cubicBezTo>
                    <a:pt x="10949" y="4001"/>
                    <a:pt x="11242" y="3865"/>
                    <a:pt x="11450" y="3656"/>
                  </a:cubicBezTo>
                  <a:cubicBezTo>
                    <a:pt x="11916" y="3190"/>
                    <a:pt x="11916" y="2453"/>
                    <a:pt x="11450" y="1987"/>
                  </a:cubicBezTo>
                  <a:cubicBezTo>
                    <a:pt x="11225" y="1753"/>
                    <a:pt x="10924" y="1637"/>
                    <a:pt x="10621" y="1637"/>
                  </a:cubicBezTo>
                  <a:cubicBezTo>
                    <a:pt x="10318" y="1637"/>
                    <a:pt x="10013" y="1753"/>
                    <a:pt x="9780" y="1987"/>
                  </a:cubicBezTo>
                  <a:cubicBezTo>
                    <a:pt x="9419" y="2348"/>
                    <a:pt x="9358" y="2889"/>
                    <a:pt x="9555" y="3325"/>
                  </a:cubicBezTo>
                  <a:lnTo>
                    <a:pt x="8923" y="3957"/>
                  </a:lnTo>
                  <a:cubicBezTo>
                    <a:pt x="8411" y="3551"/>
                    <a:pt x="7794" y="3295"/>
                    <a:pt x="7117" y="3221"/>
                  </a:cubicBezTo>
                  <a:lnTo>
                    <a:pt x="7117" y="2288"/>
                  </a:lnTo>
                  <a:cubicBezTo>
                    <a:pt x="7569" y="2122"/>
                    <a:pt x="7900" y="1700"/>
                    <a:pt x="7900" y="1189"/>
                  </a:cubicBezTo>
                  <a:cubicBezTo>
                    <a:pt x="7900" y="527"/>
                    <a:pt x="7372" y="1"/>
                    <a:pt x="6726" y="1"/>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0" name="Google Shape;4540;p124"/>
          <p:cNvGrpSpPr/>
          <p:nvPr/>
        </p:nvGrpSpPr>
        <p:grpSpPr>
          <a:xfrm>
            <a:off x="7857366" y="3313149"/>
            <a:ext cx="335269" cy="381300"/>
            <a:chOff x="8018890" y="3330695"/>
            <a:chExt cx="351693" cy="399979"/>
          </a:xfrm>
        </p:grpSpPr>
        <p:sp>
          <p:nvSpPr>
            <p:cNvPr id="4541" name="Google Shape;4541;p124"/>
            <p:cNvSpPr/>
            <p:nvPr/>
          </p:nvSpPr>
          <p:spPr>
            <a:xfrm>
              <a:off x="8018890" y="3378576"/>
              <a:ext cx="351693" cy="352098"/>
            </a:xfrm>
            <a:custGeom>
              <a:avLst/>
              <a:gdLst/>
              <a:ahLst/>
              <a:cxnLst/>
              <a:rect l="l" t="t" r="r" b="b"/>
              <a:pathLst>
                <a:path w="13045" h="13060" extrusionOk="0">
                  <a:moveTo>
                    <a:pt x="6530" y="1730"/>
                  </a:moveTo>
                  <a:cubicBezTo>
                    <a:pt x="9148" y="1730"/>
                    <a:pt x="11300" y="3866"/>
                    <a:pt x="11300" y="6514"/>
                  </a:cubicBezTo>
                  <a:cubicBezTo>
                    <a:pt x="11300" y="9178"/>
                    <a:pt x="9133" y="11299"/>
                    <a:pt x="6530" y="11299"/>
                  </a:cubicBezTo>
                  <a:cubicBezTo>
                    <a:pt x="3867" y="11299"/>
                    <a:pt x="1745" y="9118"/>
                    <a:pt x="1745" y="6514"/>
                  </a:cubicBezTo>
                  <a:cubicBezTo>
                    <a:pt x="1745" y="3882"/>
                    <a:pt x="3882" y="1730"/>
                    <a:pt x="6530" y="1730"/>
                  </a:cubicBezTo>
                  <a:close/>
                  <a:moveTo>
                    <a:pt x="6530" y="0"/>
                  </a:moveTo>
                  <a:cubicBezTo>
                    <a:pt x="4905" y="0"/>
                    <a:pt x="3416" y="602"/>
                    <a:pt x="2272" y="1579"/>
                  </a:cubicBezTo>
                  <a:lnTo>
                    <a:pt x="1595" y="977"/>
                  </a:lnTo>
                  <a:cubicBezTo>
                    <a:pt x="1518" y="900"/>
                    <a:pt x="1414" y="862"/>
                    <a:pt x="1310" y="862"/>
                  </a:cubicBezTo>
                  <a:cubicBezTo>
                    <a:pt x="1192" y="862"/>
                    <a:pt x="1073" y="911"/>
                    <a:pt x="993" y="1008"/>
                  </a:cubicBezTo>
                  <a:cubicBezTo>
                    <a:pt x="828" y="1188"/>
                    <a:pt x="843" y="1459"/>
                    <a:pt x="1023" y="1625"/>
                  </a:cubicBezTo>
                  <a:lnTo>
                    <a:pt x="1655" y="2197"/>
                  </a:lnTo>
                  <a:cubicBezTo>
                    <a:pt x="632" y="3340"/>
                    <a:pt x="0" y="4859"/>
                    <a:pt x="0" y="6514"/>
                  </a:cubicBezTo>
                  <a:cubicBezTo>
                    <a:pt x="0" y="10111"/>
                    <a:pt x="2934" y="13060"/>
                    <a:pt x="6530" y="13060"/>
                  </a:cubicBezTo>
                  <a:cubicBezTo>
                    <a:pt x="10126" y="13060"/>
                    <a:pt x="13045" y="10111"/>
                    <a:pt x="13045" y="6514"/>
                  </a:cubicBezTo>
                  <a:cubicBezTo>
                    <a:pt x="13045" y="4875"/>
                    <a:pt x="12428" y="3370"/>
                    <a:pt x="11420" y="2227"/>
                  </a:cubicBezTo>
                  <a:lnTo>
                    <a:pt x="12052" y="1609"/>
                  </a:lnTo>
                  <a:cubicBezTo>
                    <a:pt x="12217" y="1429"/>
                    <a:pt x="12217" y="1158"/>
                    <a:pt x="12052" y="993"/>
                  </a:cubicBezTo>
                  <a:cubicBezTo>
                    <a:pt x="11969" y="903"/>
                    <a:pt x="11856" y="858"/>
                    <a:pt x="11743" y="858"/>
                  </a:cubicBezTo>
                  <a:cubicBezTo>
                    <a:pt x="11630" y="858"/>
                    <a:pt x="11518" y="903"/>
                    <a:pt x="11435" y="993"/>
                  </a:cubicBezTo>
                  <a:lnTo>
                    <a:pt x="10818" y="1609"/>
                  </a:lnTo>
                  <a:cubicBezTo>
                    <a:pt x="9659" y="602"/>
                    <a:pt x="8170" y="0"/>
                    <a:pt x="6530"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2" name="Google Shape;4542;p124"/>
            <p:cNvSpPr/>
            <p:nvPr/>
          </p:nvSpPr>
          <p:spPr>
            <a:xfrm>
              <a:off x="8159648" y="3330695"/>
              <a:ext cx="70177" cy="27607"/>
            </a:xfrm>
            <a:custGeom>
              <a:avLst/>
              <a:gdLst/>
              <a:ahLst/>
              <a:cxnLst/>
              <a:rect l="l" t="t" r="r" b="b"/>
              <a:pathLst>
                <a:path w="2603" h="1024" extrusionOk="0">
                  <a:moveTo>
                    <a:pt x="436" y="1"/>
                  </a:moveTo>
                  <a:cubicBezTo>
                    <a:pt x="195" y="1"/>
                    <a:pt x="0" y="196"/>
                    <a:pt x="0" y="437"/>
                  </a:cubicBezTo>
                  <a:lnTo>
                    <a:pt x="0" y="1024"/>
                  </a:lnTo>
                  <a:cubicBezTo>
                    <a:pt x="422" y="948"/>
                    <a:pt x="857" y="904"/>
                    <a:pt x="1309" y="904"/>
                  </a:cubicBezTo>
                  <a:cubicBezTo>
                    <a:pt x="1746" y="904"/>
                    <a:pt x="2181" y="948"/>
                    <a:pt x="2603" y="1024"/>
                  </a:cubicBezTo>
                  <a:lnTo>
                    <a:pt x="2603" y="437"/>
                  </a:lnTo>
                  <a:cubicBezTo>
                    <a:pt x="2603" y="196"/>
                    <a:pt x="2408" y="1"/>
                    <a:pt x="2167" y="1"/>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3" name="Google Shape;4543;p124"/>
            <p:cNvSpPr/>
            <p:nvPr/>
          </p:nvSpPr>
          <p:spPr>
            <a:xfrm>
              <a:off x="8090280" y="3449535"/>
              <a:ext cx="208913" cy="208940"/>
            </a:xfrm>
            <a:custGeom>
              <a:avLst/>
              <a:gdLst/>
              <a:ahLst/>
              <a:cxnLst/>
              <a:rect l="l" t="t" r="r" b="b"/>
              <a:pathLst>
                <a:path w="7749" h="7750" extrusionOk="0">
                  <a:moveTo>
                    <a:pt x="3882" y="1701"/>
                  </a:moveTo>
                  <a:cubicBezTo>
                    <a:pt x="4122" y="1701"/>
                    <a:pt x="4319" y="1896"/>
                    <a:pt x="4319" y="2137"/>
                  </a:cubicBezTo>
                  <a:lnTo>
                    <a:pt x="4319" y="3702"/>
                  </a:lnTo>
                  <a:lnTo>
                    <a:pt x="5055" y="4439"/>
                  </a:lnTo>
                  <a:cubicBezTo>
                    <a:pt x="5221" y="4604"/>
                    <a:pt x="5221" y="4891"/>
                    <a:pt x="5055" y="5056"/>
                  </a:cubicBezTo>
                  <a:cubicBezTo>
                    <a:pt x="4973" y="5139"/>
                    <a:pt x="4860" y="5180"/>
                    <a:pt x="4747" y="5180"/>
                  </a:cubicBezTo>
                  <a:cubicBezTo>
                    <a:pt x="4634" y="5180"/>
                    <a:pt x="4521" y="5139"/>
                    <a:pt x="4439" y="5056"/>
                  </a:cubicBezTo>
                  <a:lnTo>
                    <a:pt x="3566" y="4183"/>
                  </a:lnTo>
                  <a:cubicBezTo>
                    <a:pt x="3491" y="4108"/>
                    <a:pt x="3446" y="4003"/>
                    <a:pt x="3446" y="3882"/>
                  </a:cubicBezTo>
                  <a:lnTo>
                    <a:pt x="3446" y="2137"/>
                  </a:lnTo>
                  <a:cubicBezTo>
                    <a:pt x="3446" y="1896"/>
                    <a:pt x="3641" y="1701"/>
                    <a:pt x="3882" y="1701"/>
                  </a:cubicBezTo>
                  <a:close/>
                  <a:moveTo>
                    <a:pt x="3446" y="0"/>
                  </a:moveTo>
                  <a:cubicBezTo>
                    <a:pt x="2694" y="91"/>
                    <a:pt x="2016" y="392"/>
                    <a:pt x="1444" y="843"/>
                  </a:cubicBezTo>
                  <a:lnTo>
                    <a:pt x="1731" y="1114"/>
                  </a:lnTo>
                  <a:cubicBezTo>
                    <a:pt x="1896" y="1280"/>
                    <a:pt x="1896" y="1565"/>
                    <a:pt x="1731" y="1731"/>
                  </a:cubicBezTo>
                  <a:cubicBezTo>
                    <a:pt x="1641" y="1814"/>
                    <a:pt x="1528" y="1855"/>
                    <a:pt x="1417" y="1855"/>
                  </a:cubicBezTo>
                  <a:cubicBezTo>
                    <a:pt x="1306" y="1855"/>
                    <a:pt x="1196" y="1814"/>
                    <a:pt x="1113" y="1731"/>
                  </a:cubicBezTo>
                  <a:lnTo>
                    <a:pt x="828" y="1445"/>
                  </a:lnTo>
                  <a:cubicBezTo>
                    <a:pt x="391" y="2017"/>
                    <a:pt x="90" y="2694"/>
                    <a:pt x="0" y="3446"/>
                  </a:cubicBezTo>
                  <a:lnTo>
                    <a:pt x="407" y="3446"/>
                  </a:lnTo>
                  <a:cubicBezTo>
                    <a:pt x="648" y="3446"/>
                    <a:pt x="828" y="3641"/>
                    <a:pt x="828" y="3882"/>
                  </a:cubicBezTo>
                  <a:cubicBezTo>
                    <a:pt x="828" y="4123"/>
                    <a:pt x="648" y="4319"/>
                    <a:pt x="407" y="4319"/>
                  </a:cubicBezTo>
                  <a:lnTo>
                    <a:pt x="0" y="4319"/>
                  </a:lnTo>
                  <a:cubicBezTo>
                    <a:pt x="90" y="5056"/>
                    <a:pt x="391" y="5748"/>
                    <a:pt x="828" y="6305"/>
                  </a:cubicBezTo>
                  <a:lnTo>
                    <a:pt x="1113" y="6034"/>
                  </a:lnTo>
                  <a:cubicBezTo>
                    <a:pt x="1196" y="5951"/>
                    <a:pt x="1306" y="5910"/>
                    <a:pt x="1417" y="5910"/>
                  </a:cubicBezTo>
                  <a:cubicBezTo>
                    <a:pt x="1528" y="5910"/>
                    <a:pt x="1641" y="5951"/>
                    <a:pt x="1731" y="6034"/>
                  </a:cubicBezTo>
                  <a:cubicBezTo>
                    <a:pt x="1896" y="6199"/>
                    <a:pt x="1896" y="6470"/>
                    <a:pt x="1731" y="6651"/>
                  </a:cubicBezTo>
                  <a:lnTo>
                    <a:pt x="1444" y="6921"/>
                  </a:lnTo>
                  <a:cubicBezTo>
                    <a:pt x="2016" y="7373"/>
                    <a:pt x="2694" y="7659"/>
                    <a:pt x="3446" y="7749"/>
                  </a:cubicBezTo>
                  <a:lnTo>
                    <a:pt x="3446" y="7358"/>
                  </a:lnTo>
                  <a:cubicBezTo>
                    <a:pt x="3446" y="7118"/>
                    <a:pt x="3641" y="6921"/>
                    <a:pt x="3882" y="6921"/>
                  </a:cubicBezTo>
                  <a:cubicBezTo>
                    <a:pt x="4122" y="6921"/>
                    <a:pt x="4319" y="7118"/>
                    <a:pt x="4319" y="7358"/>
                  </a:cubicBezTo>
                  <a:lnTo>
                    <a:pt x="4319" y="7749"/>
                  </a:lnTo>
                  <a:cubicBezTo>
                    <a:pt x="5055" y="7659"/>
                    <a:pt x="5747" y="7373"/>
                    <a:pt x="6305" y="6921"/>
                  </a:cubicBezTo>
                  <a:lnTo>
                    <a:pt x="6034" y="6651"/>
                  </a:lnTo>
                  <a:cubicBezTo>
                    <a:pt x="5853" y="6470"/>
                    <a:pt x="5853" y="6199"/>
                    <a:pt x="6034" y="6034"/>
                  </a:cubicBezTo>
                  <a:cubicBezTo>
                    <a:pt x="6116" y="5951"/>
                    <a:pt x="6225" y="5910"/>
                    <a:pt x="6336" y="5910"/>
                  </a:cubicBezTo>
                  <a:cubicBezTo>
                    <a:pt x="6447" y="5910"/>
                    <a:pt x="6560" y="5951"/>
                    <a:pt x="6650" y="6034"/>
                  </a:cubicBezTo>
                  <a:lnTo>
                    <a:pt x="6921" y="6305"/>
                  </a:lnTo>
                  <a:cubicBezTo>
                    <a:pt x="7372" y="5748"/>
                    <a:pt x="7659" y="5071"/>
                    <a:pt x="7749" y="4319"/>
                  </a:cubicBezTo>
                  <a:lnTo>
                    <a:pt x="7358" y="4319"/>
                  </a:lnTo>
                  <a:cubicBezTo>
                    <a:pt x="7117" y="4319"/>
                    <a:pt x="6921" y="4123"/>
                    <a:pt x="6921" y="3882"/>
                  </a:cubicBezTo>
                  <a:cubicBezTo>
                    <a:pt x="6921" y="3641"/>
                    <a:pt x="7117" y="3446"/>
                    <a:pt x="7358" y="3446"/>
                  </a:cubicBezTo>
                  <a:lnTo>
                    <a:pt x="7749" y="3446"/>
                  </a:lnTo>
                  <a:cubicBezTo>
                    <a:pt x="7659" y="2694"/>
                    <a:pt x="7372" y="2017"/>
                    <a:pt x="6921" y="1445"/>
                  </a:cubicBezTo>
                  <a:lnTo>
                    <a:pt x="6650" y="1731"/>
                  </a:lnTo>
                  <a:cubicBezTo>
                    <a:pt x="6560" y="1814"/>
                    <a:pt x="6447" y="1855"/>
                    <a:pt x="6336" y="1855"/>
                  </a:cubicBezTo>
                  <a:cubicBezTo>
                    <a:pt x="6225" y="1855"/>
                    <a:pt x="6116" y="1814"/>
                    <a:pt x="6034" y="1731"/>
                  </a:cubicBezTo>
                  <a:cubicBezTo>
                    <a:pt x="5853" y="1565"/>
                    <a:pt x="5853" y="1280"/>
                    <a:pt x="6034" y="1114"/>
                  </a:cubicBezTo>
                  <a:lnTo>
                    <a:pt x="6305" y="843"/>
                  </a:lnTo>
                  <a:cubicBezTo>
                    <a:pt x="5747" y="392"/>
                    <a:pt x="5055" y="91"/>
                    <a:pt x="4319" y="0"/>
                  </a:cubicBezTo>
                  <a:lnTo>
                    <a:pt x="4319" y="407"/>
                  </a:lnTo>
                  <a:cubicBezTo>
                    <a:pt x="4319" y="648"/>
                    <a:pt x="4122" y="843"/>
                    <a:pt x="3882" y="843"/>
                  </a:cubicBezTo>
                  <a:cubicBezTo>
                    <a:pt x="3641" y="843"/>
                    <a:pt x="3446" y="648"/>
                    <a:pt x="3446" y="407"/>
                  </a:cubicBezTo>
                  <a:lnTo>
                    <a:pt x="3446" y="0"/>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4" name="Google Shape;4544;p124"/>
          <p:cNvGrpSpPr/>
          <p:nvPr/>
        </p:nvGrpSpPr>
        <p:grpSpPr>
          <a:xfrm>
            <a:off x="892840" y="3905454"/>
            <a:ext cx="380554" cy="379064"/>
            <a:chOff x="713189" y="3952015"/>
            <a:chExt cx="399197" cy="397633"/>
          </a:xfrm>
        </p:grpSpPr>
        <p:sp>
          <p:nvSpPr>
            <p:cNvPr id="4545" name="Google Shape;4545;p124"/>
            <p:cNvSpPr/>
            <p:nvPr/>
          </p:nvSpPr>
          <p:spPr>
            <a:xfrm>
              <a:off x="812186" y="4068941"/>
              <a:ext cx="200798" cy="69799"/>
            </a:xfrm>
            <a:custGeom>
              <a:avLst/>
              <a:gdLst/>
              <a:ahLst/>
              <a:cxnLst/>
              <a:rect l="l" t="t" r="r" b="b"/>
              <a:pathLst>
                <a:path w="7448" h="2589" extrusionOk="0">
                  <a:moveTo>
                    <a:pt x="1295" y="0"/>
                  </a:moveTo>
                  <a:lnTo>
                    <a:pt x="1" y="2588"/>
                  </a:lnTo>
                  <a:lnTo>
                    <a:pt x="7447" y="2588"/>
                  </a:lnTo>
                  <a:lnTo>
                    <a:pt x="6154" y="0"/>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6" name="Google Shape;4546;p124"/>
            <p:cNvSpPr/>
            <p:nvPr/>
          </p:nvSpPr>
          <p:spPr>
            <a:xfrm>
              <a:off x="765518" y="4162223"/>
              <a:ext cx="294134" cy="69799"/>
            </a:xfrm>
            <a:custGeom>
              <a:avLst/>
              <a:gdLst/>
              <a:ahLst/>
              <a:cxnLst/>
              <a:rect l="l" t="t" r="r" b="b"/>
              <a:pathLst>
                <a:path w="10910" h="2589" extrusionOk="0">
                  <a:moveTo>
                    <a:pt x="1295" y="1"/>
                  </a:moveTo>
                  <a:lnTo>
                    <a:pt x="1" y="2589"/>
                  </a:lnTo>
                  <a:lnTo>
                    <a:pt x="10909" y="2589"/>
                  </a:lnTo>
                  <a:lnTo>
                    <a:pt x="9615" y="1"/>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7" name="Google Shape;4547;p124"/>
            <p:cNvSpPr/>
            <p:nvPr/>
          </p:nvSpPr>
          <p:spPr>
            <a:xfrm>
              <a:off x="713189" y="4255531"/>
              <a:ext cx="399197" cy="94117"/>
            </a:xfrm>
            <a:custGeom>
              <a:avLst/>
              <a:gdLst/>
              <a:ahLst/>
              <a:cxnLst/>
              <a:rect l="l" t="t" r="r" b="b"/>
              <a:pathLst>
                <a:path w="14807" h="3491" extrusionOk="0">
                  <a:moveTo>
                    <a:pt x="1506" y="0"/>
                  </a:moveTo>
                  <a:lnTo>
                    <a:pt x="62" y="2859"/>
                  </a:lnTo>
                  <a:cubicBezTo>
                    <a:pt x="0" y="2994"/>
                    <a:pt x="0" y="3160"/>
                    <a:pt x="92" y="3280"/>
                  </a:cubicBezTo>
                  <a:cubicBezTo>
                    <a:pt x="166" y="3400"/>
                    <a:pt x="302" y="3491"/>
                    <a:pt x="453" y="3491"/>
                  </a:cubicBezTo>
                  <a:lnTo>
                    <a:pt x="14339" y="3491"/>
                  </a:lnTo>
                  <a:cubicBezTo>
                    <a:pt x="14490" y="3491"/>
                    <a:pt x="14640" y="3400"/>
                    <a:pt x="14716" y="3280"/>
                  </a:cubicBezTo>
                  <a:cubicBezTo>
                    <a:pt x="14791" y="3160"/>
                    <a:pt x="14806" y="2994"/>
                    <a:pt x="14730" y="2859"/>
                  </a:cubicBezTo>
                  <a:lnTo>
                    <a:pt x="13286" y="0"/>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8" name="Google Shape;4548;p124"/>
            <p:cNvSpPr/>
            <p:nvPr/>
          </p:nvSpPr>
          <p:spPr>
            <a:xfrm>
              <a:off x="858827" y="3952015"/>
              <a:ext cx="107516" cy="93821"/>
            </a:xfrm>
            <a:custGeom>
              <a:avLst/>
              <a:gdLst/>
              <a:ahLst/>
              <a:cxnLst/>
              <a:rect l="l" t="t" r="r" b="b"/>
              <a:pathLst>
                <a:path w="3988" h="3480" extrusionOk="0">
                  <a:moveTo>
                    <a:pt x="2000" y="0"/>
                  </a:moveTo>
                  <a:cubicBezTo>
                    <a:pt x="1844" y="0"/>
                    <a:pt x="1686" y="72"/>
                    <a:pt x="1611" y="215"/>
                  </a:cubicBezTo>
                  <a:lnTo>
                    <a:pt x="0" y="3479"/>
                  </a:lnTo>
                  <a:lnTo>
                    <a:pt x="3988" y="3479"/>
                  </a:lnTo>
                  <a:lnTo>
                    <a:pt x="2377" y="215"/>
                  </a:lnTo>
                  <a:cubicBezTo>
                    <a:pt x="2310" y="72"/>
                    <a:pt x="2156" y="0"/>
                    <a:pt x="2000"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9" name="Google Shape;4549;p124"/>
          <p:cNvGrpSpPr/>
          <p:nvPr/>
        </p:nvGrpSpPr>
        <p:grpSpPr>
          <a:xfrm>
            <a:off x="1675101" y="3905557"/>
            <a:ext cx="378986" cy="378961"/>
            <a:chOff x="1533770" y="3952123"/>
            <a:chExt cx="397552" cy="397525"/>
          </a:xfrm>
        </p:grpSpPr>
        <p:sp>
          <p:nvSpPr>
            <p:cNvPr id="4550" name="Google Shape;4550;p124"/>
            <p:cNvSpPr/>
            <p:nvPr/>
          </p:nvSpPr>
          <p:spPr>
            <a:xfrm>
              <a:off x="1744301" y="3952123"/>
              <a:ext cx="139572" cy="186995"/>
            </a:xfrm>
            <a:custGeom>
              <a:avLst/>
              <a:gdLst/>
              <a:ahLst/>
              <a:cxnLst/>
              <a:rect l="l" t="t" r="r" b="b"/>
              <a:pathLst>
                <a:path w="5177" h="6936" extrusionOk="0">
                  <a:moveTo>
                    <a:pt x="2152" y="0"/>
                  </a:moveTo>
                  <a:cubicBezTo>
                    <a:pt x="1205" y="0"/>
                    <a:pt x="422" y="797"/>
                    <a:pt x="422" y="1746"/>
                  </a:cubicBezTo>
                  <a:lnTo>
                    <a:pt x="1" y="1746"/>
                  </a:lnTo>
                  <a:lnTo>
                    <a:pt x="1" y="6936"/>
                  </a:lnTo>
                  <a:lnTo>
                    <a:pt x="5176" y="6936"/>
                  </a:lnTo>
                  <a:lnTo>
                    <a:pt x="5176" y="6003"/>
                  </a:lnTo>
                  <a:cubicBezTo>
                    <a:pt x="5176" y="5852"/>
                    <a:pt x="5116" y="5717"/>
                    <a:pt x="4996" y="5642"/>
                  </a:cubicBezTo>
                  <a:cubicBezTo>
                    <a:pt x="4914" y="5591"/>
                    <a:pt x="4825" y="5561"/>
                    <a:pt x="4734" y="5561"/>
                  </a:cubicBezTo>
                  <a:cubicBezTo>
                    <a:pt x="4691" y="5561"/>
                    <a:pt x="4648" y="5567"/>
                    <a:pt x="4605" y="5581"/>
                  </a:cubicBezTo>
                  <a:cubicBezTo>
                    <a:pt x="4513" y="5615"/>
                    <a:pt x="4419" y="5630"/>
                    <a:pt x="4326" y="5630"/>
                  </a:cubicBezTo>
                  <a:cubicBezTo>
                    <a:pt x="3872" y="5630"/>
                    <a:pt x="3446" y="5257"/>
                    <a:pt x="3446" y="4769"/>
                  </a:cubicBezTo>
                  <a:cubicBezTo>
                    <a:pt x="3446" y="4292"/>
                    <a:pt x="3876" y="3909"/>
                    <a:pt x="4333" y="3909"/>
                  </a:cubicBezTo>
                  <a:cubicBezTo>
                    <a:pt x="4424" y="3909"/>
                    <a:pt x="4515" y="3924"/>
                    <a:pt x="4605" y="3957"/>
                  </a:cubicBezTo>
                  <a:cubicBezTo>
                    <a:pt x="4655" y="3974"/>
                    <a:pt x="4706" y="3982"/>
                    <a:pt x="4756" y="3982"/>
                  </a:cubicBezTo>
                  <a:cubicBezTo>
                    <a:pt x="4839" y="3982"/>
                    <a:pt x="4921" y="3959"/>
                    <a:pt x="4996" y="3912"/>
                  </a:cubicBezTo>
                  <a:cubicBezTo>
                    <a:pt x="5116" y="3822"/>
                    <a:pt x="5176" y="3686"/>
                    <a:pt x="5176" y="3551"/>
                  </a:cubicBezTo>
                  <a:lnTo>
                    <a:pt x="5176" y="2181"/>
                  </a:lnTo>
                  <a:cubicBezTo>
                    <a:pt x="5176" y="1941"/>
                    <a:pt x="4980" y="1746"/>
                    <a:pt x="4740" y="1746"/>
                  </a:cubicBezTo>
                  <a:lnTo>
                    <a:pt x="3883" y="1746"/>
                  </a:lnTo>
                  <a:cubicBezTo>
                    <a:pt x="3883" y="797"/>
                    <a:pt x="3115" y="0"/>
                    <a:pt x="2152"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1" name="Google Shape;4551;p124"/>
            <p:cNvSpPr/>
            <p:nvPr/>
          </p:nvSpPr>
          <p:spPr>
            <a:xfrm>
              <a:off x="1533770" y="3999169"/>
              <a:ext cx="187048" cy="139949"/>
            </a:xfrm>
            <a:custGeom>
              <a:avLst/>
              <a:gdLst/>
              <a:ahLst/>
              <a:cxnLst/>
              <a:rect l="l" t="t" r="r" b="b"/>
              <a:pathLst>
                <a:path w="6938" h="5191" extrusionOk="0">
                  <a:moveTo>
                    <a:pt x="2183" y="1"/>
                  </a:moveTo>
                  <a:cubicBezTo>
                    <a:pt x="1942" y="1"/>
                    <a:pt x="1762" y="196"/>
                    <a:pt x="1762" y="436"/>
                  </a:cubicBezTo>
                  <a:lnTo>
                    <a:pt x="1762" y="1294"/>
                  </a:lnTo>
                  <a:cubicBezTo>
                    <a:pt x="799" y="1294"/>
                    <a:pt x="1" y="2077"/>
                    <a:pt x="1" y="3024"/>
                  </a:cubicBezTo>
                  <a:cubicBezTo>
                    <a:pt x="1" y="3987"/>
                    <a:pt x="799" y="4755"/>
                    <a:pt x="1762" y="4755"/>
                  </a:cubicBezTo>
                  <a:lnTo>
                    <a:pt x="1762" y="5191"/>
                  </a:lnTo>
                  <a:lnTo>
                    <a:pt x="6937" y="5191"/>
                  </a:lnTo>
                  <a:lnTo>
                    <a:pt x="6937" y="1"/>
                  </a:lnTo>
                  <a:lnTo>
                    <a:pt x="6004" y="1"/>
                  </a:lnTo>
                  <a:cubicBezTo>
                    <a:pt x="5868" y="1"/>
                    <a:pt x="5734" y="75"/>
                    <a:pt x="5643" y="181"/>
                  </a:cubicBezTo>
                  <a:cubicBezTo>
                    <a:pt x="5568" y="301"/>
                    <a:pt x="5553" y="452"/>
                    <a:pt x="5598" y="587"/>
                  </a:cubicBezTo>
                  <a:cubicBezTo>
                    <a:pt x="5628" y="677"/>
                    <a:pt x="5643" y="767"/>
                    <a:pt x="5643" y="873"/>
                  </a:cubicBezTo>
                  <a:cubicBezTo>
                    <a:pt x="5643" y="1339"/>
                    <a:pt x="5252" y="1730"/>
                    <a:pt x="4785" y="1730"/>
                  </a:cubicBezTo>
                  <a:cubicBezTo>
                    <a:pt x="4304" y="1730"/>
                    <a:pt x="3913" y="1339"/>
                    <a:pt x="3913" y="873"/>
                  </a:cubicBezTo>
                  <a:cubicBezTo>
                    <a:pt x="3913" y="767"/>
                    <a:pt x="3928" y="677"/>
                    <a:pt x="3958" y="587"/>
                  </a:cubicBezTo>
                  <a:cubicBezTo>
                    <a:pt x="4018" y="452"/>
                    <a:pt x="3988" y="301"/>
                    <a:pt x="3913" y="181"/>
                  </a:cubicBezTo>
                  <a:cubicBezTo>
                    <a:pt x="3822" y="75"/>
                    <a:pt x="3702" y="1"/>
                    <a:pt x="3551" y="1"/>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2" name="Google Shape;4552;p124"/>
            <p:cNvSpPr/>
            <p:nvPr/>
          </p:nvSpPr>
          <p:spPr>
            <a:xfrm>
              <a:off x="1744301" y="4162223"/>
              <a:ext cx="187022" cy="140758"/>
            </a:xfrm>
            <a:custGeom>
              <a:avLst/>
              <a:gdLst/>
              <a:ahLst/>
              <a:cxnLst/>
              <a:rect l="l" t="t" r="r" b="b"/>
              <a:pathLst>
                <a:path w="6937" h="5221" extrusionOk="0">
                  <a:moveTo>
                    <a:pt x="1" y="1"/>
                  </a:moveTo>
                  <a:lnTo>
                    <a:pt x="1" y="5221"/>
                  </a:lnTo>
                  <a:lnTo>
                    <a:pt x="934" y="5221"/>
                  </a:lnTo>
                  <a:cubicBezTo>
                    <a:pt x="1068" y="5221"/>
                    <a:pt x="1205" y="5146"/>
                    <a:pt x="1279" y="5040"/>
                  </a:cubicBezTo>
                  <a:cubicBezTo>
                    <a:pt x="1369" y="4920"/>
                    <a:pt x="1385" y="4770"/>
                    <a:pt x="1339" y="4649"/>
                  </a:cubicBezTo>
                  <a:cubicBezTo>
                    <a:pt x="1309" y="4544"/>
                    <a:pt x="1295" y="4454"/>
                    <a:pt x="1295" y="4348"/>
                  </a:cubicBezTo>
                  <a:cubicBezTo>
                    <a:pt x="1295" y="3882"/>
                    <a:pt x="1686" y="3491"/>
                    <a:pt x="2152" y="3491"/>
                  </a:cubicBezTo>
                  <a:cubicBezTo>
                    <a:pt x="2633" y="3491"/>
                    <a:pt x="3024" y="3882"/>
                    <a:pt x="3024" y="4348"/>
                  </a:cubicBezTo>
                  <a:cubicBezTo>
                    <a:pt x="3024" y="4454"/>
                    <a:pt x="3010" y="4544"/>
                    <a:pt x="2964" y="4649"/>
                  </a:cubicBezTo>
                  <a:cubicBezTo>
                    <a:pt x="2920" y="4770"/>
                    <a:pt x="2950" y="4920"/>
                    <a:pt x="3024" y="5040"/>
                  </a:cubicBezTo>
                  <a:cubicBezTo>
                    <a:pt x="3100" y="5146"/>
                    <a:pt x="3235" y="5221"/>
                    <a:pt x="3371" y="5221"/>
                  </a:cubicBezTo>
                  <a:lnTo>
                    <a:pt x="4740" y="5221"/>
                  </a:lnTo>
                  <a:cubicBezTo>
                    <a:pt x="4980" y="5221"/>
                    <a:pt x="5176" y="5026"/>
                    <a:pt x="5176" y="4785"/>
                  </a:cubicBezTo>
                  <a:lnTo>
                    <a:pt x="5176" y="3927"/>
                  </a:lnTo>
                  <a:cubicBezTo>
                    <a:pt x="6139" y="3927"/>
                    <a:pt x="6936" y="3145"/>
                    <a:pt x="6936" y="2197"/>
                  </a:cubicBezTo>
                  <a:cubicBezTo>
                    <a:pt x="6936" y="1234"/>
                    <a:pt x="6139" y="467"/>
                    <a:pt x="5176" y="467"/>
                  </a:cubicBezTo>
                  <a:lnTo>
                    <a:pt x="5176" y="1"/>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3" name="Google Shape;4553;p124"/>
            <p:cNvSpPr/>
            <p:nvPr/>
          </p:nvSpPr>
          <p:spPr>
            <a:xfrm>
              <a:off x="1581247" y="4162223"/>
              <a:ext cx="139572" cy="187426"/>
            </a:xfrm>
            <a:custGeom>
              <a:avLst/>
              <a:gdLst/>
              <a:ahLst/>
              <a:cxnLst/>
              <a:rect l="l" t="t" r="r" b="b"/>
              <a:pathLst>
                <a:path w="5177" h="6952" extrusionOk="0">
                  <a:moveTo>
                    <a:pt x="1" y="1"/>
                  </a:moveTo>
                  <a:lnTo>
                    <a:pt x="1" y="978"/>
                  </a:lnTo>
                  <a:cubicBezTo>
                    <a:pt x="1" y="1114"/>
                    <a:pt x="61" y="1249"/>
                    <a:pt x="181" y="1325"/>
                  </a:cubicBezTo>
                  <a:cubicBezTo>
                    <a:pt x="253" y="1376"/>
                    <a:pt x="345" y="1406"/>
                    <a:pt x="440" y="1406"/>
                  </a:cubicBezTo>
                  <a:cubicBezTo>
                    <a:pt x="484" y="1406"/>
                    <a:pt x="529" y="1399"/>
                    <a:pt x="572" y="1385"/>
                  </a:cubicBezTo>
                  <a:cubicBezTo>
                    <a:pt x="662" y="1352"/>
                    <a:pt x="754" y="1337"/>
                    <a:pt x="844" y="1337"/>
                  </a:cubicBezTo>
                  <a:cubicBezTo>
                    <a:pt x="1297" y="1337"/>
                    <a:pt x="1716" y="1720"/>
                    <a:pt x="1716" y="2197"/>
                  </a:cubicBezTo>
                  <a:cubicBezTo>
                    <a:pt x="1716" y="2675"/>
                    <a:pt x="1297" y="3057"/>
                    <a:pt x="843" y="3057"/>
                  </a:cubicBezTo>
                  <a:cubicBezTo>
                    <a:pt x="753" y="3057"/>
                    <a:pt x="662" y="3042"/>
                    <a:pt x="572" y="3010"/>
                  </a:cubicBezTo>
                  <a:cubicBezTo>
                    <a:pt x="524" y="2993"/>
                    <a:pt x="473" y="2985"/>
                    <a:pt x="423" y="2985"/>
                  </a:cubicBezTo>
                  <a:cubicBezTo>
                    <a:pt x="334" y="2985"/>
                    <a:pt x="248" y="3012"/>
                    <a:pt x="181" y="3070"/>
                  </a:cubicBezTo>
                  <a:cubicBezTo>
                    <a:pt x="61" y="3145"/>
                    <a:pt x="1" y="3281"/>
                    <a:pt x="1" y="3415"/>
                  </a:cubicBezTo>
                  <a:lnTo>
                    <a:pt x="1" y="4785"/>
                  </a:lnTo>
                  <a:cubicBezTo>
                    <a:pt x="1" y="5026"/>
                    <a:pt x="181" y="5221"/>
                    <a:pt x="422" y="5221"/>
                  </a:cubicBezTo>
                  <a:lnTo>
                    <a:pt x="1295" y="5221"/>
                  </a:lnTo>
                  <a:cubicBezTo>
                    <a:pt x="1295" y="6169"/>
                    <a:pt x="2061" y="6952"/>
                    <a:pt x="3024" y="6952"/>
                  </a:cubicBezTo>
                  <a:cubicBezTo>
                    <a:pt x="3973" y="6952"/>
                    <a:pt x="4739" y="6169"/>
                    <a:pt x="4739" y="5221"/>
                  </a:cubicBezTo>
                  <a:lnTo>
                    <a:pt x="5176" y="5221"/>
                  </a:lnTo>
                  <a:lnTo>
                    <a:pt x="5176" y="1"/>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4" name="Google Shape;4554;p124"/>
          <p:cNvGrpSpPr/>
          <p:nvPr/>
        </p:nvGrpSpPr>
        <p:grpSpPr>
          <a:xfrm>
            <a:off x="2480569" y="3905377"/>
            <a:ext cx="379758" cy="379141"/>
            <a:chOff x="2378697" y="3951935"/>
            <a:chExt cx="398361" cy="397714"/>
          </a:xfrm>
        </p:grpSpPr>
        <p:sp>
          <p:nvSpPr>
            <p:cNvPr id="4555" name="Google Shape;4555;p124"/>
            <p:cNvSpPr/>
            <p:nvPr/>
          </p:nvSpPr>
          <p:spPr>
            <a:xfrm>
              <a:off x="2450087" y="4021896"/>
              <a:ext cx="255958" cy="256363"/>
            </a:xfrm>
            <a:custGeom>
              <a:avLst/>
              <a:gdLst/>
              <a:ahLst/>
              <a:cxnLst/>
              <a:rect l="l" t="t" r="r" b="b"/>
              <a:pathLst>
                <a:path w="9494" h="9509" extrusionOk="0">
                  <a:moveTo>
                    <a:pt x="4755" y="0"/>
                  </a:moveTo>
                  <a:cubicBezTo>
                    <a:pt x="2122" y="0"/>
                    <a:pt x="1" y="2136"/>
                    <a:pt x="1" y="4754"/>
                  </a:cubicBezTo>
                  <a:cubicBezTo>
                    <a:pt x="1" y="7372"/>
                    <a:pt x="2122" y="9509"/>
                    <a:pt x="4755" y="9509"/>
                  </a:cubicBezTo>
                  <a:cubicBezTo>
                    <a:pt x="7373" y="9509"/>
                    <a:pt x="9494" y="7372"/>
                    <a:pt x="9494" y="4754"/>
                  </a:cubicBezTo>
                  <a:cubicBezTo>
                    <a:pt x="9494" y="3986"/>
                    <a:pt x="9299" y="3250"/>
                    <a:pt x="8952" y="2588"/>
                  </a:cubicBezTo>
                  <a:lnTo>
                    <a:pt x="8742" y="2588"/>
                  </a:lnTo>
                  <a:lnTo>
                    <a:pt x="8246" y="3084"/>
                  </a:lnTo>
                  <a:cubicBezTo>
                    <a:pt x="8486" y="3595"/>
                    <a:pt x="8637" y="4153"/>
                    <a:pt x="8637" y="4754"/>
                  </a:cubicBezTo>
                  <a:cubicBezTo>
                    <a:pt x="8637" y="6891"/>
                    <a:pt x="6892" y="8636"/>
                    <a:pt x="4755" y="8636"/>
                  </a:cubicBezTo>
                  <a:cubicBezTo>
                    <a:pt x="2603" y="8636"/>
                    <a:pt x="858" y="6891"/>
                    <a:pt x="858" y="4754"/>
                  </a:cubicBezTo>
                  <a:cubicBezTo>
                    <a:pt x="858" y="2602"/>
                    <a:pt x="2603" y="857"/>
                    <a:pt x="4755" y="857"/>
                  </a:cubicBezTo>
                  <a:cubicBezTo>
                    <a:pt x="5341" y="857"/>
                    <a:pt x="5913" y="1007"/>
                    <a:pt x="6410" y="1248"/>
                  </a:cubicBezTo>
                  <a:lnTo>
                    <a:pt x="6906" y="752"/>
                  </a:lnTo>
                  <a:lnTo>
                    <a:pt x="6906" y="542"/>
                  </a:lnTo>
                  <a:cubicBezTo>
                    <a:pt x="6244" y="195"/>
                    <a:pt x="5507" y="0"/>
                    <a:pt x="4755"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6" name="Google Shape;4556;p124"/>
            <p:cNvSpPr/>
            <p:nvPr/>
          </p:nvSpPr>
          <p:spPr>
            <a:xfrm>
              <a:off x="2496727" y="4068510"/>
              <a:ext cx="163081" cy="163081"/>
            </a:xfrm>
            <a:custGeom>
              <a:avLst/>
              <a:gdLst/>
              <a:ahLst/>
              <a:cxnLst/>
              <a:rect l="l" t="t" r="r" b="b"/>
              <a:pathLst>
                <a:path w="6049" h="6049" extrusionOk="0">
                  <a:moveTo>
                    <a:pt x="3025" y="1"/>
                  </a:moveTo>
                  <a:cubicBezTo>
                    <a:pt x="1355" y="1"/>
                    <a:pt x="0" y="1355"/>
                    <a:pt x="0" y="3025"/>
                  </a:cubicBezTo>
                  <a:cubicBezTo>
                    <a:pt x="0" y="4695"/>
                    <a:pt x="1355" y="6049"/>
                    <a:pt x="3025" y="6049"/>
                  </a:cubicBezTo>
                  <a:cubicBezTo>
                    <a:pt x="4680" y="6049"/>
                    <a:pt x="6049" y="4695"/>
                    <a:pt x="6049" y="3025"/>
                  </a:cubicBezTo>
                  <a:cubicBezTo>
                    <a:pt x="6049" y="2664"/>
                    <a:pt x="5974" y="2333"/>
                    <a:pt x="5854" y="2017"/>
                  </a:cubicBezTo>
                  <a:lnTo>
                    <a:pt x="5146" y="2724"/>
                  </a:lnTo>
                  <a:cubicBezTo>
                    <a:pt x="5162" y="2815"/>
                    <a:pt x="5176" y="2919"/>
                    <a:pt x="5176" y="3025"/>
                  </a:cubicBezTo>
                  <a:cubicBezTo>
                    <a:pt x="5176" y="4213"/>
                    <a:pt x="4213" y="5176"/>
                    <a:pt x="3025" y="5176"/>
                  </a:cubicBezTo>
                  <a:cubicBezTo>
                    <a:pt x="1822" y="5176"/>
                    <a:pt x="859" y="4213"/>
                    <a:pt x="859" y="3025"/>
                  </a:cubicBezTo>
                  <a:cubicBezTo>
                    <a:pt x="859" y="1836"/>
                    <a:pt x="1822" y="859"/>
                    <a:pt x="3025" y="859"/>
                  </a:cubicBezTo>
                  <a:cubicBezTo>
                    <a:pt x="3115" y="859"/>
                    <a:pt x="3220" y="873"/>
                    <a:pt x="3310" y="889"/>
                  </a:cubicBezTo>
                  <a:lnTo>
                    <a:pt x="4018" y="181"/>
                  </a:lnTo>
                  <a:cubicBezTo>
                    <a:pt x="3702" y="77"/>
                    <a:pt x="3371" y="1"/>
                    <a:pt x="3025" y="1"/>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7" name="Google Shape;4557;p124"/>
            <p:cNvSpPr/>
            <p:nvPr/>
          </p:nvSpPr>
          <p:spPr>
            <a:xfrm>
              <a:off x="2378697" y="3952123"/>
              <a:ext cx="397552" cy="397525"/>
            </a:xfrm>
            <a:custGeom>
              <a:avLst/>
              <a:gdLst/>
              <a:ahLst/>
              <a:cxnLst/>
              <a:rect l="l" t="t" r="r" b="b"/>
              <a:pathLst>
                <a:path w="14746" h="14745" extrusionOk="0">
                  <a:moveTo>
                    <a:pt x="7403" y="0"/>
                  </a:moveTo>
                  <a:cubicBezTo>
                    <a:pt x="3341" y="0"/>
                    <a:pt x="1" y="3295"/>
                    <a:pt x="1" y="7342"/>
                  </a:cubicBezTo>
                  <a:cubicBezTo>
                    <a:pt x="1" y="11389"/>
                    <a:pt x="3341" y="14745"/>
                    <a:pt x="7403" y="14745"/>
                  </a:cubicBezTo>
                  <a:cubicBezTo>
                    <a:pt x="11450" y="14745"/>
                    <a:pt x="14745" y="11389"/>
                    <a:pt x="14745" y="7342"/>
                  </a:cubicBezTo>
                  <a:cubicBezTo>
                    <a:pt x="14745" y="6259"/>
                    <a:pt x="14505" y="5206"/>
                    <a:pt x="14053" y="4243"/>
                  </a:cubicBezTo>
                  <a:lnTo>
                    <a:pt x="13496" y="4799"/>
                  </a:lnTo>
                  <a:cubicBezTo>
                    <a:pt x="13255" y="5040"/>
                    <a:pt x="12924" y="5176"/>
                    <a:pt x="12579" y="5176"/>
                  </a:cubicBezTo>
                  <a:lnTo>
                    <a:pt x="12563" y="5176"/>
                  </a:lnTo>
                  <a:cubicBezTo>
                    <a:pt x="12850" y="5852"/>
                    <a:pt x="13014" y="6590"/>
                    <a:pt x="13014" y="7342"/>
                  </a:cubicBezTo>
                  <a:cubicBezTo>
                    <a:pt x="13014" y="10442"/>
                    <a:pt x="10487" y="12954"/>
                    <a:pt x="7403" y="12954"/>
                  </a:cubicBezTo>
                  <a:cubicBezTo>
                    <a:pt x="4304" y="12954"/>
                    <a:pt x="1776" y="10442"/>
                    <a:pt x="1776" y="7342"/>
                  </a:cubicBezTo>
                  <a:cubicBezTo>
                    <a:pt x="1776" y="4243"/>
                    <a:pt x="4304" y="1715"/>
                    <a:pt x="7403" y="1715"/>
                  </a:cubicBezTo>
                  <a:cubicBezTo>
                    <a:pt x="8140" y="1715"/>
                    <a:pt x="8878" y="1880"/>
                    <a:pt x="9554" y="2167"/>
                  </a:cubicBezTo>
                  <a:lnTo>
                    <a:pt x="9554" y="2151"/>
                  </a:lnTo>
                  <a:cubicBezTo>
                    <a:pt x="9554" y="1806"/>
                    <a:pt x="9690" y="1475"/>
                    <a:pt x="9931" y="1234"/>
                  </a:cubicBezTo>
                  <a:lnTo>
                    <a:pt x="10487" y="677"/>
                  </a:lnTo>
                  <a:cubicBezTo>
                    <a:pt x="9524" y="241"/>
                    <a:pt x="8471" y="0"/>
                    <a:pt x="7403"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8" name="Google Shape;4558;p124"/>
            <p:cNvSpPr/>
            <p:nvPr/>
          </p:nvSpPr>
          <p:spPr>
            <a:xfrm>
              <a:off x="2542964" y="3951935"/>
              <a:ext cx="234094" cy="233042"/>
            </a:xfrm>
            <a:custGeom>
              <a:avLst/>
              <a:gdLst/>
              <a:ahLst/>
              <a:cxnLst/>
              <a:rect l="l" t="t" r="r" b="b"/>
              <a:pathLst>
                <a:path w="8683" h="8644" extrusionOk="0">
                  <a:moveTo>
                    <a:pt x="6483" y="0"/>
                  </a:moveTo>
                  <a:cubicBezTo>
                    <a:pt x="6372" y="0"/>
                    <a:pt x="6265" y="47"/>
                    <a:pt x="6185" y="128"/>
                  </a:cubicBezTo>
                  <a:lnTo>
                    <a:pt x="4454" y="1857"/>
                  </a:lnTo>
                  <a:cubicBezTo>
                    <a:pt x="4379" y="1933"/>
                    <a:pt x="4334" y="2038"/>
                    <a:pt x="4334" y="2158"/>
                  </a:cubicBezTo>
                  <a:lnTo>
                    <a:pt x="4334" y="3708"/>
                  </a:lnTo>
                  <a:lnTo>
                    <a:pt x="1866" y="6176"/>
                  </a:lnTo>
                  <a:cubicBezTo>
                    <a:pt x="1686" y="6100"/>
                    <a:pt x="1505" y="6055"/>
                    <a:pt x="1310" y="6055"/>
                  </a:cubicBezTo>
                  <a:cubicBezTo>
                    <a:pt x="588" y="6055"/>
                    <a:pt x="1" y="6627"/>
                    <a:pt x="1" y="7349"/>
                  </a:cubicBezTo>
                  <a:cubicBezTo>
                    <a:pt x="1" y="8056"/>
                    <a:pt x="588" y="8643"/>
                    <a:pt x="1310" y="8643"/>
                  </a:cubicBezTo>
                  <a:cubicBezTo>
                    <a:pt x="2017" y="8643"/>
                    <a:pt x="2604" y="8056"/>
                    <a:pt x="2604" y="7349"/>
                  </a:cubicBezTo>
                  <a:cubicBezTo>
                    <a:pt x="2604" y="7139"/>
                    <a:pt x="2558" y="6958"/>
                    <a:pt x="2468" y="6792"/>
                  </a:cubicBezTo>
                  <a:lnTo>
                    <a:pt x="4935" y="4325"/>
                  </a:lnTo>
                  <a:lnTo>
                    <a:pt x="6486" y="4325"/>
                  </a:lnTo>
                  <a:cubicBezTo>
                    <a:pt x="6606" y="4325"/>
                    <a:pt x="6711" y="4280"/>
                    <a:pt x="6787" y="4190"/>
                  </a:cubicBezTo>
                  <a:lnTo>
                    <a:pt x="8516" y="2459"/>
                  </a:lnTo>
                  <a:cubicBezTo>
                    <a:pt x="8652" y="2339"/>
                    <a:pt x="8682" y="2158"/>
                    <a:pt x="8622" y="1993"/>
                  </a:cubicBezTo>
                  <a:cubicBezTo>
                    <a:pt x="8546" y="1827"/>
                    <a:pt x="8396" y="1722"/>
                    <a:pt x="8215" y="1722"/>
                  </a:cubicBezTo>
                  <a:lnTo>
                    <a:pt x="6921" y="1722"/>
                  </a:lnTo>
                  <a:lnTo>
                    <a:pt x="6921" y="429"/>
                  </a:lnTo>
                  <a:cubicBezTo>
                    <a:pt x="6921" y="262"/>
                    <a:pt x="6817" y="98"/>
                    <a:pt x="6651" y="37"/>
                  </a:cubicBezTo>
                  <a:cubicBezTo>
                    <a:pt x="6596" y="12"/>
                    <a:pt x="6539" y="0"/>
                    <a:pt x="6483"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9" name="Google Shape;4559;p124"/>
          <p:cNvGrpSpPr/>
          <p:nvPr/>
        </p:nvGrpSpPr>
        <p:grpSpPr>
          <a:xfrm>
            <a:off x="3226462" y="3905557"/>
            <a:ext cx="353851" cy="310905"/>
            <a:chOff x="3161130" y="3952123"/>
            <a:chExt cx="371185" cy="326135"/>
          </a:xfrm>
        </p:grpSpPr>
        <p:sp>
          <p:nvSpPr>
            <p:cNvPr id="4560" name="Google Shape;4560;p124"/>
            <p:cNvSpPr/>
            <p:nvPr/>
          </p:nvSpPr>
          <p:spPr>
            <a:xfrm>
              <a:off x="3313642" y="4104205"/>
              <a:ext cx="64947" cy="65351"/>
            </a:xfrm>
            <a:custGeom>
              <a:avLst/>
              <a:gdLst/>
              <a:ahLst/>
              <a:cxnLst/>
              <a:rect l="l" t="t" r="r" b="b"/>
              <a:pathLst>
                <a:path w="2409" h="2424" extrusionOk="0">
                  <a:moveTo>
                    <a:pt x="1204" y="1"/>
                  </a:moveTo>
                  <a:cubicBezTo>
                    <a:pt x="542" y="1"/>
                    <a:pt x="1" y="542"/>
                    <a:pt x="1" y="1204"/>
                  </a:cubicBezTo>
                  <a:cubicBezTo>
                    <a:pt x="1" y="1866"/>
                    <a:pt x="542" y="2424"/>
                    <a:pt x="1204" y="2424"/>
                  </a:cubicBezTo>
                  <a:cubicBezTo>
                    <a:pt x="1866" y="2424"/>
                    <a:pt x="2408" y="1866"/>
                    <a:pt x="2408" y="1204"/>
                  </a:cubicBezTo>
                  <a:cubicBezTo>
                    <a:pt x="2408" y="542"/>
                    <a:pt x="1866" y="1"/>
                    <a:pt x="1204" y="1"/>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1" name="Google Shape;4561;p124"/>
            <p:cNvSpPr/>
            <p:nvPr/>
          </p:nvSpPr>
          <p:spPr>
            <a:xfrm>
              <a:off x="3269832" y="4060826"/>
              <a:ext cx="152540" cy="152108"/>
            </a:xfrm>
            <a:custGeom>
              <a:avLst/>
              <a:gdLst/>
              <a:ahLst/>
              <a:cxnLst/>
              <a:rect l="l" t="t" r="r" b="b"/>
              <a:pathLst>
                <a:path w="5658" h="5642" extrusionOk="0">
                  <a:moveTo>
                    <a:pt x="2829" y="797"/>
                  </a:moveTo>
                  <a:cubicBezTo>
                    <a:pt x="3943" y="797"/>
                    <a:pt x="4846" y="1700"/>
                    <a:pt x="4846" y="2813"/>
                  </a:cubicBezTo>
                  <a:cubicBezTo>
                    <a:pt x="4846" y="3927"/>
                    <a:pt x="3943" y="4829"/>
                    <a:pt x="2829" y="4829"/>
                  </a:cubicBezTo>
                  <a:cubicBezTo>
                    <a:pt x="1716" y="4829"/>
                    <a:pt x="813" y="3927"/>
                    <a:pt x="813" y="2813"/>
                  </a:cubicBezTo>
                  <a:cubicBezTo>
                    <a:pt x="813" y="1700"/>
                    <a:pt x="1716" y="797"/>
                    <a:pt x="2829" y="797"/>
                  </a:cubicBezTo>
                  <a:close/>
                  <a:moveTo>
                    <a:pt x="2829" y="0"/>
                  </a:moveTo>
                  <a:cubicBezTo>
                    <a:pt x="1265" y="0"/>
                    <a:pt x="1" y="1264"/>
                    <a:pt x="1" y="2813"/>
                  </a:cubicBezTo>
                  <a:cubicBezTo>
                    <a:pt x="1" y="4378"/>
                    <a:pt x="1265" y="5642"/>
                    <a:pt x="2829" y="5642"/>
                  </a:cubicBezTo>
                  <a:cubicBezTo>
                    <a:pt x="4380" y="5642"/>
                    <a:pt x="5658" y="4378"/>
                    <a:pt x="5658" y="2813"/>
                  </a:cubicBezTo>
                  <a:cubicBezTo>
                    <a:pt x="5658" y="1264"/>
                    <a:pt x="4380" y="0"/>
                    <a:pt x="2829"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2" name="Google Shape;4562;p124"/>
            <p:cNvSpPr/>
            <p:nvPr/>
          </p:nvSpPr>
          <p:spPr>
            <a:xfrm>
              <a:off x="3161130" y="4104205"/>
              <a:ext cx="371185" cy="174054"/>
            </a:xfrm>
            <a:custGeom>
              <a:avLst/>
              <a:gdLst/>
              <a:ahLst/>
              <a:cxnLst/>
              <a:rect l="l" t="t" r="r" b="b"/>
              <a:pathLst>
                <a:path w="13768" h="6456" extrusionOk="0">
                  <a:moveTo>
                    <a:pt x="2017" y="2424"/>
                  </a:moveTo>
                  <a:cubicBezTo>
                    <a:pt x="2243" y="2424"/>
                    <a:pt x="2424" y="2604"/>
                    <a:pt x="2424" y="2815"/>
                  </a:cubicBezTo>
                  <a:cubicBezTo>
                    <a:pt x="2424" y="3040"/>
                    <a:pt x="2243" y="3220"/>
                    <a:pt x="2017" y="3220"/>
                  </a:cubicBezTo>
                  <a:cubicBezTo>
                    <a:pt x="1806" y="3220"/>
                    <a:pt x="1626" y="3040"/>
                    <a:pt x="1626" y="2815"/>
                  </a:cubicBezTo>
                  <a:cubicBezTo>
                    <a:pt x="1626" y="2604"/>
                    <a:pt x="1806" y="2424"/>
                    <a:pt x="2017" y="2424"/>
                  </a:cubicBezTo>
                  <a:close/>
                  <a:moveTo>
                    <a:pt x="2017" y="4033"/>
                  </a:moveTo>
                  <a:cubicBezTo>
                    <a:pt x="2243" y="4033"/>
                    <a:pt x="2424" y="4213"/>
                    <a:pt x="2424" y="4440"/>
                  </a:cubicBezTo>
                  <a:cubicBezTo>
                    <a:pt x="2424" y="4650"/>
                    <a:pt x="2243" y="4831"/>
                    <a:pt x="2017" y="4831"/>
                  </a:cubicBezTo>
                  <a:cubicBezTo>
                    <a:pt x="1806" y="4831"/>
                    <a:pt x="1626" y="4650"/>
                    <a:pt x="1626" y="4440"/>
                  </a:cubicBezTo>
                  <a:cubicBezTo>
                    <a:pt x="1626" y="4213"/>
                    <a:pt x="1806" y="4033"/>
                    <a:pt x="2017" y="4033"/>
                  </a:cubicBezTo>
                  <a:close/>
                  <a:moveTo>
                    <a:pt x="1" y="1"/>
                  </a:moveTo>
                  <a:lnTo>
                    <a:pt x="1" y="6049"/>
                  </a:lnTo>
                  <a:cubicBezTo>
                    <a:pt x="1" y="6275"/>
                    <a:pt x="181" y="6456"/>
                    <a:pt x="408" y="6456"/>
                  </a:cubicBezTo>
                  <a:lnTo>
                    <a:pt x="13361" y="6456"/>
                  </a:lnTo>
                  <a:cubicBezTo>
                    <a:pt x="13587" y="6456"/>
                    <a:pt x="13768" y="6275"/>
                    <a:pt x="13768" y="6049"/>
                  </a:cubicBezTo>
                  <a:lnTo>
                    <a:pt x="13768" y="1"/>
                  </a:lnTo>
                  <a:lnTo>
                    <a:pt x="10262" y="1"/>
                  </a:lnTo>
                  <a:cubicBezTo>
                    <a:pt x="10398" y="377"/>
                    <a:pt x="10488" y="783"/>
                    <a:pt x="10488" y="1204"/>
                  </a:cubicBezTo>
                  <a:cubicBezTo>
                    <a:pt x="10488" y="3206"/>
                    <a:pt x="8863" y="4831"/>
                    <a:pt x="6861" y="4831"/>
                  </a:cubicBezTo>
                  <a:cubicBezTo>
                    <a:pt x="4861" y="4831"/>
                    <a:pt x="3236" y="3206"/>
                    <a:pt x="3236" y="1204"/>
                  </a:cubicBezTo>
                  <a:cubicBezTo>
                    <a:pt x="3236" y="783"/>
                    <a:pt x="3326" y="377"/>
                    <a:pt x="3461" y="1"/>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3" name="Google Shape;4563;p124"/>
            <p:cNvSpPr/>
            <p:nvPr/>
          </p:nvSpPr>
          <p:spPr>
            <a:xfrm>
              <a:off x="3161130" y="3952123"/>
              <a:ext cx="371185" cy="130217"/>
            </a:xfrm>
            <a:custGeom>
              <a:avLst/>
              <a:gdLst/>
              <a:ahLst/>
              <a:cxnLst/>
              <a:rect l="l" t="t" r="r" b="b"/>
              <a:pathLst>
                <a:path w="13768" h="4830" extrusionOk="0">
                  <a:moveTo>
                    <a:pt x="8472" y="1610"/>
                  </a:moveTo>
                  <a:cubicBezTo>
                    <a:pt x="8697" y="1610"/>
                    <a:pt x="8878" y="1790"/>
                    <a:pt x="8878" y="2016"/>
                  </a:cubicBezTo>
                  <a:cubicBezTo>
                    <a:pt x="8878" y="2227"/>
                    <a:pt x="8697" y="2408"/>
                    <a:pt x="8472" y="2408"/>
                  </a:cubicBezTo>
                  <a:lnTo>
                    <a:pt x="5252" y="2408"/>
                  </a:lnTo>
                  <a:cubicBezTo>
                    <a:pt x="5026" y="2408"/>
                    <a:pt x="4845" y="2227"/>
                    <a:pt x="4845" y="2016"/>
                  </a:cubicBezTo>
                  <a:cubicBezTo>
                    <a:pt x="4845" y="1790"/>
                    <a:pt x="5026" y="1610"/>
                    <a:pt x="5252" y="1610"/>
                  </a:cubicBezTo>
                  <a:close/>
                  <a:moveTo>
                    <a:pt x="4440" y="0"/>
                  </a:moveTo>
                  <a:cubicBezTo>
                    <a:pt x="4274" y="0"/>
                    <a:pt x="4109" y="105"/>
                    <a:pt x="4063" y="271"/>
                  </a:cubicBezTo>
                  <a:lnTo>
                    <a:pt x="3341" y="2408"/>
                  </a:lnTo>
                  <a:lnTo>
                    <a:pt x="408" y="2408"/>
                  </a:lnTo>
                  <a:cubicBezTo>
                    <a:pt x="181" y="2408"/>
                    <a:pt x="1" y="2588"/>
                    <a:pt x="1" y="2813"/>
                  </a:cubicBezTo>
                  <a:lnTo>
                    <a:pt x="1" y="4829"/>
                  </a:lnTo>
                  <a:lnTo>
                    <a:pt x="3852" y="4829"/>
                  </a:lnTo>
                  <a:cubicBezTo>
                    <a:pt x="4500" y="3866"/>
                    <a:pt x="5598" y="3220"/>
                    <a:pt x="6861" y="3220"/>
                  </a:cubicBezTo>
                  <a:cubicBezTo>
                    <a:pt x="8111" y="3220"/>
                    <a:pt x="9224" y="3866"/>
                    <a:pt x="9870" y="4829"/>
                  </a:cubicBezTo>
                  <a:lnTo>
                    <a:pt x="13768" y="4829"/>
                  </a:lnTo>
                  <a:lnTo>
                    <a:pt x="13768" y="2813"/>
                  </a:lnTo>
                  <a:cubicBezTo>
                    <a:pt x="13768" y="2588"/>
                    <a:pt x="13587" y="2408"/>
                    <a:pt x="13361" y="2408"/>
                  </a:cubicBezTo>
                  <a:lnTo>
                    <a:pt x="10382" y="2408"/>
                  </a:lnTo>
                  <a:lnTo>
                    <a:pt x="9660" y="271"/>
                  </a:lnTo>
                  <a:cubicBezTo>
                    <a:pt x="9600" y="105"/>
                    <a:pt x="9449" y="0"/>
                    <a:pt x="9284"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4" name="Google Shape;4564;p124"/>
            <p:cNvSpPr/>
            <p:nvPr/>
          </p:nvSpPr>
          <p:spPr>
            <a:xfrm>
              <a:off x="3183048" y="3952123"/>
              <a:ext cx="43433" cy="43406"/>
            </a:xfrm>
            <a:custGeom>
              <a:avLst/>
              <a:gdLst/>
              <a:ahLst/>
              <a:cxnLst/>
              <a:rect l="l" t="t" r="r" b="b"/>
              <a:pathLst>
                <a:path w="1611" h="1610" extrusionOk="0">
                  <a:moveTo>
                    <a:pt x="813" y="0"/>
                  </a:moveTo>
                  <a:cubicBezTo>
                    <a:pt x="361" y="0"/>
                    <a:pt x="0" y="361"/>
                    <a:pt x="0" y="797"/>
                  </a:cubicBezTo>
                  <a:lnTo>
                    <a:pt x="0" y="1610"/>
                  </a:lnTo>
                  <a:lnTo>
                    <a:pt x="1611" y="1610"/>
                  </a:lnTo>
                  <a:lnTo>
                    <a:pt x="1611" y="797"/>
                  </a:lnTo>
                  <a:cubicBezTo>
                    <a:pt x="1611" y="361"/>
                    <a:pt x="1250" y="0"/>
                    <a:pt x="813"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5" name="Google Shape;4565;p124"/>
          <p:cNvGrpSpPr/>
          <p:nvPr/>
        </p:nvGrpSpPr>
        <p:grpSpPr>
          <a:xfrm>
            <a:off x="4008337" y="3905557"/>
            <a:ext cx="378961" cy="378961"/>
            <a:chOff x="3981307" y="3952123"/>
            <a:chExt cx="397525" cy="397525"/>
          </a:xfrm>
        </p:grpSpPr>
        <p:sp>
          <p:nvSpPr>
            <p:cNvPr id="4566" name="Google Shape;4566;p124"/>
            <p:cNvSpPr/>
            <p:nvPr/>
          </p:nvSpPr>
          <p:spPr>
            <a:xfrm>
              <a:off x="4035658" y="4238789"/>
              <a:ext cx="41815" cy="39874"/>
            </a:xfrm>
            <a:custGeom>
              <a:avLst/>
              <a:gdLst/>
              <a:ahLst/>
              <a:cxnLst/>
              <a:rect l="l" t="t" r="r" b="b"/>
              <a:pathLst>
                <a:path w="1551" h="1479" extrusionOk="0">
                  <a:moveTo>
                    <a:pt x="1082" y="0"/>
                  </a:moveTo>
                  <a:cubicBezTo>
                    <a:pt x="972" y="0"/>
                    <a:pt x="859" y="42"/>
                    <a:pt x="768" y="124"/>
                  </a:cubicBezTo>
                  <a:lnTo>
                    <a:pt x="167" y="742"/>
                  </a:lnTo>
                  <a:cubicBezTo>
                    <a:pt x="1" y="906"/>
                    <a:pt x="1" y="1177"/>
                    <a:pt x="167" y="1343"/>
                  </a:cubicBezTo>
                  <a:cubicBezTo>
                    <a:pt x="249" y="1434"/>
                    <a:pt x="358" y="1479"/>
                    <a:pt x="467" y="1479"/>
                  </a:cubicBezTo>
                  <a:cubicBezTo>
                    <a:pt x="576" y="1479"/>
                    <a:pt x="685" y="1434"/>
                    <a:pt x="768" y="1343"/>
                  </a:cubicBezTo>
                  <a:lnTo>
                    <a:pt x="1385" y="742"/>
                  </a:lnTo>
                  <a:cubicBezTo>
                    <a:pt x="1551" y="575"/>
                    <a:pt x="1551" y="290"/>
                    <a:pt x="1385" y="124"/>
                  </a:cubicBezTo>
                  <a:cubicBezTo>
                    <a:pt x="1302" y="42"/>
                    <a:pt x="1193" y="0"/>
                    <a:pt x="1082"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7" name="Google Shape;4567;p124"/>
            <p:cNvSpPr/>
            <p:nvPr/>
          </p:nvSpPr>
          <p:spPr>
            <a:xfrm>
              <a:off x="4294070" y="4003536"/>
              <a:ext cx="42192" cy="39550"/>
            </a:xfrm>
            <a:custGeom>
              <a:avLst/>
              <a:gdLst/>
              <a:ahLst/>
              <a:cxnLst/>
              <a:rect l="l" t="t" r="r" b="b"/>
              <a:pathLst>
                <a:path w="1565" h="1467" extrusionOk="0">
                  <a:moveTo>
                    <a:pt x="1091" y="0"/>
                  </a:moveTo>
                  <a:cubicBezTo>
                    <a:pt x="978" y="0"/>
                    <a:pt x="865" y="41"/>
                    <a:pt x="782" y="124"/>
                  </a:cubicBezTo>
                  <a:lnTo>
                    <a:pt x="181" y="726"/>
                  </a:lnTo>
                  <a:cubicBezTo>
                    <a:pt x="0" y="906"/>
                    <a:pt x="0" y="1177"/>
                    <a:pt x="181" y="1343"/>
                  </a:cubicBezTo>
                  <a:cubicBezTo>
                    <a:pt x="263" y="1426"/>
                    <a:pt x="372" y="1467"/>
                    <a:pt x="481" y="1467"/>
                  </a:cubicBezTo>
                  <a:cubicBezTo>
                    <a:pt x="590" y="1467"/>
                    <a:pt x="699" y="1426"/>
                    <a:pt x="782" y="1343"/>
                  </a:cubicBezTo>
                  <a:lnTo>
                    <a:pt x="1399" y="726"/>
                  </a:lnTo>
                  <a:cubicBezTo>
                    <a:pt x="1565" y="561"/>
                    <a:pt x="1565" y="290"/>
                    <a:pt x="1399" y="124"/>
                  </a:cubicBezTo>
                  <a:cubicBezTo>
                    <a:pt x="1316" y="41"/>
                    <a:pt x="1203" y="0"/>
                    <a:pt x="1091"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8" name="Google Shape;4568;p124"/>
            <p:cNvSpPr/>
            <p:nvPr/>
          </p:nvSpPr>
          <p:spPr>
            <a:xfrm>
              <a:off x="4282693" y="4238789"/>
              <a:ext cx="41788" cy="39874"/>
            </a:xfrm>
            <a:custGeom>
              <a:avLst/>
              <a:gdLst/>
              <a:ahLst/>
              <a:cxnLst/>
              <a:rect l="l" t="t" r="r" b="b"/>
              <a:pathLst>
                <a:path w="1550" h="1479" extrusionOk="0">
                  <a:moveTo>
                    <a:pt x="467" y="0"/>
                  </a:moveTo>
                  <a:cubicBezTo>
                    <a:pt x="358" y="0"/>
                    <a:pt x="249" y="42"/>
                    <a:pt x="166" y="124"/>
                  </a:cubicBezTo>
                  <a:cubicBezTo>
                    <a:pt x="1" y="290"/>
                    <a:pt x="1" y="575"/>
                    <a:pt x="166" y="742"/>
                  </a:cubicBezTo>
                  <a:lnTo>
                    <a:pt x="767" y="1343"/>
                  </a:lnTo>
                  <a:cubicBezTo>
                    <a:pt x="858" y="1434"/>
                    <a:pt x="971" y="1479"/>
                    <a:pt x="1082" y="1479"/>
                  </a:cubicBezTo>
                  <a:cubicBezTo>
                    <a:pt x="1193" y="1479"/>
                    <a:pt x="1302" y="1434"/>
                    <a:pt x="1385" y="1343"/>
                  </a:cubicBezTo>
                  <a:cubicBezTo>
                    <a:pt x="1550" y="1177"/>
                    <a:pt x="1550" y="906"/>
                    <a:pt x="1385" y="742"/>
                  </a:cubicBezTo>
                  <a:lnTo>
                    <a:pt x="767" y="124"/>
                  </a:lnTo>
                  <a:cubicBezTo>
                    <a:pt x="685" y="42"/>
                    <a:pt x="576" y="0"/>
                    <a:pt x="467"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9" name="Google Shape;4569;p124"/>
            <p:cNvSpPr/>
            <p:nvPr/>
          </p:nvSpPr>
          <p:spPr>
            <a:xfrm>
              <a:off x="4023904" y="4003536"/>
              <a:ext cx="41788" cy="39550"/>
            </a:xfrm>
            <a:custGeom>
              <a:avLst/>
              <a:gdLst/>
              <a:ahLst/>
              <a:cxnLst/>
              <a:rect l="l" t="t" r="r" b="b"/>
              <a:pathLst>
                <a:path w="1550" h="1467" extrusionOk="0">
                  <a:moveTo>
                    <a:pt x="469" y="0"/>
                  </a:moveTo>
                  <a:cubicBezTo>
                    <a:pt x="358" y="0"/>
                    <a:pt x="249" y="41"/>
                    <a:pt x="166" y="124"/>
                  </a:cubicBezTo>
                  <a:cubicBezTo>
                    <a:pt x="1" y="290"/>
                    <a:pt x="1" y="561"/>
                    <a:pt x="166" y="726"/>
                  </a:cubicBezTo>
                  <a:lnTo>
                    <a:pt x="783" y="1343"/>
                  </a:lnTo>
                  <a:cubicBezTo>
                    <a:pt x="866" y="1426"/>
                    <a:pt x="975" y="1467"/>
                    <a:pt x="1084" y="1467"/>
                  </a:cubicBezTo>
                  <a:cubicBezTo>
                    <a:pt x="1193" y="1467"/>
                    <a:pt x="1302" y="1426"/>
                    <a:pt x="1385" y="1343"/>
                  </a:cubicBezTo>
                  <a:cubicBezTo>
                    <a:pt x="1550" y="1177"/>
                    <a:pt x="1550" y="906"/>
                    <a:pt x="1385" y="726"/>
                  </a:cubicBezTo>
                  <a:lnTo>
                    <a:pt x="783" y="124"/>
                  </a:lnTo>
                  <a:cubicBezTo>
                    <a:pt x="693" y="41"/>
                    <a:pt x="580" y="0"/>
                    <a:pt x="469"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0" name="Google Shape;4570;p124"/>
            <p:cNvSpPr/>
            <p:nvPr/>
          </p:nvSpPr>
          <p:spPr>
            <a:xfrm>
              <a:off x="4152476" y="4060395"/>
              <a:ext cx="55187" cy="55187"/>
            </a:xfrm>
            <a:custGeom>
              <a:avLst/>
              <a:gdLst/>
              <a:ahLst/>
              <a:cxnLst/>
              <a:rect l="l" t="t" r="r" b="b"/>
              <a:pathLst>
                <a:path w="2047" h="2047" extrusionOk="0">
                  <a:moveTo>
                    <a:pt x="1024" y="1"/>
                  </a:moveTo>
                  <a:lnTo>
                    <a:pt x="1" y="2047"/>
                  </a:lnTo>
                  <a:lnTo>
                    <a:pt x="2047" y="2047"/>
                  </a:lnTo>
                  <a:lnTo>
                    <a:pt x="1024" y="1"/>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1" name="Google Shape;4571;p124"/>
            <p:cNvSpPr/>
            <p:nvPr/>
          </p:nvSpPr>
          <p:spPr>
            <a:xfrm>
              <a:off x="4198712" y="4045809"/>
              <a:ext cx="42651" cy="51116"/>
            </a:xfrm>
            <a:custGeom>
              <a:avLst/>
              <a:gdLst/>
              <a:ahLst/>
              <a:cxnLst/>
              <a:rect l="l" t="t" r="r" b="b"/>
              <a:pathLst>
                <a:path w="1582" h="1896" extrusionOk="0">
                  <a:moveTo>
                    <a:pt x="1" y="0"/>
                  </a:moveTo>
                  <a:lnTo>
                    <a:pt x="949" y="1896"/>
                  </a:lnTo>
                  <a:lnTo>
                    <a:pt x="1581" y="0"/>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2" name="Google Shape;4572;p124"/>
            <p:cNvSpPr/>
            <p:nvPr/>
          </p:nvSpPr>
          <p:spPr>
            <a:xfrm>
              <a:off x="4148836" y="4139091"/>
              <a:ext cx="62493" cy="114418"/>
            </a:xfrm>
            <a:custGeom>
              <a:avLst/>
              <a:gdLst/>
              <a:ahLst/>
              <a:cxnLst/>
              <a:rect l="l" t="t" r="r" b="b"/>
              <a:pathLst>
                <a:path w="2318" h="4244" extrusionOk="0">
                  <a:moveTo>
                    <a:pt x="1" y="1"/>
                  </a:moveTo>
                  <a:lnTo>
                    <a:pt x="1159" y="4243"/>
                  </a:lnTo>
                  <a:lnTo>
                    <a:pt x="2318" y="1"/>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3" name="Google Shape;4573;p124"/>
            <p:cNvSpPr/>
            <p:nvPr/>
          </p:nvSpPr>
          <p:spPr>
            <a:xfrm>
              <a:off x="4057172" y="4055946"/>
              <a:ext cx="60067" cy="59636"/>
            </a:xfrm>
            <a:custGeom>
              <a:avLst/>
              <a:gdLst/>
              <a:ahLst/>
              <a:cxnLst/>
              <a:rect l="l" t="t" r="r" b="b"/>
              <a:pathLst>
                <a:path w="2228" h="2212" extrusionOk="0">
                  <a:moveTo>
                    <a:pt x="1489" y="1"/>
                  </a:moveTo>
                  <a:lnTo>
                    <a:pt x="1" y="2212"/>
                  </a:lnTo>
                  <a:lnTo>
                    <a:pt x="2227" y="2212"/>
                  </a:lnTo>
                  <a:lnTo>
                    <a:pt x="1489" y="1"/>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4" name="Google Shape;4574;p124"/>
            <p:cNvSpPr/>
            <p:nvPr/>
          </p:nvSpPr>
          <p:spPr>
            <a:xfrm>
              <a:off x="4200761" y="4139091"/>
              <a:ext cx="101019" cy="121724"/>
            </a:xfrm>
            <a:custGeom>
              <a:avLst/>
              <a:gdLst/>
              <a:ahLst/>
              <a:cxnLst/>
              <a:rect l="l" t="t" r="r" b="b"/>
              <a:pathLst>
                <a:path w="3747" h="4515" extrusionOk="0">
                  <a:moveTo>
                    <a:pt x="1279" y="1"/>
                  </a:moveTo>
                  <a:lnTo>
                    <a:pt x="1" y="4514"/>
                  </a:lnTo>
                  <a:lnTo>
                    <a:pt x="3746" y="1"/>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5" name="Google Shape;4575;p124"/>
            <p:cNvSpPr/>
            <p:nvPr/>
          </p:nvSpPr>
          <p:spPr>
            <a:xfrm>
              <a:off x="4242954" y="4055946"/>
              <a:ext cx="59636" cy="59636"/>
            </a:xfrm>
            <a:custGeom>
              <a:avLst/>
              <a:gdLst/>
              <a:ahLst/>
              <a:cxnLst/>
              <a:rect l="l" t="t" r="r" b="b"/>
              <a:pathLst>
                <a:path w="2212" h="2212" extrusionOk="0">
                  <a:moveTo>
                    <a:pt x="737" y="1"/>
                  </a:moveTo>
                  <a:lnTo>
                    <a:pt x="0" y="2212"/>
                  </a:lnTo>
                  <a:lnTo>
                    <a:pt x="2211" y="2212"/>
                  </a:lnTo>
                  <a:lnTo>
                    <a:pt x="737" y="1"/>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6" name="Google Shape;4576;p124"/>
            <p:cNvSpPr/>
            <p:nvPr/>
          </p:nvSpPr>
          <p:spPr>
            <a:xfrm>
              <a:off x="4057981" y="4139091"/>
              <a:ext cx="101424" cy="121724"/>
            </a:xfrm>
            <a:custGeom>
              <a:avLst/>
              <a:gdLst/>
              <a:ahLst/>
              <a:cxnLst/>
              <a:rect l="l" t="t" r="r" b="b"/>
              <a:pathLst>
                <a:path w="3762" h="4515" extrusionOk="0">
                  <a:moveTo>
                    <a:pt x="1" y="1"/>
                  </a:moveTo>
                  <a:lnTo>
                    <a:pt x="3762" y="4514"/>
                  </a:lnTo>
                  <a:lnTo>
                    <a:pt x="3762" y="4514"/>
                  </a:lnTo>
                  <a:lnTo>
                    <a:pt x="2468" y="1"/>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7" name="Google Shape;4577;p124"/>
            <p:cNvSpPr/>
            <p:nvPr/>
          </p:nvSpPr>
          <p:spPr>
            <a:xfrm>
              <a:off x="4118398" y="4045809"/>
              <a:ext cx="42651" cy="51116"/>
            </a:xfrm>
            <a:custGeom>
              <a:avLst/>
              <a:gdLst/>
              <a:ahLst/>
              <a:cxnLst/>
              <a:rect l="l" t="t" r="r" b="b"/>
              <a:pathLst>
                <a:path w="1582" h="1896" extrusionOk="0">
                  <a:moveTo>
                    <a:pt x="1" y="0"/>
                  </a:moveTo>
                  <a:lnTo>
                    <a:pt x="633" y="1896"/>
                  </a:lnTo>
                  <a:lnTo>
                    <a:pt x="1581" y="0"/>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8" name="Google Shape;4578;p124"/>
            <p:cNvSpPr/>
            <p:nvPr/>
          </p:nvSpPr>
          <p:spPr>
            <a:xfrm>
              <a:off x="4168301" y="3952123"/>
              <a:ext cx="23563" cy="47072"/>
            </a:xfrm>
            <a:custGeom>
              <a:avLst/>
              <a:gdLst/>
              <a:ahLst/>
              <a:cxnLst/>
              <a:rect l="l" t="t" r="r" b="b"/>
              <a:pathLst>
                <a:path w="874" h="1746" extrusionOk="0">
                  <a:moveTo>
                    <a:pt x="437" y="0"/>
                  </a:moveTo>
                  <a:cubicBezTo>
                    <a:pt x="196" y="0"/>
                    <a:pt x="1" y="181"/>
                    <a:pt x="1" y="422"/>
                  </a:cubicBezTo>
                  <a:lnTo>
                    <a:pt x="1" y="1324"/>
                  </a:lnTo>
                  <a:cubicBezTo>
                    <a:pt x="1" y="1549"/>
                    <a:pt x="196" y="1746"/>
                    <a:pt x="437" y="1746"/>
                  </a:cubicBezTo>
                  <a:cubicBezTo>
                    <a:pt x="677" y="1746"/>
                    <a:pt x="874" y="1549"/>
                    <a:pt x="874" y="1324"/>
                  </a:cubicBezTo>
                  <a:lnTo>
                    <a:pt x="874" y="422"/>
                  </a:lnTo>
                  <a:cubicBezTo>
                    <a:pt x="874" y="181"/>
                    <a:pt x="677" y="0"/>
                    <a:pt x="437"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9" name="Google Shape;4579;p124"/>
            <p:cNvSpPr/>
            <p:nvPr/>
          </p:nvSpPr>
          <p:spPr>
            <a:xfrm>
              <a:off x="4168301" y="4302145"/>
              <a:ext cx="23563" cy="47504"/>
            </a:xfrm>
            <a:custGeom>
              <a:avLst/>
              <a:gdLst/>
              <a:ahLst/>
              <a:cxnLst/>
              <a:rect l="l" t="t" r="r" b="b"/>
              <a:pathLst>
                <a:path w="874" h="1762" extrusionOk="0">
                  <a:moveTo>
                    <a:pt x="437" y="1"/>
                  </a:moveTo>
                  <a:cubicBezTo>
                    <a:pt x="196" y="1"/>
                    <a:pt x="1" y="197"/>
                    <a:pt x="1" y="438"/>
                  </a:cubicBezTo>
                  <a:lnTo>
                    <a:pt x="1" y="1325"/>
                  </a:lnTo>
                  <a:cubicBezTo>
                    <a:pt x="1" y="1566"/>
                    <a:pt x="196" y="1762"/>
                    <a:pt x="437" y="1762"/>
                  </a:cubicBezTo>
                  <a:cubicBezTo>
                    <a:pt x="677" y="1762"/>
                    <a:pt x="874" y="1566"/>
                    <a:pt x="874" y="1325"/>
                  </a:cubicBezTo>
                  <a:lnTo>
                    <a:pt x="874" y="438"/>
                  </a:lnTo>
                  <a:cubicBezTo>
                    <a:pt x="874" y="197"/>
                    <a:pt x="677" y="1"/>
                    <a:pt x="437" y="1"/>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0" name="Google Shape;4580;p124"/>
            <p:cNvSpPr/>
            <p:nvPr/>
          </p:nvSpPr>
          <p:spPr>
            <a:xfrm>
              <a:off x="3981307" y="4139091"/>
              <a:ext cx="47504" cy="23159"/>
            </a:xfrm>
            <a:custGeom>
              <a:avLst/>
              <a:gdLst/>
              <a:ahLst/>
              <a:cxnLst/>
              <a:rect l="l" t="t" r="r" b="b"/>
              <a:pathLst>
                <a:path w="1762" h="859" extrusionOk="0">
                  <a:moveTo>
                    <a:pt x="437" y="1"/>
                  </a:moveTo>
                  <a:cubicBezTo>
                    <a:pt x="197" y="1"/>
                    <a:pt x="0" y="197"/>
                    <a:pt x="0" y="437"/>
                  </a:cubicBezTo>
                  <a:cubicBezTo>
                    <a:pt x="0" y="663"/>
                    <a:pt x="197" y="859"/>
                    <a:pt x="437" y="859"/>
                  </a:cubicBezTo>
                  <a:lnTo>
                    <a:pt x="1324" y="859"/>
                  </a:lnTo>
                  <a:cubicBezTo>
                    <a:pt x="1565" y="859"/>
                    <a:pt x="1761" y="663"/>
                    <a:pt x="1761" y="437"/>
                  </a:cubicBezTo>
                  <a:cubicBezTo>
                    <a:pt x="1761" y="197"/>
                    <a:pt x="1565" y="1"/>
                    <a:pt x="1324" y="1"/>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1" name="Google Shape;4581;p124"/>
            <p:cNvSpPr/>
            <p:nvPr/>
          </p:nvSpPr>
          <p:spPr>
            <a:xfrm>
              <a:off x="4331382" y="4139091"/>
              <a:ext cx="47450" cy="23159"/>
            </a:xfrm>
            <a:custGeom>
              <a:avLst/>
              <a:gdLst/>
              <a:ahLst/>
              <a:cxnLst/>
              <a:rect l="l" t="t" r="r" b="b"/>
              <a:pathLst>
                <a:path w="1760" h="859" extrusionOk="0">
                  <a:moveTo>
                    <a:pt x="436" y="1"/>
                  </a:moveTo>
                  <a:cubicBezTo>
                    <a:pt x="195" y="1"/>
                    <a:pt x="0" y="197"/>
                    <a:pt x="0" y="437"/>
                  </a:cubicBezTo>
                  <a:cubicBezTo>
                    <a:pt x="0" y="663"/>
                    <a:pt x="195" y="859"/>
                    <a:pt x="436" y="859"/>
                  </a:cubicBezTo>
                  <a:lnTo>
                    <a:pt x="1324" y="859"/>
                  </a:lnTo>
                  <a:cubicBezTo>
                    <a:pt x="1565" y="859"/>
                    <a:pt x="1760" y="663"/>
                    <a:pt x="1760" y="437"/>
                  </a:cubicBezTo>
                  <a:cubicBezTo>
                    <a:pt x="1760" y="197"/>
                    <a:pt x="1565" y="1"/>
                    <a:pt x="1324" y="1"/>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2" name="Google Shape;4582;p124"/>
          <p:cNvGrpSpPr/>
          <p:nvPr/>
        </p:nvGrpSpPr>
        <p:grpSpPr>
          <a:xfrm>
            <a:off x="4801803" y="3905557"/>
            <a:ext cx="359274" cy="356138"/>
            <a:chOff x="4813643" y="3952123"/>
            <a:chExt cx="376874" cy="373585"/>
          </a:xfrm>
        </p:grpSpPr>
        <p:sp>
          <p:nvSpPr>
            <p:cNvPr id="4583" name="Google Shape;4583;p124"/>
            <p:cNvSpPr/>
            <p:nvPr/>
          </p:nvSpPr>
          <p:spPr>
            <a:xfrm>
              <a:off x="4813643" y="3952123"/>
              <a:ext cx="374016" cy="373585"/>
            </a:xfrm>
            <a:custGeom>
              <a:avLst/>
              <a:gdLst/>
              <a:ahLst/>
              <a:cxnLst/>
              <a:rect l="l" t="t" r="r" b="b"/>
              <a:pathLst>
                <a:path w="13873" h="13857" extrusionOk="0">
                  <a:moveTo>
                    <a:pt x="1220" y="0"/>
                  </a:moveTo>
                  <a:cubicBezTo>
                    <a:pt x="542" y="0"/>
                    <a:pt x="1" y="542"/>
                    <a:pt x="1" y="1218"/>
                  </a:cubicBezTo>
                  <a:cubicBezTo>
                    <a:pt x="1" y="1746"/>
                    <a:pt x="347" y="2181"/>
                    <a:pt x="813" y="2362"/>
                  </a:cubicBezTo>
                  <a:lnTo>
                    <a:pt x="813" y="11495"/>
                  </a:lnTo>
                  <a:cubicBezTo>
                    <a:pt x="347" y="11660"/>
                    <a:pt x="1" y="12111"/>
                    <a:pt x="1" y="12638"/>
                  </a:cubicBezTo>
                  <a:cubicBezTo>
                    <a:pt x="1" y="13315"/>
                    <a:pt x="542" y="13856"/>
                    <a:pt x="1220" y="13856"/>
                  </a:cubicBezTo>
                  <a:cubicBezTo>
                    <a:pt x="1746" y="13856"/>
                    <a:pt x="2197" y="13525"/>
                    <a:pt x="2363" y="13044"/>
                  </a:cubicBezTo>
                  <a:lnTo>
                    <a:pt x="11511" y="13044"/>
                  </a:lnTo>
                  <a:cubicBezTo>
                    <a:pt x="11676" y="13525"/>
                    <a:pt x="12127" y="13856"/>
                    <a:pt x="12654" y="13856"/>
                  </a:cubicBezTo>
                  <a:cubicBezTo>
                    <a:pt x="13316" y="13856"/>
                    <a:pt x="13872" y="13315"/>
                    <a:pt x="13872" y="12638"/>
                  </a:cubicBezTo>
                  <a:cubicBezTo>
                    <a:pt x="13872" y="12111"/>
                    <a:pt x="13527" y="11660"/>
                    <a:pt x="13060" y="11495"/>
                  </a:cubicBezTo>
                  <a:lnTo>
                    <a:pt x="13060" y="4468"/>
                  </a:lnTo>
                  <a:cubicBezTo>
                    <a:pt x="13060" y="4243"/>
                    <a:pt x="12879" y="4063"/>
                    <a:pt x="12654" y="4063"/>
                  </a:cubicBezTo>
                  <a:cubicBezTo>
                    <a:pt x="12428" y="4063"/>
                    <a:pt x="12247" y="4243"/>
                    <a:pt x="12247" y="4468"/>
                  </a:cubicBezTo>
                  <a:lnTo>
                    <a:pt x="12247" y="6500"/>
                  </a:lnTo>
                  <a:lnTo>
                    <a:pt x="10217" y="6500"/>
                  </a:lnTo>
                  <a:cubicBezTo>
                    <a:pt x="9991" y="6500"/>
                    <a:pt x="9810" y="6680"/>
                    <a:pt x="9810" y="6905"/>
                  </a:cubicBezTo>
                  <a:cubicBezTo>
                    <a:pt x="9810" y="7132"/>
                    <a:pt x="9991" y="7312"/>
                    <a:pt x="10217" y="7312"/>
                  </a:cubicBezTo>
                  <a:lnTo>
                    <a:pt x="12247" y="7312"/>
                  </a:lnTo>
                  <a:lnTo>
                    <a:pt x="12247" y="11495"/>
                  </a:lnTo>
                  <a:cubicBezTo>
                    <a:pt x="11902" y="11615"/>
                    <a:pt x="11631" y="11886"/>
                    <a:pt x="11511" y="12232"/>
                  </a:cubicBezTo>
                  <a:lnTo>
                    <a:pt x="7373" y="12232"/>
                  </a:lnTo>
                  <a:lnTo>
                    <a:pt x="7373" y="9343"/>
                  </a:lnTo>
                  <a:cubicBezTo>
                    <a:pt x="7373" y="9118"/>
                    <a:pt x="7192" y="8937"/>
                    <a:pt x="6967" y="8937"/>
                  </a:cubicBezTo>
                  <a:cubicBezTo>
                    <a:pt x="6741" y="8937"/>
                    <a:pt x="6560" y="9118"/>
                    <a:pt x="6560" y="9343"/>
                  </a:cubicBezTo>
                  <a:lnTo>
                    <a:pt x="6560" y="12232"/>
                  </a:lnTo>
                  <a:lnTo>
                    <a:pt x="2363" y="12232"/>
                  </a:lnTo>
                  <a:cubicBezTo>
                    <a:pt x="2243" y="11886"/>
                    <a:pt x="1972" y="11615"/>
                    <a:pt x="1625" y="11495"/>
                  </a:cubicBezTo>
                  <a:lnTo>
                    <a:pt x="1625" y="7312"/>
                  </a:lnTo>
                  <a:lnTo>
                    <a:pt x="4530" y="7312"/>
                  </a:lnTo>
                  <a:cubicBezTo>
                    <a:pt x="4755" y="7312"/>
                    <a:pt x="4935" y="7132"/>
                    <a:pt x="4935" y="6905"/>
                  </a:cubicBezTo>
                  <a:cubicBezTo>
                    <a:pt x="4935" y="6680"/>
                    <a:pt x="4755" y="6500"/>
                    <a:pt x="4530" y="6500"/>
                  </a:cubicBezTo>
                  <a:lnTo>
                    <a:pt x="1625" y="6500"/>
                  </a:lnTo>
                  <a:lnTo>
                    <a:pt x="1625" y="2362"/>
                  </a:lnTo>
                  <a:cubicBezTo>
                    <a:pt x="1972" y="2227"/>
                    <a:pt x="2243" y="1956"/>
                    <a:pt x="2363" y="1625"/>
                  </a:cubicBezTo>
                  <a:lnTo>
                    <a:pt x="6560" y="1625"/>
                  </a:lnTo>
                  <a:lnTo>
                    <a:pt x="6560" y="3656"/>
                  </a:lnTo>
                  <a:cubicBezTo>
                    <a:pt x="6560" y="3866"/>
                    <a:pt x="6741" y="4063"/>
                    <a:pt x="6967" y="4063"/>
                  </a:cubicBezTo>
                  <a:cubicBezTo>
                    <a:pt x="7192" y="4063"/>
                    <a:pt x="7373" y="3866"/>
                    <a:pt x="7373" y="3656"/>
                  </a:cubicBezTo>
                  <a:lnTo>
                    <a:pt x="7373" y="1625"/>
                  </a:lnTo>
                  <a:lnTo>
                    <a:pt x="9405" y="1625"/>
                  </a:lnTo>
                  <a:cubicBezTo>
                    <a:pt x="9630" y="1625"/>
                    <a:pt x="9810" y="1429"/>
                    <a:pt x="9810" y="1218"/>
                  </a:cubicBezTo>
                  <a:cubicBezTo>
                    <a:pt x="9810" y="993"/>
                    <a:pt x="9630" y="813"/>
                    <a:pt x="9405" y="813"/>
                  </a:cubicBezTo>
                  <a:lnTo>
                    <a:pt x="2363" y="813"/>
                  </a:lnTo>
                  <a:cubicBezTo>
                    <a:pt x="2197" y="331"/>
                    <a:pt x="1746" y="0"/>
                    <a:pt x="1220"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4" name="Google Shape;4584;p124"/>
            <p:cNvSpPr/>
            <p:nvPr/>
          </p:nvSpPr>
          <p:spPr>
            <a:xfrm>
              <a:off x="4940624" y="4103827"/>
              <a:ext cx="94926" cy="93821"/>
            </a:xfrm>
            <a:custGeom>
              <a:avLst/>
              <a:gdLst/>
              <a:ahLst/>
              <a:cxnLst/>
              <a:rect l="l" t="t" r="r" b="b"/>
              <a:pathLst>
                <a:path w="3521" h="3480" extrusionOk="0">
                  <a:moveTo>
                    <a:pt x="1790" y="0"/>
                  </a:moveTo>
                  <a:lnTo>
                    <a:pt x="1309" y="496"/>
                  </a:lnTo>
                  <a:cubicBezTo>
                    <a:pt x="1264" y="526"/>
                    <a:pt x="1234" y="586"/>
                    <a:pt x="1218" y="647"/>
                  </a:cubicBezTo>
                  <a:lnTo>
                    <a:pt x="677" y="2287"/>
                  </a:lnTo>
                  <a:lnTo>
                    <a:pt x="165" y="2783"/>
                  </a:lnTo>
                  <a:cubicBezTo>
                    <a:pt x="0" y="2949"/>
                    <a:pt x="0" y="3204"/>
                    <a:pt x="165" y="3355"/>
                  </a:cubicBezTo>
                  <a:cubicBezTo>
                    <a:pt x="240" y="3438"/>
                    <a:pt x="342" y="3479"/>
                    <a:pt x="446" y="3479"/>
                  </a:cubicBezTo>
                  <a:cubicBezTo>
                    <a:pt x="549" y="3479"/>
                    <a:pt x="655" y="3438"/>
                    <a:pt x="737" y="3355"/>
                  </a:cubicBezTo>
                  <a:lnTo>
                    <a:pt x="1249" y="2859"/>
                  </a:lnTo>
                  <a:lnTo>
                    <a:pt x="2873" y="2317"/>
                  </a:lnTo>
                  <a:cubicBezTo>
                    <a:pt x="2934" y="2287"/>
                    <a:pt x="2994" y="2257"/>
                    <a:pt x="3040" y="2211"/>
                  </a:cubicBezTo>
                  <a:lnTo>
                    <a:pt x="3521" y="1730"/>
                  </a:lnTo>
                  <a:lnTo>
                    <a:pt x="1790" y="0"/>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5" name="Google Shape;4585;p124"/>
            <p:cNvSpPr/>
            <p:nvPr/>
          </p:nvSpPr>
          <p:spPr>
            <a:xfrm>
              <a:off x="5123548" y="3952123"/>
              <a:ext cx="66969" cy="64111"/>
            </a:xfrm>
            <a:custGeom>
              <a:avLst/>
              <a:gdLst/>
              <a:ahLst/>
              <a:cxnLst/>
              <a:rect l="l" t="t" r="r" b="b"/>
              <a:pathLst>
                <a:path w="2484" h="2378" extrusionOk="0">
                  <a:moveTo>
                    <a:pt x="1144" y="0"/>
                  </a:moveTo>
                  <a:cubicBezTo>
                    <a:pt x="832" y="0"/>
                    <a:pt x="520" y="121"/>
                    <a:pt x="287" y="361"/>
                  </a:cubicBezTo>
                  <a:lnTo>
                    <a:pt x="0" y="647"/>
                  </a:lnTo>
                  <a:lnTo>
                    <a:pt x="1715" y="2377"/>
                  </a:lnTo>
                  <a:lnTo>
                    <a:pt x="2002" y="2077"/>
                  </a:lnTo>
                  <a:cubicBezTo>
                    <a:pt x="2483" y="1610"/>
                    <a:pt x="2483" y="827"/>
                    <a:pt x="2002" y="361"/>
                  </a:cubicBezTo>
                  <a:cubicBezTo>
                    <a:pt x="1768" y="121"/>
                    <a:pt x="1456" y="0"/>
                    <a:pt x="1144"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6" name="Google Shape;4586;p124"/>
            <p:cNvSpPr/>
            <p:nvPr/>
          </p:nvSpPr>
          <p:spPr>
            <a:xfrm>
              <a:off x="5004708" y="3984961"/>
              <a:ext cx="149682" cy="150113"/>
            </a:xfrm>
            <a:custGeom>
              <a:avLst/>
              <a:gdLst/>
              <a:ahLst/>
              <a:cxnLst/>
              <a:rect l="l" t="t" r="r" b="b"/>
              <a:pathLst>
                <a:path w="5552" h="5568" extrusionOk="0">
                  <a:moveTo>
                    <a:pt x="3836" y="0"/>
                  </a:moveTo>
                  <a:lnTo>
                    <a:pt x="1" y="3837"/>
                  </a:lnTo>
                  <a:lnTo>
                    <a:pt x="1716" y="5567"/>
                  </a:lnTo>
                  <a:lnTo>
                    <a:pt x="5552" y="1731"/>
                  </a:lnTo>
                  <a:lnTo>
                    <a:pt x="3836" y="0"/>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87" name="Google Shape;4587;p124"/>
          <p:cNvSpPr/>
          <p:nvPr/>
        </p:nvSpPr>
        <p:spPr>
          <a:xfrm>
            <a:off x="5571977" y="3905745"/>
            <a:ext cx="366980" cy="366980"/>
          </a:xfrm>
          <a:custGeom>
            <a:avLst/>
            <a:gdLst/>
            <a:ahLst/>
            <a:cxnLst/>
            <a:rect l="l" t="t" r="r" b="b"/>
            <a:pathLst>
              <a:path w="14278" h="14278" extrusionOk="0">
                <a:moveTo>
                  <a:pt x="4634" y="0"/>
                </a:moveTo>
                <a:cubicBezTo>
                  <a:pt x="4394" y="0"/>
                  <a:pt x="4213" y="181"/>
                  <a:pt x="4213" y="406"/>
                </a:cubicBezTo>
                <a:lnTo>
                  <a:pt x="4213" y="2107"/>
                </a:lnTo>
                <a:cubicBezTo>
                  <a:pt x="4213" y="2347"/>
                  <a:pt x="4394" y="2528"/>
                  <a:pt x="4634" y="2528"/>
                </a:cubicBezTo>
                <a:lnTo>
                  <a:pt x="6725" y="2528"/>
                </a:lnTo>
                <a:lnTo>
                  <a:pt x="6725" y="3611"/>
                </a:lnTo>
                <a:lnTo>
                  <a:pt x="4334" y="6003"/>
                </a:lnTo>
                <a:cubicBezTo>
                  <a:pt x="4167" y="6169"/>
                  <a:pt x="4167" y="6424"/>
                  <a:pt x="4334" y="6590"/>
                </a:cubicBezTo>
                <a:lnTo>
                  <a:pt x="6725" y="8982"/>
                </a:lnTo>
                <a:lnTo>
                  <a:pt x="6725" y="10095"/>
                </a:lnTo>
                <a:lnTo>
                  <a:pt x="2091" y="10095"/>
                </a:lnTo>
                <a:cubicBezTo>
                  <a:pt x="1866" y="10095"/>
                  <a:pt x="1670" y="10276"/>
                  <a:pt x="1670" y="10516"/>
                </a:cubicBezTo>
                <a:lnTo>
                  <a:pt x="1670" y="11766"/>
                </a:lnTo>
                <a:lnTo>
                  <a:pt x="422" y="11766"/>
                </a:lnTo>
                <a:cubicBezTo>
                  <a:pt x="181" y="11766"/>
                  <a:pt x="0" y="11961"/>
                  <a:pt x="0" y="12187"/>
                </a:cubicBezTo>
                <a:lnTo>
                  <a:pt x="0" y="13856"/>
                </a:lnTo>
                <a:cubicBezTo>
                  <a:pt x="0" y="14097"/>
                  <a:pt x="181" y="14278"/>
                  <a:pt x="422" y="14278"/>
                </a:cubicBezTo>
                <a:lnTo>
                  <a:pt x="3792" y="14278"/>
                </a:lnTo>
                <a:cubicBezTo>
                  <a:pt x="4033" y="14278"/>
                  <a:pt x="4213" y="14097"/>
                  <a:pt x="4213" y="13856"/>
                </a:cubicBezTo>
                <a:lnTo>
                  <a:pt x="4213" y="12187"/>
                </a:lnTo>
                <a:cubicBezTo>
                  <a:pt x="4213" y="11961"/>
                  <a:pt x="4033" y="11766"/>
                  <a:pt x="3792" y="11766"/>
                </a:cubicBezTo>
                <a:lnTo>
                  <a:pt x="2512" y="11766"/>
                </a:lnTo>
                <a:lnTo>
                  <a:pt x="2512" y="10923"/>
                </a:lnTo>
                <a:lnTo>
                  <a:pt x="6725" y="10923"/>
                </a:lnTo>
                <a:lnTo>
                  <a:pt x="6725" y="11840"/>
                </a:lnTo>
                <a:cubicBezTo>
                  <a:pt x="6244" y="12021"/>
                  <a:pt x="5883" y="12472"/>
                  <a:pt x="5883" y="13030"/>
                </a:cubicBezTo>
                <a:cubicBezTo>
                  <a:pt x="5883" y="13722"/>
                  <a:pt x="6454" y="14278"/>
                  <a:pt x="7146" y="14278"/>
                </a:cubicBezTo>
                <a:cubicBezTo>
                  <a:pt x="7839" y="14278"/>
                  <a:pt x="8396" y="13722"/>
                  <a:pt x="8396" y="13030"/>
                </a:cubicBezTo>
                <a:cubicBezTo>
                  <a:pt x="8396" y="12472"/>
                  <a:pt x="8049" y="12021"/>
                  <a:pt x="7553" y="11840"/>
                </a:cubicBezTo>
                <a:lnTo>
                  <a:pt x="7553" y="10923"/>
                </a:lnTo>
                <a:lnTo>
                  <a:pt x="11750" y="10923"/>
                </a:lnTo>
                <a:lnTo>
                  <a:pt x="11750" y="11766"/>
                </a:lnTo>
                <a:lnTo>
                  <a:pt x="10487" y="11766"/>
                </a:lnTo>
                <a:cubicBezTo>
                  <a:pt x="10261" y="11766"/>
                  <a:pt x="10065" y="11961"/>
                  <a:pt x="10065" y="12187"/>
                </a:cubicBezTo>
                <a:lnTo>
                  <a:pt x="10065" y="13856"/>
                </a:lnTo>
                <a:cubicBezTo>
                  <a:pt x="10065" y="14097"/>
                  <a:pt x="10261" y="14278"/>
                  <a:pt x="10487" y="14278"/>
                </a:cubicBezTo>
                <a:lnTo>
                  <a:pt x="13872" y="14278"/>
                </a:lnTo>
                <a:cubicBezTo>
                  <a:pt x="14097" y="14278"/>
                  <a:pt x="14278" y="14097"/>
                  <a:pt x="14278" y="13856"/>
                </a:cubicBezTo>
                <a:lnTo>
                  <a:pt x="14278" y="12187"/>
                </a:lnTo>
                <a:cubicBezTo>
                  <a:pt x="14278" y="11961"/>
                  <a:pt x="14097" y="11766"/>
                  <a:pt x="13872" y="11766"/>
                </a:cubicBezTo>
                <a:lnTo>
                  <a:pt x="12578" y="11766"/>
                </a:lnTo>
                <a:lnTo>
                  <a:pt x="12578" y="10516"/>
                </a:lnTo>
                <a:cubicBezTo>
                  <a:pt x="12578" y="10276"/>
                  <a:pt x="12398" y="10095"/>
                  <a:pt x="12157" y="10095"/>
                </a:cubicBezTo>
                <a:lnTo>
                  <a:pt x="7553" y="10095"/>
                </a:lnTo>
                <a:lnTo>
                  <a:pt x="7553" y="8982"/>
                </a:lnTo>
                <a:lnTo>
                  <a:pt x="9945" y="6590"/>
                </a:lnTo>
                <a:cubicBezTo>
                  <a:pt x="10111" y="6424"/>
                  <a:pt x="10111" y="6169"/>
                  <a:pt x="9945" y="6003"/>
                </a:cubicBezTo>
                <a:lnTo>
                  <a:pt x="7553" y="3611"/>
                </a:lnTo>
                <a:lnTo>
                  <a:pt x="7553" y="2528"/>
                </a:lnTo>
                <a:lnTo>
                  <a:pt x="9660" y="2528"/>
                </a:lnTo>
                <a:cubicBezTo>
                  <a:pt x="9885" y="2528"/>
                  <a:pt x="10065" y="2347"/>
                  <a:pt x="10065" y="2107"/>
                </a:cubicBezTo>
                <a:lnTo>
                  <a:pt x="10065" y="406"/>
                </a:lnTo>
                <a:cubicBezTo>
                  <a:pt x="10065" y="181"/>
                  <a:pt x="9885" y="0"/>
                  <a:pt x="9660"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88" name="Google Shape;4588;p124"/>
          <p:cNvGrpSpPr/>
          <p:nvPr/>
        </p:nvGrpSpPr>
        <p:grpSpPr>
          <a:xfrm>
            <a:off x="6340803" y="3905351"/>
            <a:ext cx="380503" cy="378909"/>
            <a:chOff x="6428035" y="3951908"/>
            <a:chExt cx="399143" cy="397471"/>
          </a:xfrm>
        </p:grpSpPr>
        <p:sp>
          <p:nvSpPr>
            <p:cNvPr id="4589" name="Google Shape;4589;p124"/>
            <p:cNvSpPr/>
            <p:nvPr/>
          </p:nvSpPr>
          <p:spPr>
            <a:xfrm>
              <a:off x="6505518" y="4152894"/>
              <a:ext cx="119675" cy="119028"/>
            </a:xfrm>
            <a:custGeom>
              <a:avLst/>
              <a:gdLst/>
              <a:ahLst/>
              <a:cxnLst/>
              <a:rect l="l" t="t" r="r" b="b"/>
              <a:pathLst>
                <a:path w="4439" h="4415" extrusionOk="0">
                  <a:moveTo>
                    <a:pt x="753" y="0"/>
                  </a:moveTo>
                  <a:lnTo>
                    <a:pt x="753" y="16"/>
                  </a:lnTo>
                  <a:cubicBezTo>
                    <a:pt x="707" y="90"/>
                    <a:pt x="572" y="361"/>
                    <a:pt x="75" y="1354"/>
                  </a:cubicBezTo>
                  <a:cubicBezTo>
                    <a:pt x="0" y="1520"/>
                    <a:pt x="30" y="1715"/>
                    <a:pt x="165" y="1851"/>
                  </a:cubicBezTo>
                  <a:lnTo>
                    <a:pt x="2603" y="4289"/>
                  </a:lnTo>
                  <a:cubicBezTo>
                    <a:pt x="2686" y="4372"/>
                    <a:pt x="2792" y="4415"/>
                    <a:pt x="2900" y="4415"/>
                  </a:cubicBezTo>
                  <a:cubicBezTo>
                    <a:pt x="2968" y="4415"/>
                    <a:pt x="3036" y="4398"/>
                    <a:pt x="3100" y="4363"/>
                  </a:cubicBezTo>
                  <a:cubicBezTo>
                    <a:pt x="4046" y="3884"/>
                    <a:pt x="4342" y="3741"/>
                    <a:pt x="4421" y="3697"/>
                  </a:cubicBezTo>
                  <a:lnTo>
                    <a:pt x="4421" y="3697"/>
                  </a:lnTo>
                  <a:cubicBezTo>
                    <a:pt x="4421" y="3697"/>
                    <a:pt x="4421" y="3698"/>
                    <a:pt x="4421" y="3698"/>
                  </a:cubicBezTo>
                  <a:cubicBezTo>
                    <a:pt x="4423" y="3698"/>
                    <a:pt x="4431" y="3694"/>
                    <a:pt x="4438" y="3687"/>
                  </a:cubicBezTo>
                  <a:lnTo>
                    <a:pt x="4438" y="3687"/>
                  </a:lnTo>
                  <a:cubicBezTo>
                    <a:pt x="4434" y="3689"/>
                    <a:pt x="4429" y="3693"/>
                    <a:pt x="4421" y="3697"/>
                  </a:cubicBezTo>
                  <a:lnTo>
                    <a:pt x="4421" y="3697"/>
                  </a:lnTo>
                  <a:cubicBezTo>
                    <a:pt x="4422" y="3696"/>
                    <a:pt x="4427" y="3692"/>
                    <a:pt x="4438" y="3687"/>
                  </a:cubicBezTo>
                  <a:lnTo>
                    <a:pt x="4438" y="3687"/>
                  </a:lnTo>
                  <a:cubicBezTo>
                    <a:pt x="4438" y="3687"/>
                    <a:pt x="4438" y="3687"/>
                    <a:pt x="4438" y="3687"/>
                  </a:cubicBezTo>
                  <a:lnTo>
                    <a:pt x="753" y="0"/>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0" name="Google Shape;4590;p124"/>
            <p:cNvSpPr/>
            <p:nvPr/>
          </p:nvSpPr>
          <p:spPr>
            <a:xfrm>
              <a:off x="6625166" y="4252269"/>
              <a:ext cx="431" cy="27"/>
            </a:xfrm>
            <a:custGeom>
              <a:avLst/>
              <a:gdLst/>
              <a:ahLst/>
              <a:cxnLst/>
              <a:rect l="l" t="t" r="r" b="b"/>
              <a:pathLst>
                <a:path w="16" h="1" extrusionOk="0">
                  <a:moveTo>
                    <a:pt x="0" y="1"/>
                  </a:moveTo>
                  <a:lnTo>
                    <a:pt x="0" y="1"/>
                  </a:lnTo>
                  <a:cubicBezTo>
                    <a:pt x="0" y="1"/>
                    <a:pt x="16" y="1"/>
                    <a:pt x="0" y="1"/>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1" name="Google Shape;4591;p124"/>
            <p:cNvSpPr/>
            <p:nvPr/>
          </p:nvSpPr>
          <p:spPr>
            <a:xfrm>
              <a:off x="6525792" y="4153299"/>
              <a:ext cx="27" cy="27"/>
            </a:xfrm>
            <a:custGeom>
              <a:avLst/>
              <a:gdLst/>
              <a:ahLst/>
              <a:cxnLst/>
              <a:rect l="l" t="t" r="r" b="b"/>
              <a:pathLst>
                <a:path w="1" h="1" extrusionOk="0">
                  <a:moveTo>
                    <a:pt x="1" y="1"/>
                  </a:moveTo>
                  <a:lnTo>
                    <a:pt x="1" y="1"/>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2" name="Google Shape;4592;p124"/>
            <p:cNvSpPr/>
            <p:nvPr/>
          </p:nvSpPr>
          <p:spPr>
            <a:xfrm>
              <a:off x="6733869" y="3951908"/>
              <a:ext cx="93309" cy="92715"/>
            </a:xfrm>
            <a:custGeom>
              <a:avLst/>
              <a:gdLst/>
              <a:ahLst/>
              <a:cxnLst/>
              <a:rect l="l" t="t" r="r" b="b"/>
              <a:pathLst>
                <a:path w="3461" h="3439" extrusionOk="0">
                  <a:moveTo>
                    <a:pt x="2458" y="1"/>
                  </a:moveTo>
                  <a:cubicBezTo>
                    <a:pt x="1558" y="1"/>
                    <a:pt x="753" y="63"/>
                    <a:pt x="0" y="189"/>
                  </a:cubicBezTo>
                  <a:lnTo>
                    <a:pt x="16" y="685"/>
                  </a:lnTo>
                  <a:cubicBezTo>
                    <a:pt x="30" y="2189"/>
                    <a:pt x="1234" y="3393"/>
                    <a:pt x="2754" y="3423"/>
                  </a:cubicBezTo>
                  <a:lnTo>
                    <a:pt x="3250" y="3439"/>
                  </a:lnTo>
                  <a:cubicBezTo>
                    <a:pt x="3401" y="2536"/>
                    <a:pt x="3461" y="1557"/>
                    <a:pt x="3416" y="430"/>
                  </a:cubicBezTo>
                  <a:cubicBezTo>
                    <a:pt x="3416" y="203"/>
                    <a:pt x="3236" y="23"/>
                    <a:pt x="3009" y="8"/>
                  </a:cubicBezTo>
                  <a:cubicBezTo>
                    <a:pt x="2821" y="3"/>
                    <a:pt x="2638" y="1"/>
                    <a:pt x="2458" y="1"/>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3" name="Google Shape;4593;p124"/>
            <p:cNvSpPr/>
            <p:nvPr/>
          </p:nvSpPr>
          <p:spPr>
            <a:xfrm>
              <a:off x="6644631" y="4060826"/>
              <a:ext cx="76701" cy="69368"/>
            </a:xfrm>
            <a:custGeom>
              <a:avLst/>
              <a:gdLst/>
              <a:ahLst/>
              <a:cxnLst/>
              <a:rect l="l" t="t" r="r" b="b"/>
              <a:pathLst>
                <a:path w="2845" h="2573" extrusionOk="0">
                  <a:moveTo>
                    <a:pt x="1415" y="0"/>
                  </a:moveTo>
                  <a:cubicBezTo>
                    <a:pt x="1069" y="0"/>
                    <a:pt x="753" y="135"/>
                    <a:pt x="497" y="376"/>
                  </a:cubicBezTo>
                  <a:cubicBezTo>
                    <a:pt x="0" y="887"/>
                    <a:pt x="0" y="1700"/>
                    <a:pt x="497" y="2211"/>
                  </a:cubicBezTo>
                  <a:cubicBezTo>
                    <a:pt x="745" y="2452"/>
                    <a:pt x="1084" y="2573"/>
                    <a:pt x="1421" y="2573"/>
                  </a:cubicBezTo>
                  <a:cubicBezTo>
                    <a:pt x="1757" y="2573"/>
                    <a:pt x="2092" y="2452"/>
                    <a:pt x="2333" y="2211"/>
                  </a:cubicBezTo>
                  <a:cubicBezTo>
                    <a:pt x="2845" y="1700"/>
                    <a:pt x="2845" y="887"/>
                    <a:pt x="2333" y="376"/>
                  </a:cubicBezTo>
                  <a:cubicBezTo>
                    <a:pt x="2092" y="135"/>
                    <a:pt x="1761" y="0"/>
                    <a:pt x="1415"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4" name="Google Shape;4594;p124"/>
            <p:cNvSpPr/>
            <p:nvPr/>
          </p:nvSpPr>
          <p:spPr>
            <a:xfrm>
              <a:off x="6537142" y="3961856"/>
              <a:ext cx="279494" cy="279467"/>
            </a:xfrm>
            <a:custGeom>
              <a:avLst/>
              <a:gdLst/>
              <a:ahLst/>
              <a:cxnLst/>
              <a:rect l="l" t="t" r="r" b="b"/>
              <a:pathLst>
                <a:path w="10367" h="10366" extrusionOk="0">
                  <a:moveTo>
                    <a:pt x="5409" y="2799"/>
                  </a:moveTo>
                  <a:cubicBezTo>
                    <a:pt x="5962" y="2799"/>
                    <a:pt x="6515" y="3009"/>
                    <a:pt x="6936" y="3431"/>
                  </a:cubicBezTo>
                  <a:cubicBezTo>
                    <a:pt x="7779" y="4273"/>
                    <a:pt x="7779" y="5642"/>
                    <a:pt x="6936" y="6484"/>
                  </a:cubicBezTo>
                  <a:cubicBezTo>
                    <a:pt x="6515" y="6906"/>
                    <a:pt x="5959" y="7116"/>
                    <a:pt x="5402" y="7116"/>
                  </a:cubicBezTo>
                  <a:cubicBezTo>
                    <a:pt x="4846" y="7116"/>
                    <a:pt x="4304" y="6906"/>
                    <a:pt x="3883" y="6484"/>
                  </a:cubicBezTo>
                  <a:cubicBezTo>
                    <a:pt x="3040" y="5642"/>
                    <a:pt x="3040" y="4273"/>
                    <a:pt x="3883" y="3431"/>
                  </a:cubicBezTo>
                  <a:cubicBezTo>
                    <a:pt x="4304" y="3009"/>
                    <a:pt x="4857" y="2799"/>
                    <a:pt x="5409" y="2799"/>
                  </a:cubicBezTo>
                  <a:close/>
                  <a:moveTo>
                    <a:pt x="2951" y="6977"/>
                  </a:moveTo>
                  <a:cubicBezTo>
                    <a:pt x="3062" y="6977"/>
                    <a:pt x="3175" y="7019"/>
                    <a:pt x="3265" y="7102"/>
                  </a:cubicBezTo>
                  <a:cubicBezTo>
                    <a:pt x="3431" y="7267"/>
                    <a:pt x="3431" y="7537"/>
                    <a:pt x="3265" y="7718"/>
                  </a:cubicBezTo>
                  <a:cubicBezTo>
                    <a:pt x="3175" y="7801"/>
                    <a:pt x="3062" y="7843"/>
                    <a:pt x="2951" y="7843"/>
                  </a:cubicBezTo>
                  <a:cubicBezTo>
                    <a:pt x="2840" y="7843"/>
                    <a:pt x="2731" y="7801"/>
                    <a:pt x="2649" y="7718"/>
                  </a:cubicBezTo>
                  <a:cubicBezTo>
                    <a:pt x="2483" y="7537"/>
                    <a:pt x="2483" y="7267"/>
                    <a:pt x="2649" y="7102"/>
                  </a:cubicBezTo>
                  <a:cubicBezTo>
                    <a:pt x="2731" y="7019"/>
                    <a:pt x="2840" y="6977"/>
                    <a:pt x="2951" y="6977"/>
                  </a:cubicBezTo>
                  <a:close/>
                  <a:moveTo>
                    <a:pt x="6440" y="0"/>
                  </a:moveTo>
                  <a:cubicBezTo>
                    <a:pt x="4950" y="376"/>
                    <a:pt x="3732" y="1084"/>
                    <a:pt x="2693" y="2167"/>
                  </a:cubicBezTo>
                  <a:cubicBezTo>
                    <a:pt x="1656" y="3234"/>
                    <a:pt x="768" y="4799"/>
                    <a:pt x="1" y="6274"/>
                  </a:cubicBezTo>
                  <a:lnTo>
                    <a:pt x="4078" y="10366"/>
                  </a:lnTo>
                  <a:cubicBezTo>
                    <a:pt x="5552" y="9599"/>
                    <a:pt x="7117" y="8697"/>
                    <a:pt x="8186" y="7673"/>
                  </a:cubicBezTo>
                  <a:cubicBezTo>
                    <a:pt x="9269" y="6620"/>
                    <a:pt x="9975" y="5417"/>
                    <a:pt x="10367" y="3927"/>
                  </a:cubicBezTo>
                  <a:lnTo>
                    <a:pt x="10036" y="3912"/>
                  </a:lnTo>
                  <a:cubicBezTo>
                    <a:pt x="8050" y="3882"/>
                    <a:pt x="6470" y="2317"/>
                    <a:pt x="6440" y="331"/>
                  </a:cubicBezTo>
                  <a:lnTo>
                    <a:pt x="6440" y="0"/>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5" name="Google Shape;4595;p124"/>
            <p:cNvSpPr/>
            <p:nvPr/>
          </p:nvSpPr>
          <p:spPr>
            <a:xfrm>
              <a:off x="6619100" y="4233613"/>
              <a:ext cx="90073" cy="91610"/>
            </a:xfrm>
            <a:custGeom>
              <a:avLst/>
              <a:gdLst/>
              <a:ahLst/>
              <a:cxnLst/>
              <a:rect l="l" t="t" r="r" b="b"/>
              <a:pathLst>
                <a:path w="3341" h="3398" extrusionOk="0">
                  <a:moveTo>
                    <a:pt x="3340" y="1"/>
                  </a:moveTo>
                  <a:cubicBezTo>
                    <a:pt x="2227" y="663"/>
                    <a:pt x="1098" y="1219"/>
                    <a:pt x="0" y="1776"/>
                  </a:cubicBezTo>
                  <a:cubicBezTo>
                    <a:pt x="45" y="2362"/>
                    <a:pt x="90" y="2889"/>
                    <a:pt x="90" y="2964"/>
                  </a:cubicBezTo>
                  <a:cubicBezTo>
                    <a:pt x="90" y="3214"/>
                    <a:pt x="305" y="3397"/>
                    <a:pt x="536" y="3397"/>
                  </a:cubicBezTo>
                  <a:cubicBezTo>
                    <a:pt x="598" y="3397"/>
                    <a:pt x="662" y="3384"/>
                    <a:pt x="722" y="3355"/>
                  </a:cubicBezTo>
                  <a:cubicBezTo>
                    <a:pt x="797" y="3281"/>
                    <a:pt x="2949" y="2453"/>
                    <a:pt x="3340" y="1"/>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6" name="Google Shape;4596;p124"/>
            <p:cNvSpPr/>
            <p:nvPr/>
          </p:nvSpPr>
          <p:spPr>
            <a:xfrm>
              <a:off x="6451544" y="4067701"/>
              <a:ext cx="94144" cy="90882"/>
            </a:xfrm>
            <a:custGeom>
              <a:avLst/>
              <a:gdLst/>
              <a:ahLst/>
              <a:cxnLst/>
              <a:rect l="l" t="t" r="r" b="b"/>
              <a:pathLst>
                <a:path w="3492" h="3371" extrusionOk="0">
                  <a:moveTo>
                    <a:pt x="3491" y="1"/>
                  </a:moveTo>
                  <a:lnTo>
                    <a:pt x="3491" y="1"/>
                  </a:lnTo>
                  <a:cubicBezTo>
                    <a:pt x="964" y="362"/>
                    <a:pt x="137" y="2558"/>
                    <a:pt x="61" y="2634"/>
                  </a:cubicBezTo>
                  <a:cubicBezTo>
                    <a:pt x="1" y="2769"/>
                    <a:pt x="1" y="2935"/>
                    <a:pt x="91" y="3055"/>
                  </a:cubicBezTo>
                  <a:cubicBezTo>
                    <a:pt x="227" y="3280"/>
                    <a:pt x="468" y="3250"/>
                    <a:pt x="558" y="3266"/>
                  </a:cubicBezTo>
                  <a:lnTo>
                    <a:pt x="1686" y="3371"/>
                  </a:lnTo>
                  <a:cubicBezTo>
                    <a:pt x="2258" y="2243"/>
                    <a:pt x="2815" y="1130"/>
                    <a:pt x="3491" y="1"/>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7" name="Google Shape;4597;p124"/>
            <p:cNvSpPr/>
            <p:nvPr/>
          </p:nvSpPr>
          <p:spPr>
            <a:xfrm>
              <a:off x="6428035" y="4209672"/>
              <a:ext cx="140785" cy="139707"/>
            </a:xfrm>
            <a:custGeom>
              <a:avLst/>
              <a:gdLst/>
              <a:ahLst/>
              <a:cxnLst/>
              <a:rect l="l" t="t" r="r" b="b"/>
              <a:pathLst>
                <a:path w="5222" h="5182" extrusionOk="0">
                  <a:moveTo>
                    <a:pt x="2182" y="0"/>
                  </a:moveTo>
                  <a:cubicBezTo>
                    <a:pt x="1340" y="798"/>
                    <a:pt x="391" y="3521"/>
                    <a:pt x="46" y="4634"/>
                  </a:cubicBezTo>
                  <a:cubicBezTo>
                    <a:pt x="0" y="4785"/>
                    <a:pt x="46" y="4951"/>
                    <a:pt x="151" y="5056"/>
                  </a:cubicBezTo>
                  <a:cubicBezTo>
                    <a:pt x="236" y="5141"/>
                    <a:pt x="345" y="5181"/>
                    <a:pt x="454" y="5181"/>
                  </a:cubicBezTo>
                  <a:cubicBezTo>
                    <a:pt x="499" y="5181"/>
                    <a:pt x="544" y="5175"/>
                    <a:pt x="587" y="5162"/>
                  </a:cubicBezTo>
                  <a:cubicBezTo>
                    <a:pt x="1701" y="4831"/>
                    <a:pt x="4423" y="3882"/>
                    <a:pt x="5221" y="3040"/>
                  </a:cubicBezTo>
                  <a:cubicBezTo>
                    <a:pt x="5101" y="2979"/>
                    <a:pt x="4965" y="2905"/>
                    <a:pt x="4860" y="2784"/>
                  </a:cubicBezTo>
                  <a:lnTo>
                    <a:pt x="3958" y="1882"/>
                  </a:lnTo>
                  <a:lnTo>
                    <a:pt x="3641" y="2183"/>
                  </a:lnTo>
                  <a:cubicBezTo>
                    <a:pt x="3559" y="2273"/>
                    <a:pt x="3450" y="2318"/>
                    <a:pt x="3341" y="2318"/>
                  </a:cubicBezTo>
                  <a:cubicBezTo>
                    <a:pt x="3232" y="2318"/>
                    <a:pt x="3122" y="2273"/>
                    <a:pt x="3039" y="2183"/>
                  </a:cubicBezTo>
                  <a:cubicBezTo>
                    <a:pt x="2874" y="2017"/>
                    <a:pt x="2874" y="1746"/>
                    <a:pt x="3039" y="1581"/>
                  </a:cubicBezTo>
                  <a:lnTo>
                    <a:pt x="3340" y="1264"/>
                  </a:lnTo>
                  <a:lnTo>
                    <a:pt x="2423" y="347"/>
                  </a:lnTo>
                  <a:cubicBezTo>
                    <a:pt x="2317" y="241"/>
                    <a:pt x="2242" y="121"/>
                    <a:pt x="2182"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8" name="Google Shape;4598;p124"/>
          <p:cNvGrpSpPr/>
          <p:nvPr/>
        </p:nvGrpSpPr>
        <p:grpSpPr>
          <a:xfrm>
            <a:off x="7096360" y="3905223"/>
            <a:ext cx="362743" cy="356575"/>
            <a:chOff x="7220605" y="3951773"/>
            <a:chExt cx="380513" cy="374043"/>
          </a:xfrm>
        </p:grpSpPr>
        <p:sp>
          <p:nvSpPr>
            <p:cNvPr id="4599" name="Google Shape;4599;p124"/>
            <p:cNvSpPr/>
            <p:nvPr/>
          </p:nvSpPr>
          <p:spPr>
            <a:xfrm>
              <a:off x="7425851" y="3952015"/>
              <a:ext cx="175267" cy="171681"/>
            </a:xfrm>
            <a:custGeom>
              <a:avLst/>
              <a:gdLst/>
              <a:ahLst/>
              <a:cxnLst/>
              <a:rect l="l" t="t" r="r" b="b"/>
              <a:pathLst>
                <a:path w="6501" h="6368" extrusionOk="0">
                  <a:moveTo>
                    <a:pt x="4011" y="0"/>
                  </a:moveTo>
                  <a:cubicBezTo>
                    <a:pt x="3699" y="0"/>
                    <a:pt x="3387" y="117"/>
                    <a:pt x="3146" y="350"/>
                  </a:cubicBezTo>
                  <a:lnTo>
                    <a:pt x="2875" y="621"/>
                  </a:lnTo>
                  <a:lnTo>
                    <a:pt x="4304" y="2065"/>
                  </a:lnTo>
                  <a:cubicBezTo>
                    <a:pt x="4470" y="2215"/>
                    <a:pt x="4470" y="2486"/>
                    <a:pt x="4304" y="2637"/>
                  </a:cubicBezTo>
                  <a:cubicBezTo>
                    <a:pt x="4228" y="2720"/>
                    <a:pt x="4127" y="2761"/>
                    <a:pt x="4024" y="2761"/>
                  </a:cubicBezTo>
                  <a:cubicBezTo>
                    <a:pt x="3920" y="2761"/>
                    <a:pt x="3815" y="2720"/>
                    <a:pt x="3732" y="2637"/>
                  </a:cubicBezTo>
                  <a:lnTo>
                    <a:pt x="2303" y="1208"/>
                  </a:lnTo>
                  <a:lnTo>
                    <a:pt x="1732" y="1780"/>
                  </a:lnTo>
                  <a:lnTo>
                    <a:pt x="2589" y="2637"/>
                  </a:lnTo>
                  <a:cubicBezTo>
                    <a:pt x="2739" y="2803"/>
                    <a:pt x="2739" y="3058"/>
                    <a:pt x="2589" y="3208"/>
                  </a:cubicBezTo>
                  <a:cubicBezTo>
                    <a:pt x="2506" y="3291"/>
                    <a:pt x="2401" y="3333"/>
                    <a:pt x="2297" y="3333"/>
                  </a:cubicBezTo>
                  <a:cubicBezTo>
                    <a:pt x="2194" y="3333"/>
                    <a:pt x="2092" y="3291"/>
                    <a:pt x="2017" y="3208"/>
                  </a:cubicBezTo>
                  <a:lnTo>
                    <a:pt x="1144" y="2351"/>
                  </a:lnTo>
                  <a:lnTo>
                    <a:pt x="1" y="3495"/>
                  </a:lnTo>
                  <a:lnTo>
                    <a:pt x="2875" y="6368"/>
                  </a:lnTo>
                  <a:lnTo>
                    <a:pt x="6019" y="3224"/>
                  </a:lnTo>
                  <a:cubicBezTo>
                    <a:pt x="6500" y="2757"/>
                    <a:pt x="6500" y="1975"/>
                    <a:pt x="6019" y="1509"/>
                  </a:cubicBezTo>
                  <a:lnTo>
                    <a:pt x="4875" y="350"/>
                  </a:lnTo>
                  <a:cubicBezTo>
                    <a:pt x="4635" y="117"/>
                    <a:pt x="4323" y="0"/>
                    <a:pt x="4011"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0" name="Google Shape;4600;p124"/>
            <p:cNvSpPr/>
            <p:nvPr/>
          </p:nvSpPr>
          <p:spPr>
            <a:xfrm>
              <a:off x="7220605" y="4154916"/>
              <a:ext cx="174458" cy="170899"/>
            </a:xfrm>
            <a:custGeom>
              <a:avLst/>
              <a:gdLst/>
              <a:ahLst/>
              <a:cxnLst/>
              <a:rect l="l" t="t" r="r" b="b"/>
              <a:pathLst>
                <a:path w="6471" h="6339" extrusionOk="0">
                  <a:moveTo>
                    <a:pt x="3597" y="1"/>
                  </a:moveTo>
                  <a:lnTo>
                    <a:pt x="2438" y="1144"/>
                  </a:lnTo>
                  <a:lnTo>
                    <a:pt x="3311" y="2001"/>
                  </a:lnTo>
                  <a:cubicBezTo>
                    <a:pt x="3461" y="2167"/>
                    <a:pt x="3461" y="2423"/>
                    <a:pt x="3311" y="2589"/>
                  </a:cubicBezTo>
                  <a:cubicBezTo>
                    <a:pt x="3228" y="2664"/>
                    <a:pt x="3123" y="2702"/>
                    <a:pt x="3018" y="2702"/>
                  </a:cubicBezTo>
                  <a:cubicBezTo>
                    <a:pt x="2912" y="2702"/>
                    <a:pt x="2807" y="2664"/>
                    <a:pt x="2725" y="2589"/>
                  </a:cubicBezTo>
                  <a:lnTo>
                    <a:pt x="1866" y="1716"/>
                  </a:lnTo>
                  <a:lnTo>
                    <a:pt x="1295" y="2288"/>
                  </a:lnTo>
                  <a:lnTo>
                    <a:pt x="2725" y="3732"/>
                  </a:lnTo>
                  <a:cubicBezTo>
                    <a:pt x="2889" y="3897"/>
                    <a:pt x="2889" y="4153"/>
                    <a:pt x="2725" y="4304"/>
                  </a:cubicBezTo>
                  <a:cubicBezTo>
                    <a:pt x="2649" y="4386"/>
                    <a:pt x="2548" y="4428"/>
                    <a:pt x="2444" y="4428"/>
                  </a:cubicBezTo>
                  <a:cubicBezTo>
                    <a:pt x="2341" y="4428"/>
                    <a:pt x="2235" y="4386"/>
                    <a:pt x="2153" y="4304"/>
                  </a:cubicBezTo>
                  <a:lnTo>
                    <a:pt x="723" y="2874"/>
                  </a:lnTo>
                  <a:lnTo>
                    <a:pt x="482" y="3115"/>
                  </a:lnTo>
                  <a:cubicBezTo>
                    <a:pt x="1" y="3582"/>
                    <a:pt x="1" y="4364"/>
                    <a:pt x="482" y="4830"/>
                  </a:cubicBezTo>
                  <a:lnTo>
                    <a:pt x="1626" y="5989"/>
                  </a:lnTo>
                  <a:cubicBezTo>
                    <a:pt x="1866" y="6222"/>
                    <a:pt x="2179" y="6338"/>
                    <a:pt x="2491" y="6338"/>
                  </a:cubicBezTo>
                  <a:cubicBezTo>
                    <a:pt x="2803" y="6338"/>
                    <a:pt x="3116" y="6222"/>
                    <a:pt x="3356" y="5989"/>
                  </a:cubicBezTo>
                  <a:lnTo>
                    <a:pt x="6470" y="2874"/>
                  </a:lnTo>
                  <a:lnTo>
                    <a:pt x="3597" y="1"/>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1" name="Google Shape;4601;p124"/>
            <p:cNvSpPr/>
            <p:nvPr/>
          </p:nvSpPr>
          <p:spPr>
            <a:xfrm>
              <a:off x="7223058" y="3951773"/>
              <a:ext cx="114823" cy="115146"/>
            </a:xfrm>
            <a:custGeom>
              <a:avLst/>
              <a:gdLst/>
              <a:ahLst/>
              <a:cxnLst/>
              <a:rect l="l" t="t" r="r" b="b"/>
              <a:pathLst>
                <a:path w="4259" h="4271" extrusionOk="0">
                  <a:moveTo>
                    <a:pt x="447" y="1"/>
                  </a:moveTo>
                  <a:cubicBezTo>
                    <a:pt x="340" y="1"/>
                    <a:pt x="234" y="45"/>
                    <a:pt x="150" y="118"/>
                  </a:cubicBezTo>
                  <a:cubicBezTo>
                    <a:pt x="30" y="238"/>
                    <a:pt x="0" y="404"/>
                    <a:pt x="60" y="555"/>
                  </a:cubicBezTo>
                  <a:lnTo>
                    <a:pt x="1595" y="4270"/>
                  </a:lnTo>
                  <a:lnTo>
                    <a:pt x="4258" y="1592"/>
                  </a:lnTo>
                  <a:lnTo>
                    <a:pt x="587" y="28"/>
                  </a:lnTo>
                  <a:cubicBezTo>
                    <a:pt x="542" y="9"/>
                    <a:pt x="494" y="1"/>
                    <a:pt x="447" y="1"/>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2" name="Google Shape;4602;p124"/>
            <p:cNvSpPr/>
            <p:nvPr/>
          </p:nvSpPr>
          <p:spPr>
            <a:xfrm>
              <a:off x="7325263" y="4007661"/>
              <a:ext cx="231640" cy="230858"/>
            </a:xfrm>
            <a:custGeom>
              <a:avLst/>
              <a:gdLst/>
              <a:ahLst/>
              <a:cxnLst/>
              <a:rect l="l" t="t" r="r" b="b"/>
              <a:pathLst>
                <a:path w="8592" h="8563" extrusionOk="0">
                  <a:moveTo>
                    <a:pt x="1144" y="1"/>
                  </a:moveTo>
                  <a:lnTo>
                    <a:pt x="0" y="1144"/>
                  </a:lnTo>
                  <a:lnTo>
                    <a:pt x="7449" y="8562"/>
                  </a:lnTo>
                  <a:lnTo>
                    <a:pt x="8592" y="7419"/>
                  </a:lnTo>
                  <a:lnTo>
                    <a:pt x="1144" y="1"/>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3" name="Google Shape;4603;p124"/>
            <p:cNvSpPr/>
            <p:nvPr/>
          </p:nvSpPr>
          <p:spPr>
            <a:xfrm>
              <a:off x="7278623" y="4053924"/>
              <a:ext cx="232045" cy="231209"/>
            </a:xfrm>
            <a:custGeom>
              <a:avLst/>
              <a:gdLst/>
              <a:ahLst/>
              <a:cxnLst/>
              <a:rect l="l" t="t" r="r" b="b"/>
              <a:pathLst>
                <a:path w="8607" h="8576" extrusionOk="0">
                  <a:moveTo>
                    <a:pt x="1159" y="0"/>
                  </a:moveTo>
                  <a:lnTo>
                    <a:pt x="1" y="1159"/>
                  </a:lnTo>
                  <a:lnTo>
                    <a:pt x="7448" y="8576"/>
                  </a:lnTo>
                  <a:lnTo>
                    <a:pt x="8607" y="7418"/>
                  </a:lnTo>
                  <a:lnTo>
                    <a:pt x="1159" y="0"/>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4" name="Google Shape;4604;p124"/>
            <p:cNvSpPr/>
            <p:nvPr/>
          </p:nvSpPr>
          <p:spPr>
            <a:xfrm>
              <a:off x="7494815" y="4223071"/>
              <a:ext cx="106303" cy="102745"/>
            </a:xfrm>
            <a:custGeom>
              <a:avLst/>
              <a:gdLst/>
              <a:ahLst/>
              <a:cxnLst/>
              <a:rect l="l" t="t" r="r" b="b"/>
              <a:pathLst>
                <a:path w="3943" h="3811" extrusionOk="0">
                  <a:moveTo>
                    <a:pt x="2875" y="1"/>
                  </a:moveTo>
                  <a:lnTo>
                    <a:pt x="0" y="2874"/>
                  </a:lnTo>
                  <a:lnTo>
                    <a:pt x="588" y="3461"/>
                  </a:lnTo>
                  <a:cubicBezTo>
                    <a:pt x="829" y="3694"/>
                    <a:pt x="1141" y="3810"/>
                    <a:pt x="1453" y="3810"/>
                  </a:cubicBezTo>
                  <a:cubicBezTo>
                    <a:pt x="1765" y="3810"/>
                    <a:pt x="2077" y="3694"/>
                    <a:pt x="2317" y="3461"/>
                  </a:cubicBezTo>
                  <a:lnTo>
                    <a:pt x="3461" y="2302"/>
                  </a:lnTo>
                  <a:cubicBezTo>
                    <a:pt x="3942" y="1836"/>
                    <a:pt x="3942" y="1054"/>
                    <a:pt x="3461" y="587"/>
                  </a:cubicBezTo>
                  <a:lnTo>
                    <a:pt x="2875" y="1"/>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5" name="Google Shape;4605;p124"/>
          <p:cNvGrpSpPr/>
          <p:nvPr/>
        </p:nvGrpSpPr>
        <p:grpSpPr>
          <a:xfrm>
            <a:off x="7857366" y="3905557"/>
            <a:ext cx="379372" cy="310905"/>
            <a:chOff x="8018890" y="3952123"/>
            <a:chExt cx="397957" cy="326135"/>
          </a:xfrm>
        </p:grpSpPr>
        <p:sp>
          <p:nvSpPr>
            <p:cNvPr id="4606" name="Google Shape;4606;p124"/>
            <p:cNvSpPr/>
            <p:nvPr/>
          </p:nvSpPr>
          <p:spPr>
            <a:xfrm>
              <a:off x="8299166" y="4021896"/>
              <a:ext cx="23563" cy="23132"/>
            </a:xfrm>
            <a:custGeom>
              <a:avLst/>
              <a:gdLst/>
              <a:ahLst/>
              <a:cxnLst/>
              <a:rect l="l" t="t" r="r" b="b"/>
              <a:pathLst>
                <a:path w="874" h="858" extrusionOk="0">
                  <a:moveTo>
                    <a:pt x="437" y="0"/>
                  </a:moveTo>
                  <a:cubicBezTo>
                    <a:pt x="196" y="0"/>
                    <a:pt x="1" y="195"/>
                    <a:pt x="1" y="436"/>
                  </a:cubicBezTo>
                  <a:cubicBezTo>
                    <a:pt x="1" y="662"/>
                    <a:pt x="196" y="857"/>
                    <a:pt x="437" y="857"/>
                  </a:cubicBezTo>
                  <a:cubicBezTo>
                    <a:pt x="677" y="857"/>
                    <a:pt x="874" y="662"/>
                    <a:pt x="874" y="436"/>
                  </a:cubicBezTo>
                  <a:cubicBezTo>
                    <a:pt x="874" y="195"/>
                    <a:pt x="677" y="0"/>
                    <a:pt x="437"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7" name="Google Shape;4607;p124"/>
            <p:cNvSpPr/>
            <p:nvPr/>
          </p:nvSpPr>
          <p:spPr>
            <a:xfrm>
              <a:off x="8042399" y="3952123"/>
              <a:ext cx="350103" cy="255958"/>
            </a:xfrm>
            <a:custGeom>
              <a:avLst/>
              <a:gdLst/>
              <a:ahLst/>
              <a:cxnLst/>
              <a:rect l="l" t="t" r="r" b="b"/>
              <a:pathLst>
                <a:path w="12986" h="9494" extrusionOk="0">
                  <a:moveTo>
                    <a:pt x="9961" y="1715"/>
                  </a:moveTo>
                  <a:cubicBezTo>
                    <a:pt x="10683" y="1715"/>
                    <a:pt x="11255" y="2302"/>
                    <a:pt x="11255" y="3024"/>
                  </a:cubicBezTo>
                  <a:cubicBezTo>
                    <a:pt x="11255" y="3732"/>
                    <a:pt x="10683" y="4318"/>
                    <a:pt x="9961" y="4318"/>
                  </a:cubicBezTo>
                  <a:cubicBezTo>
                    <a:pt x="9766" y="4318"/>
                    <a:pt x="9585" y="4257"/>
                    <a:pt x="9405" y="4183"/>
                  </a:cubicBezTo>
                  <a:lnTo>
                    <a:pt x="7674" y="5912"/>
                  </a:lnTo>
                  <a:cubicBezTo>
                    <a:pt x="7591" y="5996"/>
                    <a:pt x="7482" y="6037"/>
                    <a:pt x="7373" y="6037"/>
                  </a:cubicBezTo>
                  <a:cubicBezTo>
                    <a:pt x="7264" y="6037"/>
                    <a:pt x="7155" y="5996"/>
                    <a:pt x="7072" y="5912"/>
                  </a:cubicBezTo>
                  <a:lnTo>
                    <a:pt x="5643" y="4498"/>
                  </a:lnTo>
                  <a:lnTo>
                    <a:pt x="3236" y="6905"/>
                  </a:lnTo>
                  <a:lnTo>
                    <a:pt x="10833" y="6905"/>
                  </a:lnTo>
                  <a:cubicBezTo>
                    <a:pt x="11060" y="6905"/>
                    <a:pt x="11255" y="7102"/>
                    <a:pt x="11255" y="7342"/>
                  </a:cubicBezTo>
                  <a:cubicBezTo>
                    <a:pt x="11255" y="7583"/>
                    <a:pt x="11060" y="7764"/>
                    <a:pt x="10833" y="7764"/>
                  </a:cubicBezTo>
                  <a:lnTo>
                    <a:pt x="2183" y="7764"/>
                  </a:lnTo>
                  <a:cubicBezTo>
                    <a:pt x="1926" y="7764"/>
                    <a:pt x="1762" y="7537"/>
                    <a:pt x="1762" y="7342"/>
                  </a:cubicBezTo>
                  <a:lnTo>
                    <a:pt x="1762" y="2151"/>
                  </a:lnTo>
                  <a:cubicBezTo>
                    <a:pt x="1762" y="1910"/>
                    <a:pt x="1942" y="1715"/>
                    <a:pt x="2183" y="1715"/>
                  </a:cubicBezTo>
                  <a:cubicBezTo>
                    <a:pt x="2424" y="1715"/>
                    <a:pt x="2619" y="1910"/>
                    <a:pt x="2619" y="2151"/>
                  </a:cubicBezTo>
                  <a:lnTo>
                    <a:pt x="2619" y="6289"/>
                  </a:lnTo>
                  <a:lnTo>
                    <a:pt x="5342" y="3581"/>
                  </a:lnTo>
                  <a:cubicBezTo>
                    <a:pt x="5425" y="3491"/>
                    <a:pt x="5534" y="3446"/>
                    <a:pt x="5643" y="3446"/>
                  </a:cubicBezTo>
                  <a:cubicBezTo>
                    <a:pt x="5752" y="3446"/>
                    <a:pt x="5861" y="3491"/>
                    <a:pt x="5944" y="3581"/>
                  </a:cubicBezTo>
                  <a:lnTo>
                    <a:pt x="7373" y="4995"/>
                  </a:lnTo>
                  <a:lnTo>
                    <a:pt x="8803" y="3565"/>
                  </a:lnTo>
                  <a:cubicBezTo>
                    <a:pt x="8713" y="3401"/>
                    <a:pt x="8667" y="3220"/>
                    <a:pt x="8667" y="3024"/>
                  </a:cubicBezTo>
                  <a:cubicBezTo>
                    <a:pt x="8667" y="2302"/>
                    <a:pt x="9254" y="1715"/>
                    <a:pt x="9961" y="1715"/>
                  </a:cubicBezTo>
                  <a:close/>
                  <a:moveTo>
                    <a:pt x="1325" y="0"/>
                  </a:moveTo>
                  <a:cubicBezTo>
                    <a:pt x="602" y="0"/>
                    <a:pt x="1" y="572"/>
                    <a:pt x="1" y="1294"/>
                  </a:cubicBezTo>
                  <a:lnTo>
                    <a:pt x="1" y="8636"/>
                  </a:lnTo>
                  <a:lnTo>
                    <a:pt x="3912" y="8636"/>
                  </a:lnTo>
                  <a:cubicBezTo>
                    <a:pt x="4484" y="8636"/>
                    <a:pt x="4966" y="8997"/>
                    <a:pt x="5132" y="9493"/>
                  </a:cubicBezTo>
                  <a:lnTo>
                    <a:pt x="7884" y="9493"/>
                  </a:lnTo>
                  <a:cubicBezTo>
                    <a:pt x="8051" y="8997"/>
                    <a:pt x="8532" y="8636"/>
                    <a:pt x="9104" y="8636"/>
                  </a:cubicBezTo>
                  <a:lnTo>
                    <a:pt x="12985" y="8636"/>
                  </a:lnTo>
                  <a:lnTo>
                    <a:pt x="12985" y="1294"/>
                  </a:lnTo>
                  <a:cubicBezTo>
                    <a:pt x="12985" y="572"/>
                    <a:pt x="12414" y="0"/>
                    <a:pt x="11692"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8" name="Google Shape;4608;p124"/>
            <p:cNvSpPr/>
            <p:nvPr/>
          </p:nvSpPr>
          <p:spPr>
            <a:xfrm>
              <a:off x="8018890" y="4208055"/>
              <a:ext cx="397957" cy="70204"/>
            </a:xfrm>
            <a:custGeom>
              <a:avLst/>
              <a:gdLst/>
              <a:ahLst/>
              <a:cxnLst/>
              <a:rect l="l" t="t" r="r" b="b"/>
              <a:pathLst>
                <a:path w="14761" h="2604" extrusionOk="0">
                  <a:moveTo>
                    <a:pt x="437" y="0"/>
                  </a:moveTo>
                  <a:cubicBezTo>
                    <a:pt x="196" y="0"/>
                    <a:pt x="0" y="196"/>
                    <a:pt x="0" y="437"/>
                  </a:cubicBezTo>
                  <a:lnTo>
                    <a:pt x="0" y="1294"/>
                  </a:lnTo>
                  <a:cubicBezTo>
                    <a:pt x="0" y="2016"/>
                    <a:pt x="587" y="2604"/>
                    <a:pt x="1310" y="2604"/>
                  </a:cubicBezTo>
                  <a:lnTo>
                    <a:pt x="13451" y="2604"/>
                  </a:lnTo>
                  <a:cubicBezTo>
                    <a:pt x="14173" y="2604"/>
                    <a:pt x="14760" y="2016"/>
                    <a:pt x="14760" y="1294"/>
                  </a:cubicBezTo>
                  <a:lnTo>
                    <a:pt x="14760" y="437"/>
                  </a:lnTo>
                  <a:cubicBezTo>
                    <a:pt x="14760" y="196"/>
                    <a:pt x="14564" y="0"/>
                    <a:pt x="14323" y="0"/>
                  </a:cubicBezTo>
                  <a:lnTo>
                    <a:pt x="9976" y="0"/>
                  </a:lnTo>
                  <a:cubicBezTo>
                    <a:pt x="9735" y="0"/>
                    <a:pt x="9539" y="196"/>
                    <a:pt x="9539" y="437"/>
                  </a:cubicBezTo>
                  <a:lnTo>
                    <a:pt x="9539" y="873"/>
                  </a:lnTo>
                  <a:lnTo>
                    <a:pt x="5221" y="873"/>
                  </a:lnTo>
                  <a:lnTo>
                    <a:pt x="5221" y="437"/>
                  </a:lnTo>
                  <a:cubicBezTo>
                    <a:pt x="5221" y="196"/>
                    <a:pt x="5025" y="0"/>
                    <a:pt x="4784"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612"/>
        <p:cNvGrpSpPr/>
        <p:nvPr/>
      </p:nvGrpSpPr>
      <p:grpSpPr>
        <a:xfrm>
          <a:off x="0" y="0"/>
          <a:ext cx="0" cy="0"/>
          <a:chOff x="0" y="0"/>
          <a:chExt cx="0" cy="0"/>
        </a:xfrm>
      </p:grpSpPr>
      <p:sp>
        <p:nvSpPr>
          <p:cNvPr id="4613" name="Google Shape;4613;p12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Premium icon pack</a:t>
            </a:r>
            <a:endParaRPr/>
          </a:p>
        </p:txBody>
      </p:sp>
      <p:grpSp>
        <p:nvGrpSpPr>
          <p:cNvPr id="4614" name="Google Shape;4614;p125"/>
          <p:cNvGrpSpPr/>
          <p:nvPr/>
        </p:nvGrpSpPr>
        <p:grpSpPr>
          <a:xfrm>
            <a:off x="6927000" y="1572650"/>
            <a:ext cx="373825" cy="325650"/>
            <a:chOff x="6927000" y="1508900"/>
            <a:chExt cx="373825" cy="325650"/>
          </a:xfrm>
        </p:grpSpPr>
        <p:sp>
          <p:nvSpPr>
            <p:cNvPr id="4615" name="Google Shape;4615;p125"/>
            <p:cNvSpPr/>
            <p:nvPr/>
          </p:nvSpPr>
          <p:spPr>
            <a:xfrm>
              <a:off x="7235225" y="1508900"/>
              <a:ext cx="65600" cy="65575"/>
            </a:xfrm>
            <a:custGeom>
              <a:avLst/>
              <a:gdLst/>
              <a:ahLst/>
              <a:cxnLst/>
              <a:rect l="l" t="t" r="r" b="b"/>
              <a:pathLst>
                <a:path w="2624" h="2623" extrusionOk="0">
                  <a:moveTo>
                    <a:pt x="1" y="0"/>
                  </a:moveTo>
                  <a:lnTo>
                    <a:pt x="1" y="2623"/>
                  </a:lnTo>
                  <a:lnTo>
                    <a:pt x="2624" y="2623"/>
                  </a:lnTo>
                  <a:lnTo>
                    <a:pt x="2624" y="446"/>
                  </a:lnTo>
                  <a:cubicBezTo>
                    <a:pt x="2624" y="196"/>
                    <a:pt x="2427" y="0"/>
                    <a:pt x="217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6" name="Google Shape;4616;p125"/>
            <p:cNvSpPr/>
            <p:nvPr/>
          </p:nvSpPr>
          <p:spPr>
            <a:xfrm>
              <a:off x="6927000" y="1508900"/>
              <a:ext cx="285950" cy="65575"/>
            </a:xfrm>
            <a:custGeom>
              <a:avLst/>
              <a:gdLst/>
              <a:ahLst/>
              <a:cxnLst/>
              <a:rect l="l" t="t" r="r" b="b"/>
              <a:pathLst>
                <a:path w="11438" h="2623" extrusionOk="0">
                  <a:moveTo>
                    <a:pt x="447" y="0"/>
                  </a:moveTo>
                  <a:cubicBezTo>
                    <a:pt x="197" y="0"/>
                    <a:pt x="1" y="196"/>
                    <a:pt x="1" y="446"/>
                  </a:cubicBezTo>
                  <a:lnTo>
                    <a:pt x="1" y="2623"/>
                  </a:lnTo>
                  <a:lnTo>
                    <a:pt x="11438" y="2623"/>
                  </a:lnTo>
                  <a:lnTo>
                    <a:pt x="1143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7" name="Google Shape;4617;p125"/>
            <p:cNvSpPr/>
            <p:nvPr/>
          </p:nvSpPr>
          <p:spPr>
            <a:xfrm>
              <a:off x="7007300" y="1671700"/>
              <a:ext cx="65600" cy="65600"/>
            </a:xfrm>
            <a:custGeom>
              <a:avLst/>
              <a:gdLst/>
              <a:ahLst/>
              <a:cxnLst/>
              <a:rect l="l" t="t" r="r" b="b"/>
              <a:pathLst>
                <a:path w="2624" h="2624" extrusionOk="0">
                  <a:moveTo>
                    <a:pt x="0" y="1"/>
                  </a:moveTo>
                  <a:lnTo>
                    <a:pt x="0" y="2624"/>
                  </a:lnTo>
                  <a:lnTo>
                    <a:pt x="2623" y="2624"/>
                  </a:lnTo>
                  <a:lnTo>
                    <a:pt x="262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8" name="Google Shape;4618;p125"/>
            <p:cNvSpPr/>
            <p:nvPr/>
          </p:nvSpPr>
          <p:spPr>
            <a:xfrm>
              <a:off x="6927000" y="1596325"/>
              <a:ext cx="373825" cy="238225"/>
            </a:xfrm>
            <a:custGeom>
              <a:avLst/>
              <a:gdLst/>
              <a:ahLst/>
              <a:cxnLst/>
              <a:rect l="l" t="t" r="r" b="b"/>
              <a:pathLst>
                <a:path w="14953" h="9529" extrusionOk="0">
                  <a:moveTo>
                    <a:pt x="12169" y="2141"/>
                  </a:moveTo>
                  <a:cubicBezTo>
                    <a:pt x="12419" y="2141"/>
                    <a:pt x="12615" y="2338"/>
                    <a:pt x="12615" y="2570"/>
                  </a:cubicBezTo>
                  <a:cubicBezTo>
                    <a:pt x="12615" y="2819"/>
                    <a:pt x="12419" y="3016"/>
                    <a:pt x="12169" y="3016"/>
                  </a:cubicBezTo>
                  <a:lnTo>
                    <a:pt x="10546" y="3016"/>
                  </a:lnTo>
                  <a:cubicBezTo>
                    <a:pt x="10296" y="3016"/>
                    <a:pt x="10099" y="2819"/>
                    <a:pt x="10099" y="2570"/>
                  </a:cubicBezTo>
                  <a:cubicBezTo>
                    <a:pt x="10099" y="2338"/>
                    <a:pt x="10296" y="2141"/>
                    <a:pt x="10546" y="2141"/>
                  </a:cubicBezTo>
                  <a:close/>
                  <a:moveTo>
                    <a:pt x="12169" y="3890"/>
                  </a:moveTo>
                  <a:cubicBezTo>
                    <a:pt x="12419" y="3890"/>
                    <a:pt x="12615" y="4086"/>
                    <a:pt x="12615" y="4336"/>
                  </a:cubicBezTo>
                  <a:cubicBezTo>
                    <a:pt x="12615" y="4568"/>
                    <a:pt x="12419" y="4764"/>
                    <a:pt x="12169" y="4764"/>
                  </a:cubicBezTo>
                  <a:lnTo>
                    <a:pt x="9671" y="4764"/>
                  </a:lnTo>
                  <a:cubicBezTo>
                    <a:pt x="9421" y="4764"/>
                    <a:pt x="9225" y="4568"/>
                    <a:pt x="9225" y="4336"/>
                  </a:cubicBezTo>
                  <a:cubicBezTo>
                    <a:pt x="9225" y="4086"/>
                    <a:pt x="9421" y="3890"/>
                    <a:pt x="9671" y="3890"/>
                  </a:cubicBezTo>
                  <a:close/>
                  <a:moveTo>
                    <a:pt x="6281" y="2141"/>
                  </a:moveTo>
                  <a:cubicBezTo>
                    <a:pt x="6513" y="2141"/>
                    <a:pt x="6709" y="2338"/>
                    <a:pt x="6709" y="2570"/>
                  </a:cubicBezTo>
                  <a:lnTo>
                    <a:pt x="6709" y="6085"/>
                  </a:lnTo>
                  <a:cubicBezTo>
                    <a:pt x="6709" y="6317"/>
                    <a:pt x="6513" y="6513"/>
                    <a:pt x="6281" y="6513"/>
                  </a:cubicBezTo>
                  <a:lnTo>
                    <a:pt x="2784" y="6513"/>
                  </a:lnTo>
                  <a:cubicBezTo>
                    <a:pt x="2534" y="6513"/>
                    <a:pt x="2338" y="6317"/>
                    <a:pt x="2338" y="6085"/>
                  </a:cubicBezTo>
                  <a:lnTo>
                    <a:pt x="2338" y="2570"/>
                  </a:lnTo>
                  <a:cubicBezTo>
                    <a:pt x="2338" y="2338"/>
                    <a:pt x="2534" y="2141"/>
                    <a:pt x="2784" y="2141"/>
                  </a:cubicBezTo>
                  <a:close/>
                  <a:moveTo>
                    <a:pt x="12169" y="5639"/>
                  </a:moveTo>
                  <a:cubicBezTo>
                    <a:pt x="12419" y="5639"/>
                    <a:pt x="12615" y="5835"/>
                    <a:pt x="12615" y="6085"/>
                  </a:cubicBezTo>
                  <a:cubicBezTo>
                    <a:pt x="12615" y="6317"/>
                    <a:pt x="12419" y="6513"/>
                    <a:pt x="12169" y="6513"/>
                  </a:cubicBezTo>
                  <a:lnTo>
                    <a:pt x="9671" y="6513"/>
                  </a:lnTo>
                  <a:cubicBezTo>
                    <a:pt x="9421" y="6513"/>
                    <a:pt x="9225" y="6317"/>
                    <a:pt x="9225" y="6085"/>
                  </a:cubicBezTo>
                  <a:cubicBezTo>
                    <a:pt x="9225" y="5835"/>
                    <a:pt x="9421" y="5639"/>
                    <a:pt x="9671" y="5639"/>
                  </a:cubicBezTo>
                  <a:close/>
                  <a:moveTo>
                    <a:pt x="1" y="0"/>
                  </a:moveTo>
                  <a:lnTo>
                    <a:pt x="1" y="9082"/>
                  </a:lnTo>
                  <a:cubicBezTo>
                    <a:pt x="1" y="9332"/>
                    <a:pt x="197" y="9528"/>
                    <a:pt x="447" y="9528"/>
                  </a:cubicBezTo>
                  <a:lnTo>
                    <a:pt x="14507" y="9528"/>
                  </a:lnTo>
                  <a:cubicBezTo>
                    <a:pt x="14756" y="9528"/>
                    <a:pt x="14953" y="9332"/>
                    <a:pt x="14953" y="9082"/>
                  </a:cubicBezTo>
                  <a:lnTo>
                    <a:pt x="1495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9" name="Google Shape;4619;p125"/>
          <p:cNvGrpSpPr/>
          <p:nvPr/>
        </p:nvGrpSpPr>
        <p:grpSpPr>
          <a:xfrm>
            <a:off x="6927000" y="3878800"/>
            <a:ext cx="373825" cy="329225"/>
            <a:chOff x="6927000" y="3815050"/>
            <a:chExt cx="373825" cy="329225"/>
          </a:xfrm>
        </p:grpSpPr>
        <p:sp>
          <p:nvSpPr>
            <p:cNvPr id="4620" name="Google Shape;4620;p125"/>
            <p:cNvSpPr/>
            <p:nvPr/>
          </p:nvSpPr>
          <p:spPr>
            <a:xfrm>
              <a:off x="7067950" y="3945750"/>
              <a:ext cx="189175" cy="198525"/>
            </a:xfrm>
            <a:custGeom>
              <a:avLst/>
              <a:gdLst/>
              <a:ahLst/>
              <a:cxnLst/>
              <a:rect l="l" t="t" r="r" b="b"/>
              <a:pathLst>
                <a:path w="7567" h="7941" extrusionOk="0">
                  <a:moveTo>
                    <a:pt x="5282" y="0"/>
                  </a:moveTo>
                  <a:cubicBezTo>
                    <a:pt x="4461" y="0"/>
                    <a:pt x="3783" y="678"/>
                    <a:pt x="3783" y="1517"/>
                  </a:cubicBezTo>
                  <a:cubicBezTo>
                    <a:pt x="3783" y="1838"/>
                    <a:pt x="3873" y="2141"/>
                    <a:pt x="4069" y="2409"/>
                  </a:cubicBezTo>
                  <a:cubicBezTo>
                    <a:pt x="4122" y="2480"/>
                    <a:pt x="4158" y="2552"/>
                    <a:pt x="4158" y="2641"/>
                  </a:cubicBezTo>
                  <a:cubicBezTo>
                    <a:pt x="4158" y="2855"/>
                    <a:pt x="3980" y="3016"/>
                    <a:pt x="3766" y="3016"/>
                  </a:cubicBezTo>
                  <a:lnTo>
                    <a:pt x="3391" y="3016"/>
                  </a:lnTo>
                  <a:cubicBezTo>
                    <a:pt x="3195" y="3016"/>
                    <a:pt x="3016" y="3194"/>
                    <a:pt x="3016" y="3390"/>
                  </a:cubicBezTo>
                  <a:lnTo>
                    <a:pt x="3016" y="3783"/>
                  </a:lnTo>
                  <a:cubicBezTo>
                    <a:pt x="3016" y="3979"/>
                    <a:pt x="2856" y="4158"/>
                    <a:pt x="2642" y="4158"/>
                  </a:cubicBezTo>
                  <a:cubicBezTo>
                    <a:pt x="2552" y="4158"/>
                    <a:pt x="2481" y="4122"/>
                    <a:pt x="2410" y="4068"/>
                  </a:cubicBezTo>
                  <a:cubicBezTo>
                    <a:pt x="2142" y="3890"/>
                    <a:pt x="1839" y="3783"/>
                    <a:pt x="1517" y="3783"/>
                  </a:cubicBezTo>
                  <a:cubicBezTo>
                    <a:pt x="679" y="3783"/>
                    <a:pt x="1" y="4461"/>
                    <a:pt x="1" y="5282"/>
                  </a:cubicBezTo>
                  <a:cubicBezTo>
                    <a:pt x="1" y="6120"/>
                    <a:pt x="679" y="6798"/>
                    <a:pt x="1517" y="6798"/>
                  </a:cubicBezTo>
                  <a:cubicBezTo>
                    <a:pt x="1839" y="6798"/>
                    <a:pt x="2142" y="6691"/>
                    <a:pt x="2410" y="6513"/>
                  </a:cubicBezTo>
                  <a:cubicBezTo>
                    <a:pt x="2410" y="6513"/>
                    <a:pt x="2410" y="6513"/>
                    <a:pt x="2410" y="6495"/>
                  </a:cubicBezTo>
                  <a:cubicBezTo>
                    <a:pt x="2481" y="6459"/>
                    <a:pt x="2552" y="6424"/>
                    <a:pt x="2642" y="6424"/>
                  </a:cubicBezTo>
                  <a:cubicBezTo>
                    <a:pt x="2856" y="6424"/>
                    <a:pt x="3016" y="6602"/>
                    <a:pt x="3016" y="6798"/>
                  </a:cubicBezTo>
                  <a:lnTo>
                    <a:pt x="3016" y="7566"/>
                  </a:lnTo>
                  <a:cubicBezTo>
                    <a:pt x="3016" y="7762"/>
                    <a:pt x="3195" y="7940"/>
                    <a:pt x="3391" y="7940"/>
                  </a:cubicBezTo>
                  <a:lnTo>
                    <a:pt x="7174" y="7940"/>
                  </a:lnTo>
                  <a:cubicBezTo>
                    <a:pt x="7388" y="7940"/>
                    <a:pt x="7566" y="7762"/>
                    <a:pt x="7566" y="7566"/>
                  </a:cubicBezTo>
                  <a:lnTo>
                    <a:pt x="7566" y="3390"/>
                  </a:lnTo>
                  <a:cubicBezTo>
                    <a:pt x="7566" y="3194"/>
                    <a:pt x="7388" y="3016"/>
                    <a:pt x="7174" y="3016"/>
                  </a:cubicBezTo>
                  <a:lnTo>
                    <a:pt x="6799" y="3016"/>
                  </a:lnTo>
                  <a:cubicBezTo>
                    <a:pt x="6585" y="3016"/>
                    <a:pt x="6424" y="2855"/>
                    <a:pt x="6424" y="2641"/>
                  </a:cubicBezTo>
                  <a:cubicBezTo>
                    <a:pt x="6424" y="2552"/>
                    <a:pt x="6442" y="2480"/>
                    <a:pt x="6496" y="2409"/>
                  </a:cubicBezTo>
                  <a:lnTo>
                    <a:pt x="6513" y="2409"/>
                  </a:lnTo>
                  <a:cubicBezTo>
                    <a:pt x="6692" y="2141"/>
                    <a:pt x="6799" y="1838"/>
                    <a:pt x="6799" y="1517"/>
                  </a:cubicBezTo>
                  <a:cubicBezTo>
                    <a:pt x="6799" y="678"/>
                    <a:pt x="6121" y="0"/>
                    <a:pt x="528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1" name="Google Shape;4621;p125"/>
            <p:cNvSpPr/>
            <p:nvPr/>
          </p:nvSpPr>
          <p:spPr>
            <a:xfrm>
              <a:off x="6927000" y="3815050"/>
              <a:ext cx="87450" cy="240900"/>
            </a:xfrm>
            <a:custGeom>
              <a:avLst/>
              <a:gdLst/>
              <a:ahLst/>
              <a:cxnLst/>
              <a:rect l="l" t="t" r="r" b="b"/>
              <a:pathLst>
                <a:path w="3498" h="9636" extrusionOk="0">
                  <a:moveTo>
                    <a:pt x="1749" y="0"/>
                  </a:moveTo>
                  <a:cubicBezTo>
                    <a:pt x="786" y="0"/>
                    <a:pt x="1" y="786"/>
                    <a:pt x="1" y="1767"/>
                  </a:cubicBezTo>
                  <a:lnTo>
                    <a:pt x="1" y="9635"/>
                  </a:lnTo>
                  <a:cubicBezTo>
                    <a:pt x="1" y="8672"/>
                    <a:pt x="786" y="7887"/>
                    <a:pt x="1749" y="7887"/>
                  </a:cubicBezTo>
                  <a:lnTo>
                    <a:pt x="3069" y="7887"/>
                  </a:lnTo>
                  <a:cubicBezTo>
                    <a:pt x="3301" y="7887"/>
                    <a:pt x="3498" y="7691"/>
                    <a:pt x="3498" y="7459"/>
                  </a:cubicBezTo>
                  <a:lnTo>
                    <a:pt x="3498" y="447"/>
                  </a:lnTo>
                  <a:cubicBezTo>
                    <a:pt x="3498" y="197"/>
                    <a:pt x="3301" y="0"/>
                    <a:pt x="306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2" name="Google Shape;4622;p125"/>
            <p:cNvSpPr/>
            <p:nvPr/>
          </p:nvSpPr>
          <p:spPr>
            <a:xfrm>
              <a:off x="6948850" y="3859200"/>
              <a:ext cx="351975" cy="218600"/>
            </a:xfrm>
            <a:custGeom>
              <a:avLst/>
              <a:gdLst/>
              <a:ahLst/>
              <a:cxnLst/>
              <a:rect l="l" t="t" r="r" b="b"/>
              <a:pathLst>
                <a:path w="14079" h="8744" extrusionOk="0">
                  <a:moveTo>
                    <a:pt x="3498" y="1"/>
                  </a:moveTo>
                  <a:lnTo>
                    <a:pt x="3498" y="5693"/>
                  </a:lnTo>
                  <a:cubicBezTo>
                    <a:pt x="3498" y="6406"/>
                    <a:pt x="2909" y="6995"/>
                    <a:pt x="2195" y="6995"/>
                  </a:cubicBezTo>
                  <a:lnTo>
                    <a:pt x="875" y="6995"/>
                  </a:lnTo>
                  <a:cubicBezTo>
                    <a:pt x="393" y="6995"/>
                    <a:pt x="1" y="7388"/>
                    <a:pt x="1" y="7869"/>
                  </a:cubicBezTo>
                  <a:cubicBezTo>
                    <a:pt x="1" y="8351"/>
                    <a:pt x="393" y="8744"/>
                    <a:pt x="875" y="8744"/>
                  </a:cubicBezTo>
                  <a:lnTo>
                    <a:pt x="3891" y="8744"/>
                  </a:lnTo>
                  <a:cubicBezTo>
                    <a:pt x="3891" y="7441"/>
                    <a:pt x="4961" y="6371"/>
                    <a:pt x="6281" y="6371"/>
                  </a:cubicBezTo>
                  <a:cubicBezTo>
                    <a:pt x="6513" y="6371"/>
                    <a:pt x="6745" y="6406"/>
                    <a:pt x="6959" y="6478"/>
                  </a:cubicBezTo>
                  <a:cubicBezTo>
                    <a:pt x="7084" y="6085"/>
                    <a:pt x="7388" y="5800"/>
                    <a:pt x="7762" y="5675"/>
                  </a:cubicBezTo>
                  <a:cubicBezTo>
                    <a:pt x="7709" y="5443"/>
                    <a:pt x="7673" y="5211"/>
                    <a:pt x="7673" y="4979"/>
                  </a:cubicBezTo>
                  <a:cubicBezTo>
                    <a:pt x="7673" y="3659"/>
                    <a:pt x="8744" y="2588"/>
                    <a:pt x="10046" y="2588"/>
                  </a:cubicBezTo>
                  <a:cubicBezTo>
                    <a:pt x="11367" y="2588"/>
                    <a:pt x="12437" y="3659"/>
                    <a:pt x="12437" y="4979"/>
                  </a:cubicBezTo>
                  <a:cubicBezTo>
                    <a:pt x="12437" y="5211"/>
                    <a:pt x="12401" y="5443"/>
                    <a:pt x="12330" y="5675"/>
                  </a:cubicBezTo>
                  <a:cubicBezTo>
                    <a:pt x="12830" y="5835"/>
                    <a:pt x="13204" y="6299"/>
                    <a:pt x="13204" y="6852"/>
                  </a:cubicBezTo>
                  <a:lnTo>
                    <a:pt x="13204" y="8744"/>
                  </a:lnTo>
                  <a:lnTo>
                    <a:pt x="13633" y="8744"/>
                  </a:lnTo>
                  <a:cubicBezTo>
                    <a:pt x="13882" y="8744"/>
                    <a:pt x="14079" y="8547"/>
                    <a:pt x="14079" y="8316"/>
                  </a:cubicBezTo>
                  <a:lnTo>
                    <a:pt x="14079" y="429"/>
                  </a:lnTo>
                  <a:cubicBezTo>
                    <a:pt x="14079" y="197"/>
                    <a:pt x="13882" y="1"/>
                    <a:pt x="1363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3" name="Google Shape;4623;p125"/>
          <p:cNvGrpSpPr/>
          <p:nvPr/>
        </p:nvGrpSpPr>
        <p:grpSpPr>
          <a:xfrm>
            <a:off x="6927000" y="3338175"/>
            <a:ext cx="373825" cy="262750"/>
            <a:chOff x="5594475" y="3446525"/>
            <a:chExt cx="373825" cy="262750"/>
          </a:xfrm>
        </p:grpSpPr>
        <p:sp>
          <p:nvSpPr>
            <p:cNvPr id="4624" name="Google Shape;4624;p125"/>
            <p:cNvSpPr/>
            <p:nvPr/>
          </p:nvSpPr>
          <p:spPr>
            <a:xfrm>
              <a:off x="5649350" y="3621825"/>
              <a:ext cx="21875" cy="21875"/>
            </a:xfrm>
            <a:custGeom>
              <a:avLst/>
              <a:gdLst/>
              <a:ahLst/>
              <a:cxnLst/>
              <a:rect l="l" t="t" r="r" b="b"/>
              <a:pathLst>
                <a:path w="875" h="875" extrusionOk="0">
                  <a:moveTo>
                    <a:pt x="0" y="0"/>
                  </a:moveTo>
                  <a:lnTo>
                    <a:pt x="0" y="875"/>
                  </a:lnTo>
                  <a:lnTo>
                    <a:pt x="874" y="875"/>
                  </a:lnTo>
                  <a:lnTo>
                    <a:pt x="87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5" name="Google Shape;4625;p125"/>
            <p:cNvSpPr/>
            <p:nvPr/>
          </p:nvSpPr>
          <p:spPr>
            <a:xfrm>
              <a:off x="5891550" y="3512100"/>
              <a:ext cx="21875" cy="21875"/>
            </a:xfrm>
            <a:custGeom>
              <a:avLst/>
              <a:gdLst/>
              <a:ahLst/>
              <a:cxnLst/>
              <a:rect l="l" t="t" r="r" b="b"/>
              <a:pathLst>
                <a:path w="875" h="875" extrusionOk="0">
                  <a:moveTo>
                    <a:pt x="1" y="0"/>
                  </a:moveTo>
                  <a:lnTo>
                    <a:pt x="1" y="874"/>
                  </a:lnTo>
                  <a:lnTo>
                    <a:pt x="875" y="874"/>
                  </a:lnTo>
                  <a:lnTo>
                    <a:pt x="87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6" name="Google Shape;4626;p125"/>
            <p:cNvSpPr/>
            <p:nvPr/>
          </p:nvSpPr>
          <p:spPr>
            <a:xfrm>
              <a:off x="5726075" y="3512100"/>
              <a:ext cx="110650" cy="131600"/>
            </a:xfrm>
            <a:custGeom>
              <a:avLst/>
              <a:gdLst/>
              <a:ahLst/>
              <a:cxnLst/>
              <a:rect l="l" t="t" r="r" b="b"/>
              <a:pathLst>
                <a:path w="4426" h="5264" extrusionOk="0">
                  <a:moveTo>
                    <a:pt x="2213" y="0"/>
                  </a:moveTo>
                  <a:cubicBezTo>
                    <a:pt x="1963" y="0"/>
                    <a:pt x="1767" y="196"/>
                    <a:pt x="1767" y="446"/>
                  </a:cubicBezTo>
                  <a:lnTo>
                    <a:pt x="1767" y="4389"/>
                  </a:lnTo>
                  <a:lnTo>
                    <a:pt x="0" y="4389"/>
                  </a:lnTo>
                  <a:lnTo>
                    <a:pt x="0" y="5264"/>
                  </a:lnTo>
                  <a:lnTo>
                    <a:pt x="2213" y="5264"/>
                  </a:lnTo>
                  <a:cubicBezTo>
                    <a:pt x="2445" y="5264"/>
                    <a:pt x="2641" y="5067"/>
                    <a:pt x="2641" y="4818"/>
                  </a:cubicBezTo>
                  <a:lnTo>
                    <a:pt x="2641" y="874"/>
                  </a:lnTo>
                  <a:lnTo>
                    <a:pt x="4425" y="874"/>
                  </a:lnTo>
                  <a:lnTo>
                    <a:pt x="442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7" name="Google Shape;4627;p125"/>
            <p:cNvSpPr/>
            <p:nvPr/>
          </p:nvSpPr>
          <p:spPr>
            <a:xfrm>
              <a:off x="5594475" y="3446525"/>
              <a:ext cx="131625" cy="262750"/>
            </a:xfrm>
            <a:custGeom>
              <a:avLst/>
              <a:gdLst/>
              <a:ahLst/>
              <a:cxnLst/>
              <a:rect l="l" t="t" r="r" b="b"/>
              <a:pathLst>
                <a:path w="5265" h="10510" extrusionOk="0">
                  <a:moveTo>
                    <a:pt x="3498" y="2623"/>
                  </a:moveTo>
                  <a:cubicBezTo>
                    <a:pt x="3747" y="2623"/>
                    <a:pt x="3944" y="2819"/>
                    <a:pt x="3944" y="3069"/>
                  </a:cubicBezTo>
                  <a:cubicBezTo>
                    <a:pt x="3944" y="3301"/>
                    <a:pt x="3747" y="3497"/>
                    <a:pt x="3498" y="3497"/>
                  </a:cubicBezTo>
                  <a:lnTo>
                    <a:pt x="1749" y="3497"/>
                  </a:lnTo>
                  <a:cubicBezTo>
                    <a:pt x="1517" y="3497"/>
                    <a:pt x="1321" y="3301"/>
                    <a:pt x="1321" y="3069"/>
                  </a:cubicBezTo>
                  <a:cubicBezTo>
                    <a:pt x="1321" y="2819"/>
                    <a:pt x="1517" y="2623"/>
                    <a:pt x="1749" y="2623"/>
                  </a:cubicBezTo>
                  <a:close/>
                  <a:moveTo>
                    <a:pt x="3498" y="4372"/>
                  </a:moveTo>
                  <a:cubicBezTo>
                    <a:pt x="3747" y="4372"/>
                    <a:pt x="3944" y="4568"/>
                    <a:pt x="3944" y="4818"/>
                  </a:cubicBezTo>
                  <a:cubicBezTo>
                    <a:pt x="3944" y="5050"/>
                    <a:pt x="3747" y="5246"/>
                    <a:pt x="3498" y="5246"/>
                  </a:cubicBezTo>
                  <a:lnTo>
                    <a:pt x="1749" y="5246"/>
                  </a:lnTo>
                  <a:cubicBezTo>
                    <a:pt x="1517" y="5246"/>
                    <a:pt x="1321" y="5050"/>
                    <a:pt x="1321" y="4818"/>
                  </a:cubicBezTo>
                  <a:cubicBezTo>
                    <a:pt x="1321" y="4568"/>
                    <a:pt x="1517" y="4372"/>
                    <a:pt x="1749" y="4372"/>
                  </a:cubicBezTo>
                  <a:close/>
                  <a:moveTo>
                    <a:pt x="447" y="0"/>
                  </a:moveTo>
                  <a:cubicBezTo>
                    <a:pt x="197" y="0"/>
                    <a:pt x="1" y="196"/>
                    <a:pt x="1" y="446"/>
                  </a:cubicBezTo>
                  <a:lnTo>
                    <a:pt x="1" y="10063"/>
                  </a:lnTo>
                  <a:cubicBezTo>
                    <a:pt x="1" y="10313"/>
                    <a:pt x="197" y="10509"/>
                    <a:pt x="447" y="10509"/>
                  </a:cubicBezTo>
                  <a:lnTo>
                    <a:pt x="4818" y="10509"/>
                  </a:lnTo>
                  <a:cubicBezTo>
                    <a:pt x="5068" y="10509"/>
                    <a:pt x="5264" y="10313"/>
                    <a:pt x="5264" y="10063"/>
                  </a:cubicBezTo>
                  <a:lnTo>
                    <a:pt x="5264" y="7887"/>
                  </a:lnTo>
                  <a:lnTo>
                    <a:pt x="3944" y="7887"/>
                  </a:lnTo>
                  <a:lnTo>
                    <a:pt x="3944" y="8315"/>
                  </a:lnTo>
                  <a:cubicBezTo>
                    <a:pt x="3944" y="8565"/>
                    <a:pt x="3747" y="8761"/>
                    <a:pt x="3498" y="8761"/>
                  </a:cubicBezTo>
                  <a:lnTo>
                    <a:pt x="1749" y="8761"/>
                  </a:lnTo>
                  <a:cubicBezTo>
                    <a:pt x="1517" y="8761"/>
                    <a:pt x="1321" y="8565"/>
                    <a:pt x="1321" y="8315"/>
                  </a:cubicBezTo>
                  <a:lnTo>
                    <a:pt x="1321" y="6566"/>
                  </a:lnTo>
                  <a:cubicBezTo>
                    <a:pt x="1321" y="6334"/>
                    <a:pt x="1517" y="6138"/>
                    <a:pt x="1749" y="6138"/>
                  </a:cubicBezTo>
                  <a:lnTo>
                    <a:pt x="3498" y="6138"/>
                  </a:lnTo>
                  <a:cubicBezTo>
                    <a:pt x="3747" y="6138"/>
                    <a:pt x="3944" y="6334"/>
                    <a:pt x="3944" y="6566"/>
                  </a:cubicBezTo>
                  <a:lnTo>
                    <a:pt x="3944" y="7012"/>
                  </a:lnTo>
                  <a:lnTo>
                    <a:pt x="5264" y="7012"/>
                  </a:lnTo>
                  <a:lnTo>
                    <a:pt x="5264" y="446"/>
                  </a:lnTo>
                  <a:cubicBezTo>
                    <a:pt x="5264" y="196"/>
                    <a:pt x="5068" y="0"/>
                    <a:pt x="481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8" name="Google Shape;4628;p125"/>
            <p:cNvSpPr/>
            <p:nvPr/>
          </p:nvSpPr>
          <p:spPr>
            <a:xfrm>
              <a:off x="5836700" y="3446525"/>
              <a:ext cx="131600" cy="262750"/>
            </a:xfrm>
            <a:custGeom>
              <a:avLst/>
              <a:gdLst/>
              <a:ahLst/>
              <a:cxnLst/>
              <a:rect l="l" t="t" r="r" b="b"/>
              <a:pathLst>
                <a:path w="5264" h="10510" extrusionOk="0">
                  <a:moveTo>
                    <a:pt x="3515" y="5246"/>
                  </a:moveTo>
                  <a:cubicBezTo>
                    <a:pt x="3747" y="5246"/>
                    <a:pt x="3943" y="5442"/>
                    <a:pt x="3943" y="5692"/>
                  </a:cubicBezTo>
                  <a:cubicBezTo>
                    <a:pt x="3943" y="5942"/>
                    <a:pt x="3747" y="6138"/>
                    <a:pt x="3515" y="6138"/>
                  </a:cubicBezTo>
                  <a:lnTo>
                    <a:pt x="1749" y="6138"/>
                  </a:lnTo>
                  <a:cubicBezTo>
                    <a:pt x="1517" y="6138"/>
                    <a:pt x="1320" y="5942"/>
                    <a:pt x="1320" y="5692"/>
                  </a:cubicBezTo>
                  <a:cubicBezTo>
                    <a:pt x="1320" y="5442"/>
                    <a:pt x="1517" y="5246"/>
                    <a:pt x="1749" y="5246"/>
                  </a:cubicBezTo>
                  <a:close/>
                  <a:moveTo>
                    <a:pt x="3515" y="7012"/>
                  </a:moveTo>
                  <a:cubicBezTo>
                    <a:pt x="3747" y="7012"/>
                    <a:pt x="3943" y="7209"/>
                    <a:pt x="3943" y="7441"/>
                  </a:cubicBezTo>
                  <a:cubicBezTo>
                    <a:pt x="3943" y="7690"/>
                    <a:pt x="3747" y="7887"/>
                    <a:pt x="3515" y="7887"/>
                  </a:cubicBezTo>
                  <a:lnTo>
                    <a:pt x="1749" y="7887"/>
                  </a:lnTo>
                  <a:cubicBezTo>
                    <a:pt x="1517" y="7887"/>
                    <a:pt x="1320" y="7690"/>
                    <a:pt x="1320" y="7441"/>
                  </a:cubicBezTo>
                  <a:cubicBezTo>
                    <a:pt x="1320" y="7209"/>
                    <a:pt x="1517" y="7012"/>
                    <a:pt x="1749" y="7012"/>
                  </a:cubicBezTo>
                  <a:close/>
                  <a:moveTo>
                    <a:pt x="446" y="0"/>
                  </a:moveTo>
                  <a:cubicBezTo>
                    <a:pt x="196" y="0"/>
                    <a:pt x="0" y="196"/>
                    <a:pt x="0" y="446"/>
                  </a:cubicBezTo>
                  <a:lnTo>
                    <a:pt x="0" y="2623"/>
                  </a:lnTo>
                  <a:lnTo>
                    <a:pt x="1320" y="2623"/>
                  </a:lnTo>
                  <a:lnTo>
                    <a:pt x="1320" y="2195"/>
                  </a:lnTo>
                  <a:cubicBezTo>
                    <a:pt x="1320" y="1945"/>
                    <a:pt x="1517" y="1749"/>
                    <a:pt x="1749" y="1749"/>
                  </a:cubicBezTo>
                  <a:lnTo>
                    <a:pt x="3515" y="1749"/>
                  </a:lnTo>
                  <a:cubicBezTo>
                    <a:pt x="3747" y="1749"/>
                    <a:pt x="3943" y="1945"/>
                    <a:pt x="3943" y="2195"/>
                  </a:cubicBezTo>
                  <a:lnTo>
                    <a:pt x="3943" y="3943"/>
                  </a:lnTo>
                  <a:cubicBezTo>
                    <a:pt x="3943" y="4175"/>
                    <a:pt x="3747" y="4372"/>
                    <a:pt x="3515" y="4372"/>
                  </a:cubicBezTo>
                  <a:lnTo>
                    <a:pt x="1749" y="4372"/>
                  </a:lnTo>
                  <a:cubicBezTo>
                    <a:pt x="1517" y="4372"/>
                    <a:pt x="1320" y="4175"/>
                    <a:pt x="1320" y="3943"/>
                  </a:cubicBezTo>
                  <a:lnTo>
                    <a:pt x="1320" y="3497"/>
                  </a:lnTo>
                  <a:lnTo>
                    <a:pt x="0" y="3497"/>
                  </a:lnTo>
                  <a:lnTo>
                    <a:pt x="0" y="10063"/>
                  </a:lnTo>
                  <a:cubicBezTo>
                    <a:pt x="0" y="10313"/>
                    <a:pt x="196" y="10509"/>
                    <a:pt x="446" y="10509"/>
                  </a:cubicBezTo>
                  <a:lnTo>
                    <a:pt x="4818" y="10509"/>
                  </a:lnTo>
                  <a:cubicBezTo>
                    <a:pt x="5067" y="10509"/>
                    <a:pt x="5264" y="10313"/>
                    <a:pt x="5264" y="10063"/>
                  </a:cubicBezTo>
                  <a:lnTo>
                    <a:pt x="5264" y="446"/>
                  </a:lnTo>
                  <a:cubicBezTo>
                    <a:pt x="5264" y="196"/>
                    <a:pt x="5067" y="0"/>
                    <a:pt x="481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9" name="Google Shape;4629;p125"/>
          <p:cNvGrpSpPr/>
          <p:nvPr/>
        </p:nvGrpSpPr>
        <p:grpSpPr>
          <a:xfrm>
            <a:off x="6927900" y="2715450"/>
            <a:ext cx="372025" cy="373825"/>
            <a:chOff x="6927900" y="2651700"/>
            <a:chExt cx="372025" cy="373825"/>
          </a:xfrm>
        </p:grpSpPr>
        <p:sp>
          <p:nvSpPr>
            <p:cNvPr id="4630" name="Google Shape;4630;p125"/>
            <p:cNvSpPr/>
            <p:nvPr/>
          </p:nvSpPr>
          <p:spPr>
            <a:xfrm>
              <a:off x="6927900" y="2982700"/>
              <a:ext cx="71400" cy="30350"/>
            </a:xfrm>
            <a:custGeom>
              <a:avLst/>
              <a:gdLst/>
              <a:ahLst/>
              <a:cxnLst/>
              <a:rect l="l" t="t" r="r" b="b"/>
              <a:pathLst>
                <a:path w="2856" h="1214" extrusionOk="0">
                  <a:moveTo>
                    <a:pt x="428" y="0"/>
                  </a:moveTo>
                  <a:cubicBezTo>
                    <a:pt x="196" y="0"/>
                    <a:pt x="0" y="196"/>
                    <a:pt x="0" y="428"/>
                  </a:cubicBezTo>
                  <a:lnTo>
                    <a:pt x="0" y="785"/>
                  </a:lnTo>
                  <a:cubicBezTo>
                    <a:pt x="0" y="1017"/>
                    <a:pt x="196" y="1213"/>
                    <a:pt x="428" y="1213"/>
                  </a:cubicBezTo>
                  <a:lnTo>
                    <a:pt x="2855" y="1213"/>
                  </a:lnTo>
                  <a:lnTo>
                    <a:pt x="285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1" name="Google Shape;4631;p125"/>
            <p:cNvSpPr/>
            <p:nvPr/>
          </p:nvSpPr>
          <p:spPr>
            <a:xfrm>
              <a:off x="7228550" y="2982700"/>
              <a:ext cx="71375" cy="30350"/>
            </a:xfrm>
            <a:custGeom>
              <a:avLst/>
              <a:gdLst/>
              <a:ahLst/>
              <a:cxnLst/>
              <a:rect l="l" t="t" r="r" b="b"/>
              <a:pathLst>
                <a:path w="2855" h="1214" extrusionOk="0">
                  <a:moveTo>
                    <a:pt x="0" y="0"/>
                  </a:moveTo>
                  <a:lnTo>
                    <a:pt x="0" y="1213"/>
                  </a:lnTo>
                  <a:lnTo>
                    <a:pt x="2427" y="1213"/>
                  </a:lnTo>
                  <a:cubicBezTo>
                    <a:pt x="2659" y="1213"/>
                    <a:pt x="2855" y="1017"/>
                    <a:pt x="2855" y="785"/>
                  </a:cubicBezTo>
                  <a:lnTo>
                    <a:pt x="2855" y="428"/>
                  </a:lnTo>
                  <a:cubicBezTo>
                    <a:pt x="2855" y="196"/>
                    <a:pt x="2659" y="0"/>
                    <a:pt x="242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2" name="Google Shape;4632;p125"/>
            <p:cNvSpPr/>
            <p:nvPr/>
          </p:nvSpPr>
          <p:spPr>
            <a:xfrm>
              <a:off x="6968475" y="2768125"/>
              <a:ext cx="290425" cy="21900"/>
            </a:xfrm>
            <a:custGeom>
              <a:avLst/>
              <a:gdLst/>
              <a:ahLst/>
              <a:cxnLst/>
              <a:rect l="l" t="t" r="r" b="b"/>
              <a:pathLst>
                <a:path w="11617" h="876" extrusionOk="0">
                  <a:moveTo>
                    <a:pt x="1" y="1"/>
                  </a:moveTo>
                  <a:lnTo>
                    <a:pt x="1" y="875"/>
                  </a:lnTo>
                  <a:lnTo>
                    <a:pt x="11616" y="875"/>
                  </a:lnTo>
                  <a:lnTo>
                    <a:pt x="1161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3" name="Google Shape;4633;p125"/>
            <p:cNvSpPr/>
            <p:nvPr/>
          </p:nvSpPr>
          <p:spPr>
            <a:xfrm>
              <a:off x="7021125" y="2970650"/>
              <a:ext cx="185575" cy="54875"/>
            </a:xfrm>
            <a:custGeom>
              <a:avLst/>
              <a:gdLst/>
              <a:ahLst/>
              <a:cxnLst/>
              <a:rect l="l" t="t" r="r" b="b"/>
              <a:pathLst>
                <a:path w="7423" h="2195" extrusionOk="0">
                  <a:moveTo>
                    <a:pt x="446" y="0"/>
                  </a:moveTo>
                  <a:cubicBezTo>
                    <a:pt x="197" y="0"/>
                    <a:pt x="0" y="197"/>
                    <a:pt x="0" y="446"/>
                  </a:cubicBezTo>
                  <a:lnTo>
                    <a:pt x="0" y="1767"/>
                  </a:lnTo>
                  <a:cubicBezTo>
                    <a:pt x="0" y="1999"/>
                    <a:pt x="197" y="2195"/>
                    <a:pt x="446" y="2195"/>
                  </a:cubicBezTo>
                  <a:lnTo>
                    <a:pt x="6977" y="2195"/>
                  </a:lnTo>
                  <a:cubicBezTo>
                    <a:pt x="7227" y="2195"/>
                    <a:pt x="7423" y="1999"/>
                    <a:pt x="7423" y="1767"/>
                  </a:cubicBezTo>
                  <a:lnTo>
                    <a:pt x="7423" y="446"/>
                  </a:lnTo>
                  <a:cubicBezTo>
                    <a:pt x="7423" y="197"/>
                    <a:pt x="7227" y="0"/>
                    <a:pt x="697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4" name="Google Shape;4634;p125"/>
            <p:cNvSpPr/>
            <p:nvPr/>
          </p:nvSpPr>
          <p:spPr>
            <a:xfrm>
              <a:off x="7079550" y="2926925"/>
              <a:ext cx="68725" cy="21900"/>
            </a:xfrm>
            <a:custGeom>
              <a:avLst/>
              <a:gdLst/>
              <a:ahLst/>
              <a:cxnLst/>
              <a:rect l="l" t="t" r="r" b="b"/>
              <a:pathLst>
                <a:path w="2749" h="876" extrusionOk="0">
                  <a:moveTo>
                    <a:pt x="1" y="1"/>
                  </a:moveTo>
                  <a:lnTo>
                    <a:pt x="1" y="875"/>
                  </a:lnTo>
                  <a:lnTo>
                    <a:pt x="2748" y="875"/>
                  </a:lnTo>
                  <a:lnTo>
                    <a:pt x="274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5" name="Google Shape;4635;p125"/>
            <p:cNvSpPr/>
            <p:nvPr/>
          </p:nvSpPr>
          <p:spPr>
            <a:xfrm>
              <a:off x="6951100" y="2651700"/>
              <a:ext cx="325650" cy="94600"/>
            </a:xfrm>
            <a:custGeom>
              <a:avLst/>
              <a:gdLst/>
              <a:ahLst/>
              <a:cxnLst/>
              <a:rect l="l" t="t" r="r" b="b"/>
              <a:pathLst>
                <a:path w="13026" h="3784" extrusionOk="0">
                  <a:moveTo>
                    <a:pt x="10723" y="1464"/>
                  </a:moveTo>
                  <a:cubicBezTo>
                    <a:pt x="10955" y="1464"/>
                    <a:pt x="11152" y="1660"/>
                    <a:pt x="11152" y="1910"/>
                  </a:cubicBezTo>
                  <a:cubicBezTo>
                    <a:pt x="11152" y="2142"/>
                    <a:pt x="10955" y="2338"/>
                    <a:pt x="10723" y="2338"/>
                  </a:cubicBezTo>
                  <a:lnTo>
                    <a:pt x="8154" y="2338"/>
                  </a:lnTo>
                  <a:cubicBezTo>
                    <a:pt x="7904" y="2338"/>
                    <a:pt x="7708" y="2142"/>
                    <a:pt x="7708" y="1910"/>
                  </a:cubicBezTo>
                  <a:cubicBezTo>
                    <a:pt x="7708" y="1660"/>
                    <a:pt x="7904" y="1464"/>
                    <a:pt x="8154" y="1464"/>
                  </a:cubicBezTo>
                  <a:close/>
                  <a:moveTo>
                    <a:pt x="2302" y="1482"/>
                  </a:moveTo>
                  <a:cubicBezTo>
                    <a:pt x="2552" y="1482"/>
                    <a:pt x="2748" y="1678"/>
                    <a:pt x="2748" y="1928"/>
                  </a:cubicBezTo>
                  <a:cubicBezTo>
                    <a:pt x="2748" y="2160"/>
                    <a:pt x="2552" y="2356"/>
                    <a:pt x="2302" y="2356"/>
                  </a:cubicBezTo>
                  <a:cubicBezTo>
                    <a:pt x="2070" y="2356"/>
                    <a:pt x="1874" y="2160"/>
                    <a:pt x="1874" y="1928"/>
                  </a:cubicBezTo>
                  <a:cubicBezTo>
                    <a:pt x="1874" y="1678"/>
                    <a:pt x="2070" y="1482"/>
                    <a:pt x="2302" y="1482"/>
                  </a:cubicBezTo>
                  <a:close/>
                  <a:moveTo>
                    <a:pt x="6281" y="1482"/>
                  </a:moveTo>
                  <a:cubicBezTo>
                    <a:pt x="6513" y="1482"/>
                    <a:pt x="6709" y="1678"/>
                    <a:pt x="6709" y="1928"/>
                  </a:cubicBezTo>
                  <a:cubicBezTo>
                    <a:pt x="6709" y="2160"/>
                    <a:pt x="6513" y="2356"/>
                    <a:pt x="6281" y="2356"/>
                  </a:cubicBezTo>
                  <a:cubicBezTo>
                    <a:pt x="6031" y="2356"/>
                    <a:pt x="5835" y="2160"/>
                    <a:pt x="5835" y="1928"/>
                  </a:cubicBezTo>
                  <a:cubicBezTo>
                    <a:pt x="5835" y="1678"/>
                    <a:pt x="6031" y="1482"/>
                    <a:pt x="6281" y="1482"/>
                  </a:cubicBezTo>
                  <a:close/>
                  <a:moveTo>
                    <a:pt x="446" y="1"/>
                  </a:moveTo>
                  <a:cubicBezTo>
                    <a:pt x="196" y="1"/>
                    <a:pt x="0" y="197"/>
                    <a:pt x="0" y="447"/>
                  </a:cubicBezTo>
                  <a:lnTo>
                    <a:pt x="0" y="3337"/>
                  </a:lnTo>
                  <a:cubicBezTo>
                    <a:pt x="0" y="3587"/>
                    <a:pt x="196" y="3784"/>
                    <a:pt x="446" y="3784"/>
                  </a:cubicBezTo>
                  <a:lnTo>
                    <a:pt x="12579" y="3784"/>
                  </a:lnTo>
                  <a:cubicBezTo>
                    <a:pt x="12829" y="3784"/>
                    <a:pt x="13025" y="3587"/>
                    <a:pt x="13025" y="3337"/>
                  </a:cubicBezTo>
                  <a:lnTo>
                    <a:pt x="13025" y="447"/>
                  </a:lnTo>
                  <a:cubicBezTo>
                    <a:pt x="13025" y="197"/>
                    <a:pt x="12829" y="1"/>
                    <a:pt x="1257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6" name="Google Shape;4636;p125"/>
            <p:cNvSpPr/>
            <p:nvPr/>
          </p:nvSpPr>
          <p:spPr>
            <a:xfrm>
              <a:off x="6951100" y="2811850"/>
              <a:ext cx="325650" cy="93250"/>
            </a:xfrm>
            <a:custGeom>
              <a:avLst/>
              <a:gdLst/>
              <a:ahLst/>
              <a:cxnLst/>
              <a:rect l="l" t="t" r="r" b="b"/>
              <a:pathLst>
                <a:path w="13026" h="3730" extrusionOk="0">
                  <a:moveTo>
                    <a:pt x="2302" y="1428"/>
                  </a:moveTo>
                  <a:cubicBezTo>
                    <a:pt x="2552" y="1428"/>
                    <a:pt x="2748" y="1624"/>
                    <a:pt x="2748" y="1874"/>
                  </a:cubicBezTo>
                  <a:cubicBezTo>
                    <a:pt x="2748" y="2106"/>
                    <a:pt x="2552" y="2302"/>
                    <a:pt x="2302" y="2302"/>
                  </a:cubicBezTo>
                  <a:cubicBezTo>
                    <a:pt x="2070" y="2302"/>
                    <a:pt x="1874" y="2106"/>
                    <a:pt x="1874" y="1874"/>
                  </a:cubicBezTo>
                  <a:cubicBezTo>
                    <a:pt x="1874" y="1624"/>
                    <a:pt x="2070" y="1428"/>
                    <a:pt x="2302" y="1428"/>
                  </a:cubicBezTo>
                  <a:close/>
                  <a:moveTo>
                    <a:pt x="6281" y="1428"/>
                  </a:moveTo>
                  <a:cubicBezTo>
                    <a:pt x="6513" y="1428"/>
                    <a:pt x="6709" y="1624"/>
                    <a:pt x="6709" y="1874"/>
                  </a:cubicBezTo>
                  <a:cubicBezTo>
                    <a:pt x="6709" y="2106"/>
                    <a:pt x="6513" y="2302"/>
                    <a:pt x="6281" y="2302"/>
                  </a:cubicBezTo>
                  <a:cubicBezTo>
                    <a:pt x="6031" y="2302"/>
                    <a:pt x="5835" y="2106"/>
                    <a:pt x="5835" y="1874"/>
                  </a:cubicBezTo>
                  <a:cubicBezTo>
                    <a:pt x="5835" y="1624"/>
                    <a:pt x="6031" y="1428"/>
                    <a:pt x="6281" y="1428"/>
                  </a:cubicBezTo>
                  <a:close/>
                  <a:moveTo>
                    <a:pt x="10723" y="1428"/>
                  </a:moveTo>
                  <a:cubicBezTo>
                    <a:pt x="10955" y="1428"/>
                    <a:pt x="11152" y="1624"/>
                    <a:pt x="11152" y="1874"/>
                  </a:cubicBezTo>
                  <a:cubicBezTo>
                    <a:pt x="11152" y="2106"/>
                    <a:pt x="10955" y="2302"/>
                    <a:pt x="10723" y="2302"/>
                  </a:cubicBezTo>
                  <a:lnTo>
                    <a:pt x="8154" y="2302"/>
                  </a:lnTo>
                  <a:cubicBezTo>
                    <a:pt x="7904" y="2302"/>
                    <a:pt x="7708" y="2106"/>
                    <a:pt x="7708" y="1874"/>
                  </a:cubicBezTo>
                  <a:cubicBezTo>
                    <a:pt x="7708" y="1624"/>
                    <a:pt x="7904" y="1428"/>
                    <a:pt x="8154" y="1428"/>
                  </a:cubicBezTo>
                  <a:close/>
                  <a:moveTo>
                    <a:pt x="446" y="0"/>
                  </a:moveTo>
                  <a:cubicBezTo>
                    <a:pt x="196" y="0"/>
                    <a:pt x="0" y="197"/>
                    <a:pt x="0" y="429"/>
                  </a:cubicBezTo>
                  <a:lnTo>
                    <a:pt x="0" y="3301"/>
                  </a:lnTo>
                  <a:cubicBezTo>
                    <a:pt x="0" y="3533"/>
                    <a:pt x="196" y="3729"/>
                    <a:pt x="446" y="3729"/>
                  </a:cubicBezTo>
                  <a:lnTo>
                    <a:pt x="12579" y="3729"/>
                  </a:lnTo>
                  <a:cubicBezTo>
                    <a:pt x="12829" y="3729"/>
                    <a:pt x="13025" y="3533"/>
                    <a:pt x="13025" y="3301"/>
                  </a:cubicBezTo>
                  <a:lnTo>
                    <a:pt x="13025" y="429"/>
                  </a:lnTo>
                  <a:cubicBezTo>
                    <a:pt x="13025" y="197"/>
                    <a:pt x="12829" y="0"/>
                    <a:pt x="1257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7" name="Google Shape;4637;p125"/>
          <p:cNvGrpSpPr/>
          <p:nvPr/>
        </p:nvGrpSpPr>
        <p:grpSpPr>
          <a:xfrm>
            <a:off x="6927900" y="2123975"/>
            <a:ext cx="372025" cy="373825"/>
            <a:chOff x="5595375" y="2232325"/>
            <a:chExt cx="372025" cy="373825"/>
          </a:xfrm>
        </p:grpSpPr>
        <p:sp>
          <p:nvSpPr>
            <p:cNvPr id="4638" name="Google Shape;4638;p125"/>
            <p:cNvSpPr/>
            <p:nvPr/>
          </p:nvSpPr>
          <p:spPr>
            <a:xfrm>
              <a:off x="5595375" y="2232325"/>
              <a:ext cx="372025" cy="219050"/>
            </a:xfrm>
            <a:custGeom>
              <a:avLst/>
              <a:gdLst/>
              <a:ahLst/>
              <a:cxnLst/>
              <a:rect l="l" t="t" r="r" b="b"/>
              <a:pathLst>
                <a:path w="14881" h="8762" extrusionOk="0">
                  <a:moveTo>
                    <a:pt x="5799" y="1"/>
                  </a:moveTo>
                  <a:cubicBezTo>
                    <a:pt x="3926" y="1"/>
                    <a:pt x="2284" y="1303"/>
                    <a:pt x="1784" y="3105"/>
                  </a:cubicBezTo>
                  <a:cubicBezTo>
                    <a:pt x="696" y="3587"/>
                    <a:pt x="0" y="4657"/>
                    <a:pt x="0" y="5853"/>
                  </a:cubicBezTo>
                  <a:cubicBezTo>
                    <a:pt x="0" y="7013"/>
                    <a:pt x="660" y="8030"/>
                    <a:pt x="1624" y="8529"/>
                  </a:cubicBezTo>
                  <a:lnTo>
                    <a:pt x="1624" y="7423"/>
                  </a:lnTo>
                  <a:cubicBezTo>
                    <a:pt x="1624" y="6692"/>
                    <a:pt x="2213" y="6103"/>
                    <a:pt x="2944" y="6103"/>
                  </a:cubicBezTo>
                  <a:lnTo>
                    <a:pt x="11937" y="6103"/>
                  </a:lnTo>
                  <a:cubicBezTo>
                    <a:pt x="12651" y="6103"/>
                    <a:pt x="13257" y="6692"/>
                    <a:pt x="13257" y="7423"/>
                  </a:cubicBezTo>
                  <a:lnTo>
                    <a:pt x="13257" y="8761"/>
                  </a:lnTo>
                  <a:cubicBezTo>
                    <a:pt x="14185" y="8458"/>
                    <a:pt x="14881" y="7584"/>
                    <a:pt x="14881" y="6549"/>
                  </a:cubicBezTo>
                  <a:cubicBezTo>
                    <a:pt x="14881" y="5282"/>
                    <a:pt x="13846" y="4247"/>
                    <a:pt x="12579" y="4247"/>
                  </a:cubicBezTo>
                  <a:lnTo>
                    <a:pt x="12419" y="4247"/>
                  </a:lnTo>
                  <a:cubicBezTo>
                    <a:pt x="12240" y="3712"/>
                    <a:pt x="11937" y="3230"/>
                    <a:pt x="11509" y="2873"/>
                  </a:cubicBezTo>
                  <a:cubicBezTo>
                    <a:pt x="10972" y="2403"/>
                    <a:pt x="10277" y="2139"/>
                    <a:pt x="9557" y="2139"/>
                  </a:cubicBezTo>
                  <a:cubicBezTo>
                    <a:pt x="9512" y="2139"/>
                    <a:pt x="9467" y="2140"/>
                    <a:pt x="9421" y="2142"/>
                  </a:cubicBezTo>
                  <a:cubicBezTo>
                    <a:pt x="8690" y="839"/>
                    <a:pt x="7298" y="1"/>
                    <a:pt x="579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9" name="Google Shape;4639;p125"/>
            <p:cNvSpPr/>
            <p:nvPr/>
          </p:nvSpPr>
          <p:spPr>
            <a:xfrm>
              <a:off x="5657825" y="2407175"/>
              <a:ext cx="246700" cy="87900"/>
            </a:xfrm>
            <a:custGeom>
              <a:avLst/>
              <a:gdLst/>
              <a:ahLst/>
              <a:cxnLst/>
              <a:rect l="l" t="t" r="r" b="b"/>
              <a:pathLst>
                <a:path w="9868" h="3516" extrusionOk="0">
                  <a:moveTo>
                    <a:pt x="3765" y="1357"/>
                  </a:moveTo>
                  <a:cubicBezTo>
                    <a:pt x="3997" y="1357"/>
                    <a:pt x="4193" y="1553"/>
                    <a:pt x="4193" y="1803"/>
                  </a:cubicBezTo>
                  <a:cubicBezTo>
                    <a:pt x="4193" y="2053"/>
                    <a:pt x="3997" y="2231"/>
                    <a:pt x="3765" y="2231"/>
                  </a:cubicBezTo>
                  <a:lnTo>
                    <a:pt x="1445" y="2231"/>
                  </a:lnTo>
                  <a:cubicBezTo>
                    <a:pt x="1196" y="2231"/>
                    <a:pt x="999" y="2053"/>
                    <a:pt x="999" y="1803"/>
                  </a:cubicBezTo>
                  <a:cubicBezTo>
                    <a:pt x="999" y="1553"/>
                    <a:pt x="1196" y="1357"/>
                    <a:pt x="1445" y="1357"/>
                  </a:cubicBezTo>
                  <a:close/>
                  <a:moveTo>
                    <a:pt x="6584" y="1357"/>
                  </a:moveTo>
                  <a:cubicBezTo>
                    <a:pt x="6816" y="1357"/>
                    <a:pt x="7012" y="1553"/>
                    <a:pt x="7012" y="1803"/>
                  </a:cubicBezTo>
                  <a:cubicBezTo>
                    <a:pt x="7012" y="2035"/>
                    <a:pt x="6816" y="2231"/>
                    <a:pt x="6584" y="2231"/>
                  </a:cubicBezTo>
                  <a:cubicBezTo>
                    <a:pt x="6334" y="2231"/>
                    <a:pt x="6138" y="2035"/>
                    <a:pt x="6138" y="1803"/>
                  </a:cubicBezTo>
                  <a:cubicBezTo>
                    <a:pt x="6138" y="1553"/>
                    <a:pt x="6334" y="1357"/>
                    <a:pt x="6584" y="1357"/>
                  </a:cubicBezTo>
                  <a:close/>
                  <a:moveTo>
                    <a:pt x="8440" y="1357"/>
                  </a:moveTo>
                  <a:cubicBezTo>
                    <a:pt x="8690" y="1357"/>
                    <a:pt x="8886" y="1553"/>
                    <a:pt x="8886" y="1803"/>
                  </a:cubicBezTo>
                  <a:cubicBezTo>
                    <a:pt x="8886" y="2035"/>
                    <a:pt x="8690" y="2231"/>
                    <a:pt x="8440" y="2231"/>
                  </a:cubicBezTo>
                  <a:cubicBezTo>
                    <a:pt x="8208" y="2231"/>
                    <a:pt x="8012" y="2035"/>
                    <a:pt x="8012" y="1803"/>
                  </a:cubicBezTo>
                  <a:cubicBezTo>
                    <a:pt x="8012" y="1553"/>
                    <a:pt x="8208" y="1357"/>
                    <a:pt x="8440" y="1357"/>
                  </a:cubicBezTo>
                  <a:close/>
                  <a:moveTo>
                    <a:pt x="446" y="1"/>
                  </a:moveTo>
                  <a:cubicBezTo>
                    <a:pt x="196" y="1"/>
                    <a:pt x="0" y="179"/>
                    <a:pt x="0" y="429"/>
                  </a:cubicBezTo>
                  <a:lnTo>
                    <a:pt x="0" y="3516"/>
                  </a:lnTo>
                  <a:lnTo>
                    <a:pt x="9867" y="3516"/>
                  </a:lnTo>
                  <a:lnTo>
                    <a:pt x="9867" y="429"/>
                  </a:lnTo>
                  <a:cubicBezTo>
                    <a:pt x="9867" y="179"/>
                    <a:pt x="9671" y="1"/>
                    <a:pt x="943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0" name="Google Shape;4640;p125"/>
            <p:cNvSpPr/>
            <p:nvPr/>
          </p:nvSpPr>
          <p:spPr>
            <a:xfrm>
              <a:off x="5657825" y="2516925"/>
              <a:ext cx="246700" cy="89225"/>
            </a:xfrm>
            <a:custGeom>
              <a:avLst/>
              <a:gdLst/>
              <a:ahLst/>
              <a:cxnLst/>
              <a:rect l="l" t="t" r="r" b="b"/>
              <a:pathLst>
                <a:path w="9868" h="3569" extrusionOk="0">
                  <a:moveTo>
                    <a:pt x="3765" y="1231"/>
                  </a:moveTo>
                  <a:cubicBezTo>
                    <a:pt x="3997" y="1231"/>
                    <a:pt x="4193" y="1428"/>
                    <a:pt x="4193" y="1677"/>
                  </a:cubicBezTo>
                  <a:cubicBezTo>
                    <a:pt x="4193" y="1909"/>
                    <a:pt x="3997" y="2106"/>
                    <a:pt x="3765" y="2106"/>
                  </a:cubicBezTo>
                  <a:lnTo>
                    <a:pt x="1445" y="2106"/>
                  </a:lnTo>
                  <a:cubicBezTo>
                    <a:pt x="1196" y="2106"/>
                    <a:pt x="999" y="1909"/>
                    <a:pt x="999" y="1677"/>
                  </a:cubicBezTo>
                  <a:cubicBezTo>
                    <a:pt x="999" y="1428"/>
                    <a:pt x="1196" y="1231"/>
                    <a:pt x="1445" y="1231"/>
                  </a:cubicBezTo>
                  <a:close/>
                  <a:moveTo>
                    <a:pt x="6584" y="1231"/>
                  </a:moveTo>
                  <a:cubicBezTo>
                    <a:pt x="6816" y="1231"/>
                    <a:pt x="7012" y="1428"/>
                    <a:pt x="7012" y="1677"/>
                  </a:cubicBezTo>
                  <a:cubicBezTo>
                    <a:pt x="7012" y="1909"/>
                    <a:pt x="6816" y="2106"/>
                    <a:pt x="6584" y="2106"/>
                  </a:cubicBezTo>
                  <a:cubicBezTo>
                    <a:pt x="6334" y="2106"/>
                    <a:pt x="6138" y="1909"/>
                    <a:pt x="6138" y="1677"/>
                  </a:cubicBezTo>
                  <a:cubicBezTo>
                    <a:pt x="6138" y="1428"/>
                    <a:pt x="6334" y="1231"/>
                    <a:pt x="6584" y="1231"/>
                  </a:cubicBezTo>
                  <a:close/>
                  <a:moveTo>
                    <a:pt x="8440" y="1231"/>
                  </a:moveTo>
                  <a:cubicBezTo>
                    <a:pt x="8690" y="1231"/>
                    <a:pt x="8886" y="1428"/>
                    <a:pt x="8886" y="1677"/>
                  </a:cubicBezTo>
                  <a:cubicBezTo>
                    <a:pt x="8886" y="1909"/>
                    <a:pt x="8690" y="2106"/>
                    <a:pt x="8440" y="2106"/>
                  </a:cubicBezTo>
                  <a:cubicBezTo>
                    <a:pt x="8208" y="2106"/>
                    <a:pt x="8012" y="1909"/>
                    <a:pt x="8012" y="1677"/>
                  </a:cubicBezTo>
                  <a:cubicBezTo>
                    <a:pt x="8012" y="1428"/>
                    <a:pt x="8208" y="1231"/>
                    <a:pt x="8440" y="1231"/>
                  </a:cubicBezTo>
                  <a:close/>
                  <a:moveTo>
                    <a:pt x="0" y="0"/>
                  </a:moveTo>
                  <a:lnTo>
                    <a:pt x="0" y="3140"/>
                  </a:lnTo>
                  <a:cubicBezTo>
                    <a:pt x="0" y="3372"/>
                    <a:pt x="196" y="3569"/>
                    <a:pt x="446" y="3569"/>
                  </a:cubicBezTo>
                  <a:lnTo>
                    <a:pt x="9439" y="3569"/>
                  </a:lnTo>
                  <a:cubicBezTo>
                    <a:pt x="9671" y="3569"/>
                    <a:pt x="9867" y="3372"/>
                    <a:pt x="9867" y="3140"/>
                  </a:cubicBezTo>
                  <a:lnTo>
                    <a:pt x="986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1" name="Google Shape;4641;p125"/>
          <p:cNvGrpSpPr/>
          <p:nvPr/>
        </p:nvGrpSpPr>
        <p:grpSpPr>
          <a:xfrm>
            <a:off x="6361825" y="1560150"/>
            <a:ext cx="373850" cy="350625"/>
            <a:chOff x="6361825" y="1496400"/>
            <a:chExt cx="373850" cy="350625"/>
          </a:xfrm>
        </p:grpSpPr>
        <p:sp>
          <p:nvSpPr>
            <p:cNvPr id="4642" name="Google Shape;4642;p125"/>
            <p:cNvSpPr/>
            <p:nvPr/>
          </p:nvSpPr>
          <p:spPr>
            <a:xfrm>
              <a:off x="6361825" y="1814000"/>
              <a:ext cx="300675" cy="33025"/>
            </a:xfrm>
            <a:custGeom>
              <a:avLst/>
              <a:gdLst/>
              <a:ahLst/>
              <a:cxnLst/>
              <a:rect l="l" t="t" r="r" b="b"/>
              <a:pathLst>
                <a:path w="12027" h="1321" extrusionOk="0">
                  <a:moveTo>
                    <a:pt x="1" y="0"/>
                  </a:moveTo>
                  <a:lnTo>
                    <a:pt x="1" y="875"/>
                  </a:lnTo>
                  <a:cubicBezTo>
                    <a:pt x="1" y="1125"/>
                    <a:pt x="197" y="1321"/>
                    <a:pt x="447" y="1321"/>
                  </a:cubicBezTo>
                  <a:lnTo>
                    <a:pt x="11599" y="1321"/>
                  </a:lnTo>
                  <a:cubicBezTo>
                    <a:pt x="11831" y="1321"/>
                    <a:pt x="12027" y="1125"/>
                    <a:pt x="12027" y="875"/>
                  </a:cubicBezTo>
                  <a:lnTo>
                    <a:pt x="1202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3" name="Google Shape;4643;p125"/>
            <p:cNvSpPr/>
            <p:nvPr/>
          </p:nvSpPr>
          <p:spPr>
            <a:xfrm>
              <a:off x="6684350" y="1606600"/>
              <a:ext cx="51325" cy="219025"/>
            </a:xfrm>
            <a:custGeom>
              <a:avLst/>
              <a:gdLst/>
              <a:ahLst/>
              <a:cxnLst/>
              <a:rect l="l" t="t" r="r" b="b"/>
              <a:pathLst>
                <a:path w="2053" h="8761" extrusionOk="0">
                  <a:moveTo>
                    <a:pt x="1608" y="0"/>
                  </a:moveTo>
                  <a:cubicBezTo>
                    <a:pt x="1564" y="0"/>
                    <a:pt x="1521" y="6"/>
                    <a:pt x="1481" y="17"/>
                  </a:cubicBezTo>
                  <a:lnTo>
                    <a:pt x="0" y="481"/>
                  </a:lnTo>
                  <a:lnTo>
                    <a:pt x="0" y="8279"/>
                  </a:lnTo>
                  <a:lnTo>
                    <a:pt x="1481" y="8743"/>
                  </a:lnTo>
                  <a:cubicBezTo>
                    <a:pt x="1517" y="8760"/>
                    <a:pt x="1570" y="8760"/>
                    <a:pt x="1606" y="8760"/>
                  </a:cubicBezTo>
                  <a:cubicBezTo>
                    <a:pt x="1695" y="8760"/>
                    <a:pt x="1802" y="8743"/>
                    <a:pt x="1874" y="8671"/>
                  </a:cubicBezTo>
                  <a:cubicBezTo>
                    <a:pt x="1981" y="8600"/>
                    <a:pt x="2052" y="8457"/>
                    <a:pt x="2052" y="8332"/>
                  </a:cubicBezTo>
                  <a:lnTo>
                    <a:pt x="2052" y="446"/>
                  </a:lnTo>
                  <a:cubicBezTo>
                    <a:pt x="2052" y="303"/>
                    <a:pt x="1981" y="178"/>
                    <a:pt x="1874" y="89"/>
                  </a:cubicBezTo>
                  <a:cubicBezTo>
                    <a:pt x="1800" y="28"/>
                    <a:pt x="1702" y="0"/>
                    <a:pt x="160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4" name="Google Shape;4644;p125"/>
            <p:cNvSpPr/>
            <p:nvPr/>
          </p:nvSpPr>
          <p:spPr>
            <a:xfrm>
              <a:off x="6361825" y="1584275"/>
              <a:ext cx="300675" cy="207900"/>
            </a:xfrm>
            <a:custGeom>
              <a:avLst/>
              <a:gdLst/>
              <a:ahLst/>
              <a:cxnLst/>
              <a:rect l="l" t="t" r="r" b="b"/>
              <a:pathLst>
                <a:path w="12027" h="8316" extrusionOk="0">
                  <a:moveTo>
                    <a:pt x="447" y="0"/>
                  </a:moveTo>
                  <a:cubicBezTo>
                    <a:pt x="197" y="0"/>
                    <a:pt x="1" y="197"/>
                    <a:pt x="1" y="429"/>
                  </a:cubicBezTo>
                  <a:lnTo>
                    <a:pt x="1" y="3551"/>
                  </a:lnTo>
                  <a:lnTo>
                    <a:pt x="1321" y="3551"/>
                  </a:lnTo>
                  <a:cubicBezTo>
                    <a:pt x="1553" y="3551"/>
                    <a:pt x="1749" y="3747"/>
                    <a:pt x="1749" y="3997"/>
                  </a:cubicBezTo>
                  <a:cubicBezTo>
                    <a:pt x="1749" y="4229"/>
                    <a:pt x="1553" y="4425"/>
                    <a:pt x="1321" y="4425"/>
                  </a:cubicBezTo>
                  <a:lnTo>
                    <a:pt x="1" y="4425"/>
                  </a:lnTo>
                  <a:lnTo>
                    <a:pt x="1" y="6121"/>
                  </a:lnTo>
                  <a:lnTo>
                    <a:pt x="1321" y="6121"/>
                  </a:lnTo>
                  <a:cubicBezTo>
                    <a:pt x="1553" y="6121"/>
                    <a:pt x="1749" y="6317"/>
                    <a:pt x="1749" y="6567"/>
                  </a:cubicBezTo>
                  <a:cubicBezTo>
                    <a:pt x="1749" y="6799"/>
                    <a:pt x="1553" y="6995"/>
                    <a:pt x="1321" y="6995"/>
                  </a:cubicBezTo>
                  <a:lnTo>
                    <a:pt x="1" y="6995"/>
                  </a:lnTo>
                  <a:lnTo>
                    <a:pt x="1" y="8315"/>
                  </a:lnTo>
                  <a:lnTo>
                    <a:pt x="12027" y="8315"/>
                  </a:lnTo>
                  <a:lnTo>
                    <a:pt x="12027" y="6995"/>
                  </a:lnTo>
                  <a:lnTo>
                    <a:pt x="10724" y="6995"/>
                  </a:lnTo>
                  <a:cubicBezTo>
                    <a:pt x="10475" y="6995"/>
                    <a:pt x="10278" y="6799"/>
                    <a:pt x="10278" y="6567"/>
                  </a:cubicBezTo>
                  <a:cubicBezTo>
                    <a:pt x="10278" y="6317"/>
                    <a:pt x="10475" y="6121"/>
                    <a:pt x="10724" y="6121"/>
                  </a:cubicBezTo>
                  <a:lnTo>
                    <a:pt x="12027" y="6121"/>
                  </a:lnTo>
                  <a:lnTo>
                    <a:pt x="12027" y="4425"/>
                  </a:lnTo>
                  <a:lnTo>
                    <a:pt x="10724" y="4425"/>
                  </a:lnTo>
                  <a:cubicBezTo>
                    <a:pt x="10475" y="4425"/>
                    <a:pt x="10278" y="4229"/>
                    <a:pt x="10278" y="3997"/>
                  </a:cubicBezTo>
                  <a:cubicBezTo>
                    <a:pt x="10278" y="3747"/>
                    <a:pt x="10475" y="3551"/>
                    <a:pt x="10724" y="3551"/>
                  </a:cubicBezTo>
                  <a:lnTo>
                    <a:pt x="12027" y="3551"/>
                  </a:lnTo>
                  <a:lnTo>
                    <a:pt x="12027" y="429"/>
                  </a:lnTo>
                  <a:cubicBezTo>
                    <a:pt x="12027" y="197"/>
                    <a:pt x="11831" y="0"/>
                    <a:pt x="11599" y="0"/>
                  </a:cubicBezTo>
                  <a:lnTo>
                    <a:pt x="10403" y="0"/>
                  </a:lnTo>
                  <a:cubicBezTo>
                    <a:pt x="10403" y="2409"/>
                    <a:pt x="8423" y="4372"/>
                    <a:pt x="6014" y="4372"/>
                  </a:cubicBezTo>
                  <a:cubicBezTo>
                    <a:pt x="3605" y="4372"/>
                    <a:pt x="1642" y="2409"/>
                    <a:pt x="164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5" name="Google Shape;4645;p125"/>
            <p:cNvSpPr/>
            <p:nvPr/>
          </p:nvSpPr>
          <p:spPr>
            <a:xfrm>
              <a:off x="6424725" y="1496400"/>
              <a:ext cx="174900" cy="175325"/>
            </a:xfrm>
            <a:custGeom>
              <a:avLst/>
              <a:gdLst/>
              <a:ahLst/>
              <a:cxnLst/>
              <a:rect l="l" t="t" r="r" b="b"/>
              <a:pathLst>
                <a:path w="6996" h="7013" extrusionOk="0">
                  <a:moveTo>
                    <a:pt x="3498" y="1321"/>
                  </a:moveTo>
                  <a:cubicBezTo>
                    <a:pt x="3748" y="1321"/>
                    <a:pt x="3944" y="1517"/>
                    <a:pt x="3944" y="1749"/>
                  </a:cubicBezTo>
                  <a:cubicBezTo>
                    <a:pt x="3944" y="1999"/>
                    <a:pt x="3748" y="2195"/>
                    <a:pt x="3498" y="2195"/>
                  </a:cubicBezTo>
                  <a:cubicBezTo>
                    <a:pt x="3266" y="2195"/>
                    <a:pt x="3070" y="1999"/>
                    <a:pt x="3070" y="1749"/>
                  </a:cubicBezTo>
                  <a:cubicBezTo>
                    <a:pt x="3070" y="1517"/>
                    <a:pt x="3266" y="1321"/>
                    <a:pt x="3498" y="1321"/>
                  </a:cubicBezTo>
                  <a:close/>
                  <a:moveTo>
                    <a:pt x="3498" y="3052"/>
                  </a:moveTo>
                  <a:cubicBezTo>
                    <a:pt x="3748" y="3052"/>
                    <a:pt x="3944" y="3248"/>
                    <a:pt x="3944" y="3498"/>
                  </a:cubicBezTo>
                  <a:cubicBezTo>
                    <a:pt x="3944" y="3730"/>
                    <a:pt x="3748" y="3926"/>
                    <a:pt x="3498" y="3926"/>
                  </a:cubicBezTo>
                  <a:cubicBezTo>
                    <a:pt x="3266" y="3926"/>
                    <a:pt x="3070" y="3730"/>
                    <a:pt x="3070" y="3498"/>
                  </a:cubicBezTo>
                  <a:cubicBezTo>
                    <a:pt x="3070" y="3248"/>
                    <a:pt x="3266" y="3052"/>
                    <a:pt x="3498" y="3052"/>
                  </a:cubicBezTo>
                  <a:close/>
                  <a:moveTo>
                    <a:pt x="1749" y="3069"/>
                  </a:moveTo>
                  <a:cubicBezTo>
                    <a:pt x="1999" y="3069"/>
                    <a:pt x="2195" y="3266"/>
                    <a:pt x="2195" y="3515"/>
                  </a:cubicBezTo>
                  <a:cubicBezTo>
                    <a:pt x="2195" y="3747"/>
                    <a:pt x="1999" y="3944"/>
                    <a:pt x="1749" y="3944"/>
                  </a:cubicBezTo>
                  <a:cubicBezTo>
                    <a:pt x="1499" y="3944"/>
                    <a:pt x="1303" y="3747"/>
                    <a:pt x="1303" y="3515"/>
                  </a:cubicBezTo>
                  <a:cubicBezTo>
                    <a:pt x="1303" y="3266"/>
                    <a:pt x="1499" y="3069"/>
                    <a:pt x="1749" y="3069"/>
                  </a:cubicBezTo>
                  <a:close/>
                  <a:moveTo>
                    <a:pt x="5246" y="3069"/>
                  </a:moveTo>
                  <a:cubicBezTo>
                    <a:pt x="5496" y="3069"/>
                    <a:pt x="5693" y="3266"/>
                    <a:pt x="5693" y="3515"/>
                  </a:cubicBezTo>
                  <a:cubicBezTo>
                    <a:pt x="5693" y="3747"/>
                    <a:pt x="5496" y="3944"/>
                    <a:pt x="5246" y="3944"/>
                  </a:cubicBezTo>
                  <a:cubicBezTo>
                    <a:pt x="5014" y="3944"/>
                    <a:pt x="4818" y="3747"/>
                    <a:pt x="4818" y="3515"/>
                  </a:cubicBezTo>
                  <a:cubicBezTo>
                    <a:pt x="4818" y="3266"/>
                    <a:pt x="5014" y="3069"/>
                    <a:pt x="5246" y="3069"/>
                  </a:cubicBezTo>
                  <a:close/>
                  <a:moveTo>
                    <a:pt x="3498" y="4836"/>
                  </a:moveTo>
                  <a:cubicBezTo>
                    <a:pt x="3748" y="4836"/>
                    <a:pt x="3944" y="5032"/>
                    <a:pt x="3944" y="5282"/>
                  </a:cubicBezTo>
                  <a:cubicBezTo>
                    <a:pt x="3944" y="5514"/>
                    <a:pt x="3748" y="5710"/>
                    <a:pt x="3498" y="5710"/>
                  </a:cubicBezTo>
                  <a:cubicBezTo>
                    <a:pt x="3266" y="5710"/>
                    <a:pt x="3070" y="5514"/>
                    <a:pt x="3070" y="5282"/>
                  </a:cubicBezTo>
                  <a:cubicBezTo>
                    <a:pt x="3070" y="5032"/>
                    <a:pt x="3266" y="4836"/>
                    <a:pt x="3498" y="4836"/>
                  </a:cubicBezTo>
                  <a:close/>
                  <a:moveTo>
                    <a:pt x="3498" y="0"/>
                  </a:moveTo>
                  <a:cubicBezTo>
                    <a:pt x="1571" y="0"/>
                    <a:pt x="1" y="1571"/>
                    <a:pt x="1" y="3515"/>
                  </a:cubicBezTo>
                  <a:cubicBezTo>
                    <a:pt x="1" y="5442"/>
                    <a:pt x="1571" y="7013"/>
                    <a:pt x="3498" y="7013"/>
                  </a:cubicBezTo>
                  <a:cubicBezTo>
                    <a:pt x="5425" y="7013"/>
                    <a:pt x="6995" y="5442"/>
                    <a:pt x="6995" y="3515"/>
                  </a:cubicBezTo>
                  <a:cubicBezTo>
                    <a:pt x="6995" y="1571"/>
                    <a:pt x="5425" y="0"/>
                    <a:pt x="349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6" name="Google Shape;4646;p125"/>
          <p:cNvGrpSpPr/>
          <p:nvPr/>
        </p:nvGrpSpPr>
        <p:grpSpPr>
          <a:xfrm>
            <a:off x="6361825" y="3837325"/>
            <a:ext cx="373850" cy="373375"/>
            <a:chOff x="6361825" y="3773575"/>
            <a:chExt cx="373850" cy="373375"/>
          </a:xfrm>
        </p:grpSpPr>
        <p:sp>
          <p:nvSpPr>
            <p:cNvPr id="4647" name="Google Shape;4647;p125"/>
            <p:cNvSpPr/>
            <p:nvPr/>
          </p:nvSpPr>
          <p:spPr>
            <a:xfrm>
              <a:off x="6413125" y="3999725"/>
              <a:ext cx="95925" cy="95925"/>
            </a:xfrm>
            <a:custGeom>
              <a:avLst/>
              <a:gdLst/>
              <a:ahLst/>
              <a:cxnLst/>
              <a:rect l="l" t="t" r="r" b="b"/>
              <a:pathLst>
                <a:path w="3837" h="3837" extrusionOk="0">
                  <a:moveTo>
                    <a:pt x="590" y="0"/>
                  </a:moveTo>
                  <a:lnTo>
                    <a:pt x="19" y="3319"/>
                  </a:lnTo>
                  <a:cubicBezTo>
                    <a:pt x="1" y="3462"/>
                    <a:pt x="36" y="3605"/>
                    <a:pt x="144" y="3712"/>
                  </a:cubicBezTo>
                  <a:cubicBezTo>
                    <a:pt x="215" y="3783"/>
                    <a:pt x="340" y="3836"/>
                    <a:pt x="447" y="3836"/>
                  </a:cubicBezTo>
                  <a:cubicBezTo>
                    <a:pt x="483" y="3836"/>
                    <a:pt x="500" y="3836"/>
                    <a:pt x="518" y="3819"/>
                  </a:cubicBezTo>
                  <a:lnTo>
                    <a:pt x="3837" y="3248"/>
                  </a:lnTo>
                  <a:lnTo>
                    <a:pt x="59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8" name="Google Shape;4648;p125"/>
            <p:cNvSpPr/>
            <p:nvPr/>
          </p:nvSpPr>
          <p:spPr>
            <a:xfrm>
              <a:off x="6439900" y="3842925"/>
              <a:ext cx="178900" cy="174225"/>
            </a:xfrm>
            <a:custGeom>
              <a:avLst/>
              <a:gdLst/>
              <a:ahLst/>
              <a:cxnLst/>
              <a:rect l="l" t="t" r="r" b="b"/>
              <a:pathLst>
                <a:path w="7156" h="6969" extrusionOk="0">
                  <a:moveTo>
                    <a:pt x="5690" y="1"/>
                  </a:moveTo>
                  <a:cubicBezTo>
                    <a:pt x="5576" y="1"/>
                    <a:pt x="5460" y="45"/>
                    <a:pt x="5371" y="134"/>
                  </a:cubicBezTo>
                  <a:lnTo>
                    <a:pt x="0" y="5505"/>
                  </a:lnTo>
                  <a:lnTo>
                    <a:pt x="1463" y="6968"/>
                  </a:lnTo>
                  <a:lnTo>
                    <a:pt x="7155" y="1276"/>
                  </a:lnTo>
                  <a:lnTo>
                    <a:pt x="5995" y="134"/>
                  </a:lnTo>
                  <a:cubicBezTo>
                    <a:pt x="5915" y="45"/>
                    <a:pt x="5804" y="1"/>
                    <a:pt x="569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9" name="Google Shape;4649;p125"/>
            <p:cNvSpPr/>
            <p:nvPr/>
          </p:nvSpPr>
          <p:spPr>
            <a:xfrm>
              <a:off x="6491650" y="3890425"/>
              <a:ext cx="175325" cy="178450"/>
            </a:xfrm>
            <a:custGeom>
              <a:avLst/>
              <a:gdLst/>
              <a:ahLst/>
              <a:cxnLst/>
              <a:rect l="l" t="t" r="r" b="b"/>
              <a:pathLst>
                <a:path w="7013" h="7138" extrusionOk="0">
                  <a:moveTo>
                    <a:pt x="5692" y="1"/>
                  </a:moveTo>
                  <a:lnTo>
                    <a:pt x="0" y="5693"/>
                  </a:lnTo>
                  <a:lnTo>
                    <a:pt x="1463" y="7138"/>
                  </a:lnTo>
                  <a:lnTo>
                    <a:pt x="6852" y="1767"/>
                  </a:lnTo>
                  <a:cubicBezTo>
                    <a:pt x="7012" y="1589"/>
                    <a:pt x="7012" y="1321"/>
                    <a:pt x="6852" y="1143"/>
                  </a:cubicBezTo>
                  <a:lnTo>
                    <a:pt x="569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0" name="Google Shape;4650;p125"/>
            <p:cNvSpPr/>
            <p:nvPr/>
          </p:nvSpPr>
          <p:spPr>
            <a:xfrm>
              <a:off x="6361825" y="3773575"/>
              <a:ext cx="373850" cy="373375"/>
            </a:xfrm>
            <a:custGeom>
              <a:avLst/>
              <a:gdLst/>
              <a:ahLst/>
              <a:cxnLst/>
              <a:rect l="l" t="t" r="r" b="b"/>
              <a:pathLst>
                <a:path w="14954" h="14935" extrusionOk="0">
                  <a:moveTo>
                    <a:pt x="7477" y="0"/>
                  </a:moveTo>
                  <a:cubicBezTo>
                    <a:pt x="5479" y="0"/>
                    <a:pt x="3605" y="767"/>
                    <a:pt x="2196" y="2177"/>
                  </a:cubicBezTo>
                  <a:cubicBezTo>
                    <a:pt x="786" y="3586"/>
                    <a:pt x="1" y="5478"/>
                    <a:pt x="1" y="7458"/>
                  </a:cubicBezTo>
                  <a:cubicBezTo>
                    <a:pt x="1" y="8993"/>
                    <a:pt x="465" y="10438"/>
                    <a:pt x="1303" y="11669"/>
                  </a:cubicBezTo>
                  <a:lnTo>
                    <a:pt x="1535" y="10349"/>
                  </a:lnTo>
                  <a:cubicBezTo>
                    <a:pt x="1107" y="9457"/>
                    <a:pt x="875" y="8475"/>
                    <a:pt x="875" y="7458"/>
                  </a:cubicBezTo>
                  <a:cubicBezTo>
                    <a:pt x="875" y="3836"/>
                    <a:pt x="3837" y="874"/>
                    <a:pt x="7477" y="874"/>
                  </a:cubicBezTo>
                  <a:cubicBezTo>
                    <a:pt x="11117" y="874"/>
                    <a:pt x="14079" y="3836"/>
                    <a:pt x="14079" y="7458"/>
                  </a:cubicBezTo>
                  <a:cubicBezTo>
                    <a:pt x="14079" y="11098"/>
                    <a:pt x="11117" y="14060"/>
                    <a:pt x="7477" y="14060"/>
                  </a:cubicBezTo>
                  <a:cubicBezTo>
                    <a:pt x="7227" y="14060"/>
                    <a:pt x="7031" y="14256"/>
                    <a:pt x="7031" y="14506"/>
                  </a:cubicBezTo>
                  <a:cubicBezTo>
                    <a:pt x="7031" y="14738"/>
                    <a:pt x="7227" y="14934"/>
                    <a:pt x="7477" y="14934"/>
                  </a:cubicBezTo>
                  <a:cubicBezTo>
                    <a:pt x="9475" y="14934"/>
                    <a:pt x="11349" y="14167"/>
                    <a:pt x="12758" y="12758"/>
                  </a:cubicBezTo>
                  <a:cubicBezTo>
                    <a:pt x="14168" y="11330"/>
                    <a:pt x="14953" y="9457"/>
                    <a:pt x="14953" y="7458"/>
                  </a:cubicBezTo>
                  <a:cubicBezTo>
                    <a:pt x="14953" y="5478"/>
                    <a:pt x="14168" y="3586"/>
                    <a:pt x="12758" y="2177"/>
                  </a:cubicBezTo>
                  <a:cubicBezTo>
                    <a:pt x="11349" y="767"/>
                    <a:pt x="9475" y="0"/>
                    <a:pt x="747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1" name="Google Shape;4651;p125"/>
          <p:cNvGrpSpPr/>
          <p:nvPr/>
        </p:nvGrpSpPr>
        <p:grpSpPr>
          <a:xfrm>
            <a:off x="6393950" y="3282850"/>
            <a:ext cx="308700" cy="373375"/>
            <a:chOff x="5061425" y="3391200"/>
            <a:chExt cx="308700" cy="373375"/>
          </a:xfrm>
        </p:grpSpPr>
        <p:sp>
          <p:nvSpPr>
            <p:cNvPr id="4652" name="Google Shape;4652;p125"/>
            <p:cNvSpPr/>
            <p:nvPr/>
          </p:nvSpPr>
          <p:spPr>
            <a:xfrm>
              <a:off x="5205500" y="3600400"/>
              <a:ext cx="22325" cy="21900"/>
            </a:xfrm>
            <a:custGeom>
              <a:avLst/>
              <a:gdLst/>
              <a:ahLst/>
              <a:cxnLst/>
              <a:rect l="l" t="t" r="r" b="b"/>
              <a:pathLst>
                <a:path w="893" h="876" extrusionOk="0">
                  <a:moveTo>
                    <a:pt x="447" y="1"/>
                  </a:moveTo>
                  <a:cubicBezTo>
                    <a:pt x="197" y="1"/>
                    <a:pt x="1" y="197"/>
                    <a:pt x="1" y="447"/>
                  </a:cubicBezTo>
                  <a:cubicBezTo>
                    <a:pt x="1" y="679"/>
                    <a:pt x="197" y="875"/>
                    <a:pt x="447" y="875"/>
                  </a:cubicBezTo>
                  <a:cubicBezTo>
                    <a:pt x="697" y="875"/>
                    <a:pt x="893" y="679"/>
                    <a:pt x="893" y="447"/>
                  </a:cubicBezTo>
                  <a:cubicBezTo>
                    <a:pt x="893" y="197"/>
                    <a:pt x="697" y="1"/>
                    <a:pt x="44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3" name="Google Shape;4653;p125"/>
            <p:cNvSpPr/>
            <p:nvPr/>
          </p:nvSpPr>
          <p:spPr>
            <a:xfrm>
              <a:off x="5061425" y="3460900"/>
              <a:ext cx="37500" cy="36500"/>
            </a:xfrm>
            <a:custGeom>
              <a:avLst/>
              <a:gdLst/>
              <a:ahLst/>
              <a:cxnLst/>
              <a:rect l="l" t="t" r="r" b="b"/>
              <a:pathLst>
                <a:path w="1500" h="1460" extrusionOk="0">
                  <a:moveTo>
                    <a:pt x="482" y="1"/>
                  </a:moveTo>
                  <a:cubicBezTo>
                    <a:pt x="371" y="1"/>
                    <a:pt x="259" y="41"/>
                    <a:pt x="179" y="121"/>
                  </a:cubicBezTo>
                  <a:cubicBezTo>
                    <a:pt x="1" y="299"/>
                    <a:pt x="1" y="585"/>
                    <a:pt x="179" y="746"/>
                  </a:cubicBezTo>
                  <a:lnTo>
                    <a:pt x="893" y="1459"/>
                  </a:lnTo>
                  <a:cubicBezTo>
                    <a:pt x="1089" y="1245"/>
                    <a:pt x="1285" y="1031"/>
                    <a:pt x="1499" y="835"/>
                  </a:cubicBezTo>
                  <a:lnTo>
                    <a:pt x="786" y="121"/>
                  </a:lnTo>
                  <a:cubicBezTo>
                    <a:pt x="705" y="41"/>
                    <a:pt x="594" y="1"/>
                    <a:pt x="48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4" name="Google Shape;4654;p125"/>
            <p:cNvSpPr/>
            <p:nvPr/>
          </p:nvSpPr>
          <p:spPr>
            <a:xfrm>
              <a:off x="5172950" y="3391200"/>
              <a:ext cx="87450" cy="45525"/>
            </a:xfrm>
            <a:custGeom>
              <a:avLst/>
              <a:gdLst/>
              <a:ahLst/>
              <a:cxnLst/>
              <a:rect l="l" t="t" r="r" b="b"/>
              <a:pathLst>
                <a:path w="3498" h="1821" extrusionOk="0">
                  <a:moveTo>
                    <a:pt x="428" y="1"/>
                  </a:moveTo>
                  <a:cubicBezTo>
                    <a:pt x="196" y="1"/>
                    <a:pt x="0" y="197"/>
                    <a:pt x="0" y="429"/>
                  </a:cubicBezTo>
                  <a:cubicBezTo>
                    <a:pt x="0" y="679"/>
                    <a:pt x="196" y="875"/>
                    <a:pt x="428" y="875"/>
                  </a:cubicBezTo>
                  <a:lnTo>
                    <a:pt x="1303" y="875"/>
                  </a:lnTo>
                  <a:lnTo>
                    <a:pt x="1303" y="1821"/>
                  </a:lnTo>
                  <a:cubicBezTo>
                    <a:pt x="1463" y="1803"/>
                    <a:pt x="1606" y="1803"/>
                    <a:pt x="1749" y="1803"/>
                  </a:cubicBezTo>
                  <a:cubicBezTo>
                    <a:pt x="1892" y="1803"/>
                    <a:pt x="2034" y="1803"/>
                    <a:pt x="2195" y="1821"/>
                  </a:cubicBezTo>
                  <a:lnTo>
                    <a:pt x="2195" y="875"/>
                  </a:lnTo>
                  <a:lnTo>
                    <a:pt x="3069" y="875"/>
                  </a:lnTo>
                  <a:cubicBezTo>
                    <a:pt x="3301" y="875"/>
                    <a:pt x="3497" y="679"/>
                    <a:pt x="3497" y="429"/>
                  </a:cubicBezTo>
                  <a:cubicBezTo>
                    <a:pt x="3497" y="197"/>
                    <a:pt x="3301" y="1"/>
                    <a:pt x="306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5" name="Google Shape;4655;p125"/>
            <p:cNvSpPr/>
            <p:nvPr/>
          </p:nvSpPr>
          <p:spPr>
            <a:xfrm>
              <a:off x="5063200" y="3458125"/>
              <a:ext cx="306925" cy="306450"/>
            </a:xfrm>
            <a:custGeom>
              <a:avLst/>
              <a:gdLst/>
              <a:ahLst/>
              <a:cxnLst/>
              <a:rect l="l" t="t" r="r" b="b"/>
              <a:pathLst>
                <a:path w="12277" h="12258" extrusionOk="0">
                  <a:moveTo>
                    <a:pt x="6139" y="1749"/>
                  </a:moveTo>
                  <a:cubicBezTo>
                    <a:pt x="6389" y="1749"/>
                    <a:pt x="6585" y="1945"/>
                    <a:pt x="6585" y="2195"/>
                  </a:cubicBezTo>
                  <a:cubicBezTo>
                    <a:pt x="6585" y="2427"/>
                    <a:pt x="6389" y="2623"/>
                    <a:pt x="6139" y="2623"/>
                  </a:cubicBezTo>
                  <a:cubicBezTo>
                    <a:pt x="5889" y="2623"/>
                    <a:pt x="5693" y="2427"/>
                    <a:pt x="5693" y="2195"/>
                  </a:cubicBezTo>
                  <a:cubicBezTo>
                    <a:pt x="5693" y="1945"/>
                    <a:pt x="5889" y="1749"/>
                    <a:pt x="6139" y="1749"/>
                  </a:cubicBezTo>
                  <a:close/>
                  <a:moveTo>
                    <a:pt x="2196" y="5692"/>
                  </a:moveTo>
                  <a:cubicBezTo>
                    <a:pt x="2445" y="5692"/>
                    <a:pt x="2642" y="5888"/>
                    <a:pt x="2642" y="6138"/>
                  </a:cubicBezTo>
                  <a:cubicBezTo>
                    <a:pt x="2642" y="6370"/>
                    <a:pt x="2445" y="6566"/>
                    <a:pt x="2196" y="6566"/>
                  </a:cubicBezTo>
                  <a:cubicBezTo>
                    <a:pt x="1964" y="6566"/>
                    <a:pt x="1767" y="6370"/>
                    <a:pt x="1767" y="6138"/>
                  </a:cubicBezTo>
                  <a:cubicBezTo>
                    <a:pt x="1767" y="5888"/>
                    <a:pt x="1964" y="5692"/>
                    <a:pt x="2196" y="5692"/>
                  </a:cubicBezTo>
                  <a:close/>
                  <a:moveTo>
                    <a:pt x="10082" y="5692"/>
                  </a:moveTo>
                  <a:cubicBezTo>
                    <a:pt x="10314" y="5692"/>
                    <a:pt x="10510" y="5888"/>
                    <a:pt x="10510" y="6138"/>
                  </a:cubicBezTo>
                  <a:cubicBezTo>
                    <a:pt x="10510" y="6370"/>
                    <a:pt x="10314" y="6566"/>
                    <a:pt x="10082" y="6566"/>
                  </a:cubicBezTo>
                  <a:cubicBezTo>
                    <a:pt x="9832" y="6566"/>
                    <a:pt x="9636" y="6370"/>
                    <a:pt x="9636" y="6138"/>
                  </a:cubicBezTo>
                  <a:cubicBezTo>
                    <a:pt x="9636" y="5888"/>
                    <a:pt x="9832" y="5692"/>
                    <a:pt x="10082" y="5692"/>
                  </a:cubicBezTo>
                  <a:close/>
                  <a:moveTo>
                    <a:pt x="7736" y="4095"/>
                  </a:moveTo>
                  <a:cubicBezTo>
                    <a:pt x="7847" y="4095"/>
                    <a:pt x="7959" y="4140"/>
                    <a:pt x="8048" y="4229"/>
                  </a:cubicBezTo>
                  <a:cubicBezTo>
                    <a:pt x="8209" y="4389"/>
                    <a:pt x="8209" y="4675"/>
                    <a:pt x="8048" y="4853"/>
                  </a:cubicBezTo>
                  <a:lnTo>
                    <a:pt x="7316" y="5567"/>
                  </a:lnTo>
                  <a:cubicBezTo>
                    <a:pt x="7406" y="5745"/>
                    <a:pt x="7459" y="5924"/>
                    <a:pt x="7459" y="6138"/>
                  </a:cubicBezTo>
                  <a:cubicBezTo>
                    <a:pt x="7459" y="6852"/>
                    <a:pt x="6870" y="7440"/>
                    <a:pt x="6139" y="7440"/>
                  </a:cubicBezTo>
                  <a:cubicBezTo>
                    <a:pt x="5407" y="7440"/>
                    <a:pt x="4818" y="6852"/>
                    <a:pt x="4818" y="6138"/>
                  </a:cubicBezTo>
                  <a:cubicBezTo>
                    <a:pt x="4818" y="5406"/>
                    <a:pt x="5407" y="4818"/>
                    <a:pt x="6139" y="4818"/>
                  </a:cubicBezTo>
                  <a:cubicBezTo>
                    <a:pt x="6335" y="4818"/>
                    <a:pt x="6531" y="4871"/>
                    <a:pt x="6710" y="4943"/>
                  </a:cubicBezTo>
                  <a:lnTo>
                    <a:pt x="7423" y="4229"/>
                  </a:lnTo>
                  <a:cubicBezTo>
                    <a:pt x="7513" y="4140"/>
                    <a:pt x="7624" y="4095"/>
                    <a:pt x="7736" y="4095"/>
                  </a:cubicBezTo>
                  <a:close/>
                  <a:moveTo>
                    <a:pt x="6139" y="9635"/>
                  </a:moveTo>
                  <a:cubicBezTo>
                    <a:pt x="6389" y="9635"/>
                    <a:pt x="6585" y="9831"/>
                    <a:pt x="6585" y="10081"/>
                  </a:cubicBezTo>
                  <a:cubicBezTo>
                    <a:pt x="6585" y="10313"/>
                    <a:pt x="6389" y="10509"/>
                    <a:pt x="6139" y="10509"/>
                  </a:cubicBezTo>
                  <a:cubicBezTo>
                    <a:pt x="5889" y="10509"/>
                    <a:pt x="5693" y="10313"/>
                    <a:pt x="5693" y="10081"/>
                  </a:cubicBezTo>
                  <a:cubicBezTo>
                    <a:pt x="5693" y="9831"/>
                    <a:pt x="5889" y="9635"/>
                    <a:pt x="6139" y="9635"/>
                  </a:cubicBezTo>
                  <a:close/>
                  <a:moveTo>
                    <a:pt x="6139" y="0"/>
                  </a:moveTo>
                  <a:cubicBezTo>
                    <a:pt x="2767" y="0"/>
                    <a:pt x="1" y="2748"/>
                    <a:pt x="1" y="6138"/>
                  </a:cubicBezTo>
                  <a:cubicBezTo>
                    <a:pt x="1" y="9510"/>
                    <a:pt x="2767" y="12258"/>
                    <a:pt x="6139" y="12258"/>
                  </a:cubicBezTo>
                  <a:cubicBezTo>
                    <a:pt x="9511" y="12258"/>
                    <a:pt x="12277" y="9510"/>
                    <a:pt x="12277" y="6138"/>
                  </a:cubicBezTo>
                  <a:cubicBezTo>
                    <a:pt x="12277" y="2748"/>
                    <a:pt x="9511" y="0"/>
                    <a:pt x="613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56" name="Google Shape;4656;p125"/>
          <p:cNvSpPr/>
          <p:nvPr/>
        </p:nvSpPr>
        <p:spPr>
          <a:xfrm>
            <a:off x="6483175" y="2707425"/>
            <a:ext cx="131150" cy="65600"/>
          </a:xfrm>
          <a:custGeom>
            <a:avLst/>
            <a:gdLst/>
            <a:ahLst/>
            <a:cxnLst/>
            <a:rect l="l" t="t" r="r" b="b"/>
            <a:pathLst>
              <a:path w="5246" h="2624" extrusionOk="0">
                <a:moveTo>
                  <a:pt x="428" y="1"/>
                </a:moveTo>
                <a:cubicBezTo>
                  <a:pt x="196" y="1"/>
                  <a:pt x="0" y="197"/>
                  <a:pt x="0" y="429"/>
                </a:cubicBezTo>
                <a:lnTo>
                  <a:pt x="0" y="2178"/>
                </a:lnTo>
                <a:cubicBezTo>
                  <a:pt x="0" y="2427"/>
                  <a:pt x="196" y="2624"/>
                  <a:pt x="428" y="2624"/>
                </a:cubicBezTo>
                <a:lnTo>
                  <a:pt x="4818" y="2624"/>
                </a:lnTo>
                <a:cubicBezTo>
                  <a:pt x="5050" y="2624"/>
                  <a:pt x="5246" y="2427"/>
                  <a:pt x="5246" y="2178"/>
                </a:cubicBezTo>
                <a:lnTo>
                  <a:pt x="5246" y="429"/>
                </a:lnTo>
                <a:cubicBezTo>
                  <a:pt x="5246" y="197"/>
                  <a:pt x="5050" y="1"/>
                  <a:pt x="481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7" name="Google Shape;4657;p125"/>
          <p:cNvSpPr/>
          <p:nvPr/>
        </p:nvSpPr>
        <p:spPr>
          <a:xfrm>
            <a:off x="6582200" y="2876500"/>
            <a:ext cx="131600" cy="65575"/>
          </a:xfrm>
          <a:custGeom>
            <a:avLst/>
            <a:gdLst/>
            <a:ahLst/>
            <a:cxnLst/>
            <a:rect l="l" t="t" r="r" b="b"/>
            <a:pathLst>
              <a:path w="5264" h="2623" extrusionOk="0">
                <a:moveTo>
                  <a:pt x="446" y="0"/>
                </a:moveTo>
                <a:cubicBezTo>
                  <a:pt x="196" y="0"/>
                  <a:pt x="0" y="196"/>
                  <a:pt x="0" y="446"/>
                </a:cubicBezTo>
                <a:lnTo>
                  <a:pt x="0" y="2195"/>
                </a:lnTo>
                <a:cubicBezTo>
                  <a:pt x="0" y="2427"/>
                  <a:pt x="196" y="2623"/>
                  <a:pt x="446" y="2623"/>
                </a:cubicBezTo>
                <a:lnTo>
                  <a:pt x="4818" y="2623"/>
                </a:lnTo>
                <a:cubicBezTo>
                  <a:pt x="5067" y="2623"/>
                  <a:pt x="5264" y="2427"/>
                  <a:pt x="5264" y="2195"/>
                </a:cubicBezTo>
                <a:lnTo>
                  <a:pt x="5264" y="446"/>
                </a:lnTo>
                <a:cubicBezTo>
                  <a:pt x="5264" y="196"/>
                  <a:pt x="5067" y="0"/>
                  <a:pt x="481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8" name="Google Shape;4658;p125"/>
          <p:cNvSpPr/>
          <p:nvPr/>
        </p:nvSpPr>
        <p:spPr>
          <a:xfrm>
            <a:off x="6383700" y="2876500"/>
            <a:ext cx="131600" cy="65575"/>
          </a:xfrm>
          <a:custGeom>
            <a:avLst/>
            <a:gdLst/>
            <a:ahLst/>
            <a:cxnLst/>
            <a:rect l="l" t="t" r="r" b="b"/>
            <a:pathLst>
              <a:path w="5264" h="2623" extrusionOk="0">
                <a:moveTo>
                  <a:pt x="446" y="0"/>
                </a:moveTo>
                <a:cubicBezTo>
                  <a:pt x="196" y="0"/>
                  <a:pt x="0" y="196"/>
                  <a:pt x="0" y="446"/>
                </a:cubicBezTo>
                <a:lnTo>
                  <a:pt x="0" y="2195"/>
                </a:lnTo>
                <a:cubicBezTo>
                  <a:pt x="0" y="2427"/>
                  <a:pt x="196" y="2623"/>
                  <a:pt x="446" y="2623"/>
                </a:cubicBezTo>
                <a:lnTo>
                  <a:pt x="4818" y="2623"/>
                </a:lnTo>
                <a:cubicBezTo>
                  <a:pt x="5067" y="2623"/>
                  <a:pt x="5264" y="2427"/>
                  <a:pt x="5264" y="2195"/>
                </a:cubicBezTo>
                <a:lnTo>
                  <a:pt x="5264" y="446"/>
                </a:lnTo>
                <a:cubicBezTo>
                  <a:pt x="5264" y="196"/>
                  <a:pt x="5067" y="0"/>
                  <a:pt x="481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9" name="Google Shape;4659;p125"/>
          <p:cNvSpPr/>
          <p:nvPr/>
        </p:nvSpPr>
        <p:spPr>
          <a:xfrm>
            <a:off x="6582200" y="3015225"/>
            <a:ext cx="131600" cy="65575"/>
          </a:xfrm>
          <a:custGeom>
            <a:avLst/>
            <a:gdLst/>
            <a:ahLst/>
            <a:cxnLst/>
            <a:rect l="l" t="t" r="r" b="b"/>
            <a:pathLst>
              <a:path w="5264" h="2623" extrusionOk="0">
                <a:moveTo>
                  <a:pt x="446" y="0"/>
                </a:moveTo>
                <a:cubicBezTo>
                  <a:pt x="196" y="0"/>
                  <a:pt x="0" y="196"/>
                  <a:pt x="0" y="446"/>
                </a:cubicBezTo>
                <a:lnTo>
                  <a:pt x="0" y="2195"/>
                </a:lnTo>
                <a:cubicBezTo>
                  <a:pt x="0" y="2427"/>
                  <a:pt x="196" y="2623"/>
                  <a:pt x="446" y="2623"/>
                </a:cubicBezTo>
                <a:lnTo>
                  <a:pt x="4818" y="2623"/>
                </a:lnTo>
                <a:cubicBezTo>
                  <a:pt x="5067" y="2623"/>
                  <a:pt x="5264" y="2427"/>
                  <a:pt x="5264" y="2195"/>
                </a:cubicBezTo>
                <a:lnTo>
                  <a:pt x="5264" y="446"/>
                </a:lnTo>
                <a:cubicBezTo>
                  <a:pt x="5264" y="196"/>
                  <a:pt x="5067" y="0"/>
                  <a:pt x="481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0" name="Google Shape;4660;p125"/>
          <p:cNvSpPr/>
          <p:nvPr/>
        </p:nvSpPr>
        <p:spPr>
          <a:xfrm>
            <a:off x="6383700" y="3015225"/>
            <a:ext cx="131600" cy="65575"/>
          </a:xfrm>
          <a:custGeom>
            <a:avLst/>
            <a:gdLst/>
            <a:ahLst/>
            <a:cxnLst/>
            <a:rect l="l" t="t" r="r" b="b"/>
            <a:pathLst>
              <a:path w="5264" h="2623" extrusionOk="0">
                <a:moveTo>
                  <a:pt x="446" y="0"/>
                </a:moveTo>
                <a:cubicBezTo>
                  <a:pt x="196" y="0"/>
                  <a:pt x="0" y="196"/>
                  <a:pt x="0" y="446"/>
                </a:cubicBezTo>
                <a:lnTo>
                  <a:pt x="0" y="2195"/>
                </a:lnTo>
                <a:cubicBezTo>
                  <a:pt x="0" y="2427"/>
                  <a:pt x="196" y="2623"/>
                  <a:pt x="446" y="2623"/>
                </a:cubicBezTo>
                <a:lnTo>
                  <a:pt x="4818" y="2623"/>
                </a:lnTo>
                <a:cubicBezTo>
                  <a:pt x="5067" y="2623"/>
                  <a:pt x="5264" y="2427"/>
                  <a:pt x="5264" y="2195"/>
                </a:cubicBezTo>
                <a:lnTo>
                  <a:pt x="5264" y="446"/>
                </a:lnTo>
                <a:cubicBezTo>
                  <a:pt x="5264" y="196"/>
                  <a:pt x="5067" y="0"/>
                  <a:pt x="481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1" name="Google Shape;4661;p125"/>
          <p:cNvSpPr/>
          <p:nvPr/>
        </p:nvSpPr>
        <p:spPr>
          <a:xfrm>
            <a:off x="6438550" y="2794850"/>
            <a:ext cx="220400" cy="59800"/>
          </a:xfrm>
          <a:custGeom>
            <a:avLst/>
            <a:gdLst/>
            <a:ahLst/>
            <a:cxnLst/>
            <a:rect l="l" t="t" r="r" b="b"/>
            <a:pathLst>
              <a:path w="8816" h="2392" extrusionOk="0">
                <a:moveTo>
                  <a:pt x="3962" y="1"/>
                </a:moveTo>
                <a:lnTo>
                  <a:pt x="3962" y="643"/>
                </a:lnTo>
                <a:lnTo>
                  <a:pt x="429" y="643"/>
                </a:lnTo>
                <a:cubicBezTo>
                  <a:pt x="197" y="643"/>
                  <a:pt x="1" y="839"/>
                  <a:pt x="1" y="1071"/>
                </a:cubicBezTo>
                <a:lnTo>
                  <a:pt x="1" y="2392"/>
                </a:lnTo>
                <a:lnTo>
                  <a:pt x="875" y="2392"/>
                </a:lnTo>
                <a:lnTo>
                  <a:pt x="875" y="1517"/>
                </a:lnTo>
                <a:lnTo>
                  <a:pt x="7941" y="1517"/>
                </a:lnTo>
                <a:lnTo>
                  <a:pt x="7941" y="2392"/>
                </a:lnTo>
                <a:lnTo>
                  <a:pt x="8815" y="2392"/>
                </a:lnTo>
                <a:lnTo>
                  <a:pt x="8815" y="1071"/>
                </a:lnTo>
                <a:cubicBezTo>
                  <a:pt x="8815" y="839"/>
                  <a:pt x="8619" y="643"/>
                  <a:pt x="8387" y="643"/>
                </a:cubicBezTo>
                <a:lnTo>
                  <a:pt x="4854" y="643"/>
                </a:lnTo>
                <a:lnTo>
                  <a:pt x="485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2" name="Google Shape;4662;p125"/>
          <p:cNvSpPr/>
          <p:nvPr/>
        </p:nvSpPr>
        <p:spPr>
          <a:xfrm>
            <a:off x="6637050" y="2963925"/>
            <a:ext cx="21900" cy="29450"/>
          </a:xfrm>
          <a:custGeom>
            <a:avLst/>
            <a:gdLst/>
            <a:ahLst/>
            <a:cxnLst/>
            <a:rect l="l" t="t" r="r" b="b"/>
            <a:pathLst>
              <a:path w="876" h="1178" extrusionOk="0">
                <a:moveTo>
                  <a:pt x="1" y="0"/>
                </a:moveTo>
                <a:lnTo>
                  <a:pt x="1" y="1178"/>
                </a:lnTo>
                <a:lnTo>
                  <a:pt x="875" y="1178"/>
                </a:lnTo>
                <a:lnTo>
                  <a:pt x="87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3" name="Google Shape;4663;p125"/>
          <p:cNvSpPr/>
          <p:nvPr/>
        </p:nvSpPr>
        <p:spPr>
          <a:xfrm>
            <a:off x="6438550" y="2963925"/>
            <a:ext cx="21900" cy="29450"/>
          </a:xfrm>
          <a:custGeom>
            <a:avLst/>
            <a:gdLst/>
            <a:ahLst/>
            <a:cxnLst/>
            <a:rect l="l" t="t" r="r" b="b"/>
            <a:pathLst>
              <a:path w="876" h="1178" extrusionOk="0">
                <a:moveTo>
                  <a:pt x="1" y="0"/>
                </a:moveTo>
                <a:lnTo>
                  <a:pt x="1" y="1178"/>
                </a:lnTo>
                <a:lnTo>
                  <a:pt x="875" y="1178"/>
                </a:lnTo>
                <a:lnTo>
                  <a:pt x="87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64" name="Google Shape;4664;p125"/>
          <p:cNvGrpSpPr/>
          <p:nvPr/>
        </p:nvGrpSpPr>
        <p:grpSpPr>
          <a:xfrm>
            <a:off x="6361825" y="2166800"/>
            <a:ext cx="373850" cy="373825"/>
            <a:chOff x="6361825" y="2103050"/>
            <a:chExt cx="373850" cy="373825"/>
          </a:xfrm>
        </p:grpSpPr>
        <p:sp>
          <p:nvSpPr>
            <p:cNvPr id="4665" name="Google Shape;4665;p125"/>
            <p:cNvSpPr/>
            <p:nvPr/>
          </p:nvSpPr>
          <p:spPr>
            <a:xfrm>
              <a:off x="6361825" y="2190475"/>
              <a:ext cx="264100" cy="286400"/>
            </a:xfrm>
            <a:custGeom>
              <a:avLst/>
              <a:gdLst/>
              <a:ahLst/>
              <a:cxnLst/>
              <a:rect l="l" t="t" r="r" b="b"/>
              <a:pathLst>
                <a:path w="10564" h="11456" extrusionOk="0">
                  <a:moveTo>
                    <a:pt x="2624" y="1749"/>
                  </a:moveTo>
                  <a:cubicBezTo>
                    <a:pt x="2874" y="1749"/>
                    <a:pt x="3070" y="1945"/>
                    <a:pt x="3070" y="2195"/>
                  </a:cubicBezTo>
                  <a:cubicBezTo>
                    <a:pt x="3070" y="2445"/>
                    <a:pt x="2874" y="2641"/>
                    <a:pt x="2624" y="2641"/>
                  </a:cubicBezTo>
                  <a:lnTo>
                    <a:pt x="2196" y="2641"/>
                  </a:lnTo>
                  <a:lnTo>
                    <a:pt x="2196" y="3070"/>
                  </a:lnTo>
                  <a:cubicBezTo>
                    <a:pt x="2196" y="3319"/>
                    <a:pt x="1999" y="3516"/>
                    <a:pt x="1749" y="3516"/>
                  </a:cubicBezTo>
                  <a:cubicBezTo>
                    <a:pt x="1518" y="3516"/>
                    <a:pt x="1321" y="3319"/>
                    <a:pt x="1321" y="3070"/>
                  </a:cubicBezTo>
                  <a:lnTo>
                    <a:pt x="1321" y="2195"/>
                  </a:lnTo>
                  <a:cubicBezTo>
                    <a:pt x="1321" y="1945"/>
                    <a:pt x="1518" y="1749"/>
                    <a:pt x="1749" y="1749"/>
                  </a:cubicBezTo>
                  <a:close/>
                  <a:moveTo>
                    <a:pt x="8815" y="1749"/>
                  </a:moveTo>
                  <a:cubicBezTo>
                    <a:pt x="9065" y="1749"/>
                    <a:pt x="9261" y="1945"/>
                    <a:pt x="9261" y="2195"/>
                  </a:cubicBezTo>
                  <a:lnTo>
                    <a:pt x="9261" y="3070"/>
                  </a:lnTo>
                  <a:cubicBezTo>
                    <a:pt x="9261" y="3319"/>
                    <a:pt x="9065" y="3516"/>
                    <a:pt x="8815" y="3516"/>
                  </a:cubicBezTo>
                  <a:cubicBezTo>
                    <a:pt x="8583" y="3516"/>
                    <a:pt x="8387" y="3319"/>
                    <a:pt x="8387" y="3070"/>
                  </a:cubicBezTo>
                  <a:lnTo>
                    <a:pt x="8387" y="2641"/>
                  </a:lnTo>
                  <a:lnTo>
                    <a:pt x="7941" y="2641"/>
                  </a:lnTo>
                  <a:cubicBezTo>
                    <a:pt x="7709" y="2641"/>
                    <a:pt x="7513" y="2445"/>
                    <a:pt x="7513" y="2195"/>
                  </a:cubicBezTo>
                  <a:cubicBezTo>
                    <a:pt x="7513" y="1945"/>
                    <a:pt x="7709" y="1749"/>
                    <a:pt x="7941" y="1749"/>
                  </a:cubicBezTo>
                  <a:close/>
                  <a:moveTo>
                    <a:pt x="1749" y="7941"/>
                  </a:moveTo>
                  <a:cubicBezTo>
                    <a:pt x="1999" y="7941"/>
                    <a:pt x="2196" y="8137"/>
                    <a:pt x="2196" y="8387"/>
                  </a:cubicBezTo>
                  <a:lnTo>
                    <a:pt x="2196" y="8815"/>
                  </a:lnTo>
                  <a:lnTo>
                    <a:pt x="2624" y="8815"/>
                  </a:lnTo>
                  <a:cubicBezTo>
                    <a:pt x="2874" y="8815"/>
                    <a:pt x="3070" y="9011"/>
                    <a:pt x="3070" y="9261"/>
                  </a:cubicBezTo>
                  <a:cubicBezTo>
                    <a:pt x="3070" y="9493"/>
                    <a:pt x="2874" y="9689"/>
                    <a:pt x="2624" y="9689"/>
                  </a:cubicBezTo>
                  <a:lnTo>
                    <a:pt x="1749" y="9689"/>
                  </a:lnTo>
                  <a:cubicBezTo>
                    <a:pt x="1518" y="9689"/>
                    <a:pt x="1321" y="9493"/>
                    <a:pt x="1321" y="9261"/>
                  </a:cubicBezTo>
                  <a:lnTo>
                    <a:pt x="1321" y="8387"/>
                  </a:lnTo>
                  <a:cubicBezTo>
                    <a:pt x="1321" y="8137"/>
                    <a:pt x="1518" y="7941"/>
                    <a:pt x="1749" y="7941"/>
                  </a:cubicBezTo>
                  <a:close/>
                  <a:moveTo>
                    <a:pt x="8815" y="7941"/>
                  </a:moveTo>
                  <a:cubicBezTo>
                    <a:pt x="9065" y="7941"/>
                    <a:pt x="9261" y="8137"/>
                    <a:pt x="9261" y="8387"/>
                  </a:cubicBezTo>
                  <a:lnTo>
                    <a:pt x="9261" y="9261"/>
                  </a:lnTo>
                  <a:cubicBezTo>
                    <a:pt x="9261" y="9493"/>
                    <a:pt x="9065" y="9689"/>
                    <a:pt x="8815" y="9689"/>
                  </a:cubicBezTo>
                  <a:lnTo>
                    <a:pt x="7941" y="9689"/>
                  </a:lnTo>
                  <a:cubicBezTo>
                    <a:pt x="7709" y="9689"/>
                    <a:pt x="7513" y="9493"/>
                    <a:pt x="7513" y="9261"/>
                  </a:cubicBezTo>
                  <a:cubicBezTo>
                    <a:pt x="7513" y="9011"/>
                    <a:pt x="7709" y="8815"/>
                    <a:pt x="7941" y="8815"/>
                  </a:cubicBezTo>
                  <a:lnTo>
                    <a:pt x="8387" y="8815"/>
                  </a:lnTo>
                  <a:lnTo>
                    <a:pt x="8387" y="8387"/>
                  </a:lnTo>
                  <a:cubicBezTo>
                    <a:pt x="8387" y="8137"/>
                    <a:pt x="8583" y="7941"/>
                    <a:pt x="8815" y="7941"/>
                  </a:cubicBezTo>
                  <a:close/>
                  <a:moveTo>
                    <a:pt x="447" y="1"/>
                  </a:moveTo>
                  <a:cubicBezTo>
                    <a:pt x="197" y="1"/>
                    <a:pt x="1" y="197"/>
                    <a:pt x="1" y="447"/>
                  </a:cubicBezTo>
                  <a:lnTo>
                    <a:pt x="1" y="11010"/>
                  </a:lnTo>
                  <a:cubicBezTo>
                    <a:pt x="1" y="11259"/>
                    <a:pt x="197" y="11456"/>
                    <a:pt x="447" y="11456"/>
                  </a:cubicBezTo>
                  <a:lnTo>
                    <a:pt x="10564" y="11456"/>
                  </a:lnTo>
                  <a:lnTo>
                    <a:pt x="1056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6" name="Google Shape;4666;p125"/>
            <p:cNvSpPr/>
            <p:nvPr/>
          </p:nvSpPr>
          <p:spPr>
            <a:xfrm>
              <a:off x="6416250" y="2103050"/>
              <a:ext cx="263650" cy="65600"/>
            </a:xfrm>
            <a:custGeom>
              <a:avLst/>
              <a:gdLst/>
              <a:ahLst/>
              <a:cxnLst/>
              <a:rect l="l" t="t" r="r" b="b"/>
              <a:pathLst>
                <a:path w="10546" h="2624" extrusionOk="0">
                  <a:moveTo>
                    <a:pt x="1357" y="0"/>
                  </a:moveTo>
                  <a:cubicBezTo>
                    <a:pt x="1250" y="0"/>
                    <a:pt x="1125" y="36"/>
                    <a:pt x="1053" y="125"/>
                  </a:cubicBezTo>
                  <a:lnTo>
                    <a:pt x="179" y="1000"/>
                  </a:lnTo>
                  <a:cubicBezTo>
                    <a:pt x="1" y="1178"/>
                    <a:pt x="1" y="1446"/>
                    <a:pt x="179" y="1624"/>
                  </a:cubicBezTo>
                  <a:lnTo>
                    <a:pt x="1053" y="2498"/>
                  </a:lnTo>
                  <a:cubicBezTo>
                    <a:pt x="1125" y="2588"/>
                    <a:pt x="1250" y="2623"/>
                    <a:pt x="1357" y="2623"/>
                  </a:cubicBezTo>
                  <a:lnTo>
                    <a:pt x="10117" y="2623"/>
                  </a:lnTo>
                  <a:cubicBezTo>
                    <a:pt x="10349" y="2623"/>
                    <a:pt x="10546" y="2427"/>
                    <a:pt x="10546" y="2195"/>
                  </a:cubicBezTo>
                  <a:lnTo>
                    <a:pt x="10546" y="429"/>
                  </a:lnTo>
                  <a:cubicBezTo>
                    <a:pt x="10546" y="197"/>
                    <a:pt x="10349" y="0"/>
                    <a:pt x="1011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7" name="Google Shape;4667;p125"/>
            <p:cNvSpPr/>
            <p:nvPr/>
          </p:nvSpPr>
          <p:spPr>
            <a:xfrm>
              <a:off x="6647775" y="2190475"/>
              <a:ext cx="87900" cy="286400"/>
            </a:xfrm>
            <a:custGeom>
              <a:avLst/>
              <a:gdLst/>
              <a:ahLst/>
              <a:cxnLst/>
              <a:rect l="l" t="t" r="r" b="b"/>
              <a:pathLst>
                <a:path w="3516" h="11456" extrusionOk="0">
                  <a:moveTo>
                    <a:pt x="1766" y="2267"/>
                  </a:moveTo>
                  <a:cubicBezTo>
                    <a:pt x="1998" y="2267"/>
                    <a:pt x="2195" y="2463"/>
                    <a:pt x="2195" y="2713"/>
                  </a:cubicBezTo>
                  <a:cubicBezTo>
                    <a:pt x="2195" y="2945"/>
                    <a:pt x="1998" y="3141"/>
                    <a:pt x="1766" y="3141"/>
                  </a:cubicBezTo>
                  <a:cubicBezTo>
                    <a:pt x="1517" y="3141"/>
                    <a:pt x="1320" y="2945"/>
                    <a:pt x="1320" y="2713"/>
                  </a:cubicBezTo>
                  <a:cubicBezTo>
                    <a:pt x="1320" y="2463"/>
                    <a:pt x="1517" y="2267"/>
                    <a:pt x="1766" y="2267"/>
                  </a:cubicBezTo>
                  <a:close/>
                  <a:moveTo>
                    <a:pt x="1766" y="5282"/>
                  </a:moveTo>
                  <a:cubicBezTo>
                    <a:pt x="1998" y="5282"/>
                    <a:pt x="2195" y="5478"/>
                    <a:pt x="2195" y="5728"/>
                  </a:cubicBezTo>
                  <a:cubicBezTo>
                    <a:pt x="2195" y="5960"/>
                    <a:pt x="1998" y="6156"/>
                    <a:pt x="1766" y="6156"/>
                  </a:cubicBezTo>
                  <a:cubicBezTo>
                    <a:pt x="1517" y="6156"/>
                    <a:pt x="1320" y="5960"/>
                    <a:pt x="1320" y="5728"/>
                  </a:cubicBezTo>
                  <a:cubicBezTo>
                    <a:pt x="1320" y="5478"/>
                    <a:pt x="1517" y="5282"/>
                    <a:pt x="1766" y="5282"/>
                  </a:cubicBezTo>
                  <a:close/>
                  <a:moveTo>
                    <a:pt x="1766" y="8297"/>
                  </a:moveTo>
                  <a:cubicBezTo>
                    <a:pt x="1998" y="8297"/>
                    <a:pt x="2195" y="8494"/>
                    <a:pt x="2195" y="8743"/>
                  </a:cubicBezTo>
                  <a:cubicBezTo>
                    <a:pt x="2195" y="8993"/>
                    <a:pt x="1998" y="9190"/>
                    <a:pt x="1766" y="9190"/>
                  </a:cubicBezTo>
                  <a:cubicBezTo>
                    <a:pt x="1517" y="9190"/>
                    <a:pt x="1320" y="8993"/>
                    <a:pt x="1320" y="8743"/>
                  </a:cubicBezTo>
                  <a:cubicBezTo>
                    <a:pt x="1320" y="8494"/>
                    <a:pt x="1517" y="8297"/>
                    <a:pt x="1766" y="8297"/>
                  </a:cubicBezTo>
                  <a:close/>
                  <a:moveTo>
                    <a:pt x="0" y="1"/>
                  </a:moveTo>
                  <a:lnTo>
                    <a:pt x="0" y="11456"/>
                  </a:lnTo>
                  <a:lnTo>
                    <a:pt x="3069" y="11456"/>
                  </a:lnTo>
                  <a:cubicBezTo>
                    <a:pt x="3319" y="11456"/>
                    <a:pt x="3515" y="11259"/>
                    <a:pt x="3515" y="11010"/>
                  </a:cubicBezTo>
                  <a:lnTo>
                    <a:pt x="3515" y="447"/>
                  </a:lnTo>
                  <a:cubicBezTo>
                    <a:pt x="3515" y="197"/>
                    <a:pt x="3319" y="1"/>
                    <a:pt x="306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8" name="Google Shape;4668;p125"/>
          <p:cNvGrpSpPr/>
          <p:nvPr/>
        </p:nvGrpSpPr>
        <p:grpSpPr>
          <a:xfrm>
            <a:off x="5796675" y="1548550"/>
            <a:ext cx="373825" cy="373825"/>
            <a:chOff x="5796675" y="1484800"/>
            <a:chExt cx="373825" cy="373825"/>
          </a:xfrm>
        </p:grpSpPr>
        <p:sp>
          <p:nvSpPr>
            <p:cNvPr id="4669" name="Google Shape;4669;p125"/>
            <p:cNvSpPr/>
            <p:nvPr/>
          </p:nvSpPr>
          <p:spPr>
            <a:xfrm>
              <a:off x="5855550" y="1484800"/>
              <a:ext cx="255625" cy="373825"/>
            </a:xfrm>
            <a:custGeom>
              <a:avLst/>
              <a:gdLst/>
              <a:ahLst/>
              <a:cxnLst/>
              <a:rect l="l" t="t" r="r" b="b"/>
              <a:pathLst>
                <a:path w="10225" h="14953" extrusionOk="0">
                  <a:moveTo>
                    <a:pt x="5121" y="3533"/>
                  </a:moveTo>
                  <a:cubicBezTo>
                    <a:pt x="5353" y="3533"/>
                    <a:pt x="5550" y="3730"/>
                    <a:pt x="5550" y="3979"/>
                  </a:cubicBezTo>
                  <a:cubicBezTo>
                    <a:pt x="5550" y="4211"/>
                    <a:pt x="5353" y="4408"/>
                    <a:pt x="5121" y="4408"/>
                  </a:cubicBezTo>
                  <a:lnTo>
                    <a:pt x="2498" y="4408"/>
                  </a:lnTo>
                  <a:cubicBezTo>
                    <a:pt x="2249" y="4408"/>
                    <a:pt x="2052" y="4211"/>
                    <a:pt x="2052" y="3979"/>
                  </a:cubicBezTo>
                  <a:cubicBezTo>
                    <a:pt x="2052" y="3730"/>
                    <a:pt x="2249" y="3533"/>
                    <a:pt x="2498" y="3533"/>
                  </a:cubicBezTo>
                  <a:close/>
                  <a:moveTo>
                    <a:pt x="7744" y="5282"/>
                  </a:moveTo>
                  <a:cubicBezTo>
                    <a:pt x="7994" y="5282"/>
                    <a:pt x="8190" y="5478"/>
                    <a:pt x="8190" y="5728"/>
                  </a:cubicBezTo>
                  <a:cubicBezTo>
                    <a:pt x="8190" y="5960"/>
                    <a:pt x="7994" y="6156"/>
                    <a:pt x="7744" y="6156"/>
                  </a:cubicBezTo>
                  <a:lnTo>
                    <a:pt x="2498" y="6156"/>
                  </a:lnTo>
                  <a:cubicBezTo>
                    <a:pt x="2249" y="6156"/>
                    <a:pt x="2052" y="5960"/>
                    <a:pt x="2052" y="5728"/>
                  </a:cubicBezTo>
                  <a:cubicBezTo>
                    <a:pt x="2052" y="5478"/>
                    <a:pt x="2249" y="5282"/>
                    <a:pt x="2498" y="5282"/>
                  </a:cubicBezTo>
                  <a:close/>
                  <a:moveTo>
                    <a:pt x="7744" y="7031"/>
                  </a:moveTo>
                  <a:cubicBezTo>
                    <a:pt x="7994" y="7031"/>
                    <a:pt x="8190" y="7227"/>
                    <a:pt x="8190" y="7477"/>
                  </a:cubicBezTo>
                  <a:cubicBezTo>
                    <a:pt x="8190" y="7709"/>
                    <a:pt x="7994" y="7905"/>
                    <a:pt x="7744" y="7905"/>
                  </a:cubicBezTo>
                  <a:lnTo>
                    <a:pt x="2498" y="7905"/>
                  </a:lnTo>
                  <a:cubicBezTo>
                    <a:pt x="2249" y="7905"/>
                    <a:pt x="2052" y="7709"/>
                    <a:pt x="2052" y="7477"/>
                  </a:cubicBezTo>
                  <a:cubicBezTo>
                    <a:pt x="2052" y="7227"/>
                    <a:pt x="2249" y="7031"/>
                    <a:pt x="2498" y="7031"/>
                  </a:cubicBezTo>
                  <a:close/>
                  <a:moveTo>
                    <a:pt x="7744" y="8797"/>
                  </a:moveTo>
                  <a:cubicBezTo>
                    <a:pt x="7994" y="8797"/>
                    <a:pt x="8190" y="8993"/>
                    <a:pt x="8190" y="9225"/>
                  </a:cubicBezTo>
                  <a:cubicBezTo>
                    <a:pt x="8190" y="9475"/>
                    <a:pt x="7994" y="9671"/>
                    <a:pt x="7744" y="9671"/>
                  </a:cubicBezTo>
                  <a:lnTo>
                    <a:pt x="2498" y="9671"/>
                  </a:lnTo>
                  <a:cubicBezTo>
                    <a:pt x="2249" y="9671"/>
                    <a:pt x="2052" y="9475"/>
                    <a:pt x="2052" y="9225"/>
                  </a:cubicBezTo>
                  <a:cubicBezTo>
                    <a:pt x="2052" y="8993"/>
                    <a:pt x="2249" y="8797"/>
                    <a:pt x="2498" y="8797"/>
                  </a:cubicBezTo>
                  <a:close/>
                  <a:moveTo>
                    <a:pt x="7744" y="10546"/>
                  </a:moveTo>
                  <a:cubicBezTo>
                    <a:pt x="7994" y="10546"/>
                    <a:pt x="8190" y="10742"/>
                    <a:pt x="8190" y="10974"/>
                  </a:cubicBezTo>
                  <a:cubicBezTo>
                    <a:pt x="8190" y="11224"/>
                    <a:pt x="7994" y="11420"/>
                    <a:pt x="7744" y="11420"/>
                  </a:cubicBezTo>
                  <a:lnTo>
                    <a:pt x="2498" y="11420"/>
                  </a:lnTo>
                  <a:cubicBezTo>
                    <a:pt x="2249" y="11420"/>
                    <a:pt x="2052" y="11224"/>
                    <a:pt x="2052" y="10974"/>
                  </a:cubicBezTo>
                  <a:cubicBezTo>
                    <a:pt x="2052" y="10742"/>
                    <a:pt x="2249" y="10546"/>
                    <a:pt x="2498" y="10546"/>
                  </a:cubicBezTo>
                  <a:close/>
                  <a:moveTo>
                    <a:pt x="0" y="1"/>
                  </a:moveTo>
                  <a:lnTo>
                    <a:pt x="0" y="13632"/>
                  </a:lnTo>
                  <a:cubicBezTo>
                    <a:pt x="0" y="14364"/>
                    <a:pt x="589" y="14953"/>
                    <a:pt x="1321" y="14953"/>
                  </a:cubicBezTo>
                  <a:lnTo>
                    <a:pt x="10224" y="14953"/>
                  </a:lnTo>
                  <a:lnTo>
                    <a:pt x="10224" y="1321"/>
                  </a:lnTo>
                  <a:cubicBezTo>
                    <a:pt x="10224" y="589"/>
                    <a:pt x="10224" y="1"/>
                    <a:pt x="949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0" name="Google Shape;4670;p125"/>
            <p:cNvSpPr/>
            <p:nvPr/>
          </p:nvSpPr>
          <p:spPr>
            <a:xfrm>
              <a:off x="5796675" y="1484800"/>
              <a:ext cx="37050" cy="109750"/>
            </a:xfrm>
            <a:custGeom>
              <a:avLst/>
              <a:gdLst/>
              <a:ahLst/>
              <a:cxnLst/>
              <a:rect l="l" t="t" r="r" b="b"/>
              <a:pathLst>
                <a:path w="1482" h="4390" extrusionOk="0">
                  <a:moveTo>
                    <a:pt x="1321" y="1"/>
                  </a:moveTo>
                  <a:cubicBezTo>
                    <a:pt x="589" y="1"/>
                    <a:pt x="0" y="589"/>
                    <a:pt x="0" y="1321"/>
                  </a:cubicBezTo>
                  <a:lnTo>
                    <a:pt x="0" y="3944"/>
                  </a:lnTo>
                  <a:cubicBezTo>
                    <a:pt x="0" y="4194"/>
                    <a:pt x="197" y="4390"/>
                    <a:pt x="428" y="4390"/>
                  </a:cubicBezTo>
                  <a:lnTo>
                    <a:pt x="1481" y="4390"/>
                  </a:lnTo>
                  <a:lnTo>
                    <a:pt x="148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1" name="Google Shape;4671;p125"/>
            <p:cNvSpPr/>
            <p:nvPr/>
          </p:nvSpPr>
          <p:spPr>
            <a:xfrm>
              <a:off x="6133000" y="1748875"/>
              <a:ext cx="37500" cy="109750"/>
            </a:xfrm>
            <a:custGeom>
              <a:avLst/>
              <a:gdLst/>
              <a:ahLst/>
              <a:cxnLst/>
              <a:rect l="l" t="t" r="r" b="b"/>
              <a:pathLst>
                <a:path w="1500" h="4390" extrusionOk="0">
                  <a:moveTo>
                    <a:pt x="1" y="0"/>
                  </a:moveTo>
                  <a:lnTo>
                    <a:pt x="1" y="4390"/>
                  </a:lnTo>
                  <a:lnTo>
                    <a:pt x="179" y="4390"/>
                  </a:lnTo>
                  <a:cubicBezTo>
                    <a:pt x="911" y="4390"/>
                    <a:pt x="1499" y="3801"/>
                    <a:pt x="1499" y="3069"/>
                  </a:cubicBezTo>
                  <a:lnTo>
                    <a:pt x="1499" y="446"/>
                  </a:lnTo>
                  <a:cubicBezTo>
                    <a:pt x="1499" y="197"/>
                    <a:pt x="1303" y="0"/>
                    <a:pt x="105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2" name="Google Shape;4672;p125"/>
          <p:cNvGrpSpPr/>
          <p:nvPr/>
        </p:nvGrpSpPr>
        <p:grpSpPr>
          <a:xfrm>
            <a:off x="5796675" y="3870775"/>
            <a:ext cx="373825" cy="329650"/>
            <a:chOff x="4464150" y="3979125"/>
            <a:chExt cx="373825" cy="329650"/>
          </a:xfrm>
        </p:grpSpPr>
        <p:sp>
          <p:nvSpPr>
            <p:cNvPr id="4673" name="Google Shape;4673;p125"/>
            <p:cNvSpPr/>
            <p:nvPr/>
          </p:nvSpPr>
          <p:spPr>
            <a:xfrm>
              <a:off x="4537750" y="4154875"/>
              <a:ext cx="18750" cy="32575"/>
            </a:xfrm>
            <a:custGeom>
              <a:avLst/>
              <a:gdLst/>
              <a:ahLst/>
              <a:cxnLst/>
              <a:rect l="l" t="t" r="r" b="b"/>
              <a:pathLst>
                <a:path w="750" h="1303" extrusionOk="0">
                  <a:moveTo>
                    <a:pt x="750" y="0"/>
                  </a:moveTo>
                  <a:cubicBezTo>
                    <a:pt x="553" y="339"/>
                    <a:pt x="286" y="821"/>
                    <a:pt x="0" y="1303"/>
                  </a:cubicBezTo>
                  <a:lnTo>
                    <a:pt x="750" y="1303"/>
                  </a:lnTo>
                  <a:cubicBezTo>
                    <a:pt x="750" y="821"/>
                    <a:pt x="750" y="357"/>
                    <a:pt x="75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4" name="Google Shape;4674;p125"/>
            <p:cNvSpPr/>
            <p:nvPr/>
          </p:nvSpPr>
          <p:spPr>
            <a:xfrm>
              <a:off x="4771925" y="3979125"/>
              <a:ext cx="66050" cy="65600"/>
            </a:xfrm>
            <a:custGeom>
              <a:avLst/>
              <a:gdLst/>
              <a:ahLst/>
              <a:cxnLst/>
              <a:rect l="l" t="t" r="r" b="b"/>
              <a:pathLst>
                <a:path w="2642" h="2624" extrusionOk="0">
                  <a:moveTo>
                    <a:pt x="1" y="0"/>
                  </a:moveTo>
                  <a:lnTo>
                    <a:pt x="1" y="2623"/>
                  </a:lnTo>
                  <a:lnTo>
                    <a:pt x="2641" y="2623"/>
                  </a:lnTo>
                  <a:lnTo>
                    <a:pt x="2641" y="429"/>
                  </a:lnTo>
                  <a:cubicBezTo>
                    <a:pt x="2641" y="197"/>
                    <a:pt x="2445" y="0"/>
                    <a:pt x="219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5" name="Google Shape;4675;p125"/>
            <p:cNvSpPr/>
            <p:nvPr/>
          </p:nvSpPr>
          <p:spPr>
            <a:xfrm>
              <a:off x="4464150" y="3979125"/>
              <a:ext cx="285950" cy="65600"/>
            </a:xfrm>
            <a:custGeom>
              <a:avLst/>
              <a:gdLst/>
              <a:ahLst/>
              <a:cxnLst/>
              <a:rect l="l" t="t" r="r" b="b"/>
              <a:pathLst>
                <a:path w="11438" h="2624" extrusionOk="0">
                  <a:moveTo>
                    <a:pt x="428" y="0"/>
                  </a:moveTo>
                  <a:cubicBezTo>
                    <a:pt x="197" y="0"/>
                    <a:pt x="0" y="197"/>
                    <a:pt x="0" y="429"/>
                  </a:cubicBezTo>
                  <a:lnTo>
                    <a:pt x="0" y="2623"/>
                  </a:lnTo>
                  <a:lnTo>
                    <a:pt x="11437" y="2623"/>
                  </a:lnTo>
                  <a:lnTo>
                    <a:pt x="1143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6" name="Google Shape;4676;p125"/>
            <p:cNvSpPr/>
            <p:nvPr/>
          </p:nvSpPr>
          <p:spPr>
            <a:xfrm>
              <a:off x="4634100" y="4137925"/>
              <a:ext cx="33475" cy="78075"/>
            </a:xfrm>
            <a:custGeom>
              <a:avLst/>
              <a:gdLst/>
              <a:ahLst/>
              <a:cxnLst/>
              <a:rect l="l" t="t" r="r" b="b"/>
              <a:pathLst>
                <a:path w="1339" h="3123" extrusionOk="0">
                  <a:moveTo>
                    <a:pt x="678" y="0"/>
                  </a:moveTo>
                  <a:cubicBezTo>
                    <a:pt x="304" y="0"/>
                    <a:pt x="0" y="304"/>
                    <a:pt x="0" y="678"/>
                  </a:cubicBezTo>
                  <a:lnTo>
                    <a:pt x="0" y="2445"/>
                  </a:lnTo>
                  <a:cubicBezTo>
                    <a:pt x="0" y="2819"/>
                    <a:pt x="304" y="3123"/>
                    <a:pt x="678" y="3123"/>
                  </a:cubicBezTo>
                  <a:cubicBezTo>
                    <a:pt x="1035" y="3123"/>
                    <a:pt x="1338" y="2819"/>
                    <a:pt x="1338" y="2445"/>
                  </a:cubicBezTo>
                  <a:lnTo>
                    <a:pt x="1338" y="678"/>
                  </a:lnTo>
                  <a:cubicBezTo>
                    <a:pt x="1338" y="304"/>
                    <a:pt x="1035" y="0"/>
                    <a:pt x="67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7" name="Google Shape;4677;p125"/>
            <p:cNvSpPr/>
            <p:nvPr/>
          </p:nvSpPr>
          <p:spPr>
            <a:xfrm>
              <a:off x="4741150" y="4154875"/>
              <a:ext cx="18325" cy="32575"/>
            </a:xfrm>
            <a:custGeom>
              <a:avLst/>
              <a:gdLst/>
              <a:ahLst/>
              <a:cxnLst/>
              <a:rect l="l" t="t" r="r" b="b"/>
              <a:pathLst>
                <a:path w="733" h="1303" extrusionOk="0">
                  <a:moveTo>
                    <a:pt x="732" y="0"/>
                  </a:moveTo>
                  <a:cubicBezTo>
                    <a:pt x="536" y="339"/>
                    <a:pt x="268" y="821"/>
                    <a:pt x="1" y="1303"/>
                  </a:cubicBezTo>
                  <a:lnTo>
                    <a:pt x="732" y="1303"/>
                  </a:lnTo>
                  <a:cubicBezTo>
                    <a:pt x="732" y="821"/>
                    <a:pt x="732" y="357"/>
                    <a:pt x="73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8" name="Google Shape;4678;p125"/>
            <p:cNvSpPr/>
            <p:nvPr/>
          </p:nvSpPr>
          <p:spPr>
            <a:xfrm>
              <a:off x="4464150" y="4066550"/>
              <a:ext cx="373825" cy="242225"/>
            </a:xfrm>
            <a:custGeom>
              <a:avLst/>
              <a:gdLst/>
              <a:ahLst/>
              <a:cxnLst/>
              <a:rect l="l" t="t" r="r" b="b"/>
              <a:pathLst>
                <a:path w="14953" h="9689" extrusionOk="0">
                  <a:moveTo>
                    <a:pt x="3909" y="2136"/>
                  </a:moveTo>
                  <a:cubicBezTo>
                    <a:pt x="3967" y="2136"/>
                    <a:pt x="4027" y="2144"/>
                    <a:pt x="4086" y="2159"/>
                  </a:cubicBezTo>
                  <a:cubicBezTo>
                    <a:pt x="4354" y="2249"/>
                    <a:pt x="4532" y="2498"/>
                    <a:pt x="4550" y="2802"/>
                  </a:cubicBezTo>
                  <a:cubicBezTo>
                    <a:pt x="4568" y="2944"/>
                    <a:pt x="4568" y="3926"/>
                    <a:pt x="4568" y="4836"/>
                  </a:cubicBezTo>
                  <a:lnTo>
                    <a:pt x="4604" y="4836"/>
                  </a:lnTo>
                  <a:cubicBezTo>
                    <a:pt x="4853" y="4836"/>
                    <a:pt x="5050" y="5032"/>
                    <a:pt x="5050" y="5282"/>
                  </a:cubicBezTo>
                  <a:cubicBezTo>
                    <a:pt x="5050" y="5514"/>
                    <a:pt x="4853" y="5710"/>
                    <a:pt x="4604" y="5710"/>
                  </a:cubicBezTo>
                  <a:lnTo>
                    <a:pt x="4550" y="5710"/>
                  </a:lnTo>
                  <a:cubicBezTo>
                    <a:pt x="4550" y="6031"/>
                    <a:pt x="4550" y="6281"/>
                    <a:pt x="4550" y="6406"/>
                  </a:cubicBezTo>
                  <a:cubicBezTo>
                    <a:pt x="4550" y="6656"/>
                    <a:pt x="4354" y="6852"/>
                    <a:pt x="4104" y="6852"/>
                  </a:cubicBezTo>
                  <a:cubicBezTo>
                    <a:pt x="3872" y="6834"/>
                    <a:pt x="3676" y="6638"/>
                    <a:pt x="3676" y="6406"/>
                  </a:cubicBezTo>
                  <a:cubicBezTo>
                    <a:pt x="3676" y="6192"/>
                    <a:pt x="3676" y="5960"/>
                    <a:pt x="3676" y="5710"/>
                  </a:cubicBezTo>
                  <a:lnTo>
                    <a:pt x="2195" y="5710"/>
                  </a:lnTo>
                  <a:cubicBezTo>
                    <a:pt x="2052" y="5710"/>
                    <a:pt x="1909" y="5639"/>
                    <a:pt x="1820" y="5496"/>
                  </a:cubicBezTo>
                  <a:cubicBezTo>
                    <a:pt x="1749" y="5371"/>
                    <a:pt x="1749" y="5193"/>
                    <a:pt x="1820" y="5068"/>
                  </a:cubicBezTo>
                  <a:cubicBezTo>
                    <a:pt x="2124" y="4515"/>
                    <a:pt x="3123" y="2695"/>
                    <a:pt x="3355" y="2427"/>
                  </a:cubicBezTo>
                  <a:cubicBezTo>
                    <a:pt x="3507" y="2233"/>
                    <a:pt x="3703" y="2136"/>
                    <a:pt x="3909" y="2136"/>
                  </a:cubicBezTo>
                  <a:close/>
                  <a:moveTo>
                    <a:pt x="7476" y="1981"/>
                  </a:moveTo>
                  <a:cubicBezTo>
                    <a:pt x="8333" y="1981"/>
                    <a:pt x="9011" y="2677"/>
                    <a:pt x="9011" y="3533"/>
                  </a:cubicBezTo>
                  <a:lnTo>
                    <a:pt x="9011" y="5300"/>
                  </a:lnTo>
                  <a:cubicBezTo>
                    <a:pt x="9011" y="6156"/>
                    <a:pt x="8333" y="6852"/>
                    <a:pt x="7476" y="6852"/>
                  </a:cubicBezTo>
                  <a:cubicBezTo>
                    <a:pt x="6620" y="6852"/>
                    <a:pt x="5924" y="6156"/>
                    <a:pt x="5924" y="5300"/>
                  </a:cubicBezTo>
                  <a:lnTo>
                    <a:pt x="5924" y="3533"/>
                  </a:lnTo>
                  <a:cubicBezTo>
                    <a:pt x="5924" y="2677"/>
                    <a:pt x="6620" y="1981"/>
                    <a:pt x="7476" y="1981"/>
                  </a:cubicBezTo>
                  <a:close/>
                  <a:moveTo>
                    <a:pt x="12045" y="2136"/>
                  </a:moveTo>
                  <a:cubicBezTo>
                    <a:pt x="12104" y="2136"/>
                    <a:pt x="12163" y="2144"/>
                    <a:pt x="12222" y="2159"/>
                  </a:cubicBezTo>
                  <a:cubicBezTo>
                    <a:pt x="12472" y="2249"/>
                    <a:pt x="12669" y="2498"/>
                    <a:pt x="12686" y="2802"/>
                  </a:cubicBezTo>
                  <a:cubicBezTo>
                    <a:pt x="12704" y="2944"/>
                    <a:pt x="12704" y="3926"/>
                    <a:pt x="12686" y="4836"/>
                  </a:cubicBezTo>
                  <a:lnTo>
                    <a:pt x="12740" y="4836"/>
                  </a:lnTo>
                  <a:cubicBezTo>
                    <a:pt x="12990" y="4836"/>
                    <a:pt x="13186" y="5032"/>
                    <a:pt x="13186" y="5282"/>
                  </a:cubicBezTo>
                  <a:cubicBezTo>
                    <a:pt x="13186" y="5514"/>
                    <a:pt x="12990" y="5710"/>
                    <a:pt x="12740" y="5710"/>
                  </a:cubicBezTo>
                  <a:lnTo>
                    <a:pt x="12686" y="5710"/>
                  </a:lnTo>
                  <a:cubicBezTo>
                    <a:pt x="12686" y="6031"/>
                    <a:pt x="12686" y="6281"/>
                    <a:pt x="12686" y="6406"/>
                  </a:cubicBezTo>
                  <a:cubicBezTo>
                    <a:pt x="12669" y="6656"/>
                    <a:pt x="12490" y="6852"/>
                    <a:pt x="12240" y="6852"/>
                  </a:cubicBezTo>
                  <a:cubicBezTo>
                    <a:pt x="11991" y="6834"/>
                    <a:pt x="11794" y="6638"/>
                    <a:pt x="11812" y="6406"/>
                  </a:cubicBezTo>
                  <a:cubicBezTo>
                    <a:pt x="11812" y="6192"/>
                    <a:pt x="11812" y="5960"/>
                    <a:pt x="11812" y="5710"/>
                  </a:cubicBezTo>
                  <a:lnTo>
                    <a:pt x="10331" y="5710"/>
                  </a:lnTo>
                  <a:cubicBezTo>
                    <a:pt x="10171" y="5710"/>
                    <a:pt x="10028" y="5639"/>
                    <a:pt x="9956" y="5496"/>
                  </a:cubicBezTo>
                  <a:cubicBezTo>
                    <a:pt x="9885" y="5371"/>
                    <a:pt x="9867" y="5193"/>
                    <a:pt x="9956" y="5068"/>
                  </a:cubicBezTo>
                  <a:cubicBezTo>
                    <a:pt x="10260" y="4515"/>
                    <a:pt x="11259" y="2695"/>
                    <a:pt x="11473" y="2427"/>
                  </a:cubicBezTo>
                  <a:cubicBezTo>
                    <a:pt x="11640" y="2233"/>
                    <a:pt x="11839" y="2136"/>
                    <a:pt x="12045" y="2136"/>
                  </a:cubicBezTo>
                  <a:close/>
                  <a:moveTo>
                    <a:pt x="0" y="0"/>
                  </a:moveTo>
                  <a:lnTo>
                    <a:pt x="0" y="9261"/>
                  </a:lnTo>
                  <a:cubicBezTo>
                    <a:pt x="0" y="9493"/>
                    <a:pt x="197" y="9689"/>
                    <a:pt x="428" y="9689"/>
                  </a:cubicBezTo>
                  <a:lnTo>
                    <a:pt x="14506" y="9689"/>
                  </a:lnTo>
                  <a:cubicBezTo>
                    <a:pt x="14756" y="9689"/>
                    <a:pt x="14952" y="9493"/>
                    <a:pt x="14952" y="9261"/>
                  </a:cubicBezTo>
                  <a:lnTo>
                    <a:pt x="1495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9" name="Google Shape;4679;p125"/>
          <p:cNvGrpSpPr/>
          <p:nvPr/>
        </p:nvGrpSpPr>
        <p:grpSpPr>
          <a:xfrm>
            <a:off x="5796675" y="3278850"/>
            <a:ext cx="373825" cy="373825"/>
            <a:chOff x="5796675" y="3215100"/>
            <a:chExt cx="373825" cy="373825"/>
          </a:xfrm>
        </p:grpSpPr>
        <p:sp>
          <p:nvSpPr>
            <p:cNvPr id="4680" name="Google Shape;4680;p125"/>
            <p:cNvSpPr/>
            <p:nvPr/>
          </p:nvSpPr>
          <p:spPr>
            <a:xfrm>
              <a:off x="5888550" y="3545175"/>
              <a:ext cx="189600" cy="43750"/>
            </a:xfrm>
            <a:custGeom>
              <a:avLst/>
              <a:gdLst/>
              <a:ahLst/>
              <a:cxnLst/>
              <a:rect l="l" t="t" r="r" b="b"/>
              <a:pathLst>
                <a:path w="7584" h="1750" extrusionOk="0">
                  <a:moveTo>
                    <a:pt x="447" y="1"/>
                  </a:moveTo>
                  <a:cubicBezTo>
                    <a:pt x="197" y="1"/>
                    <a:pt x="1" y="197"/>
                    <a:pt x="1" y="429"/>
                  </a:cubicBezTo>
                  <a:lnTo>
                    <a:pt x="1" y="1303"/>
                  </a:lnTo>
                  <a:cubicBezTo>
                    <a:pt x="1" y="1553"/>
                    <a:pt x="197" y="1749"/>
                    <a:pt x="447" y="1749"/>
                  </a:cubicBezTo>
                  <a:lnTo>
                    <a:pt x="7156" y="1749"/>
                  </a:lnTo>
                  <a:cubicBezTo>
                    <a:pt x="7388" y="1749"/>
                    <a:pt x="7584" y="1553"/>
                    <a:pt x="7584" y="1303"/>
                  </a:cubicBezTo>
                  <a:lnTo>
                    <a:pt x="7584" y="429"/>
                  </a:lnTo>
                  <a:cubicBezTo>
                    <a:pt x="7584" y="197"/>
                    <a:pt x="7388" y="1"/>
                    <a:pt x="715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1" name="Google Shape;4681;p125"/>
            <p:cNvSpPr/>
            <p:nvPr/>
          </p:nvSpPr>
          <p:spPr>
            <a:xfrm>
              <a:off x="5796675" y="3215100"/>
              <a:ext cx="373825" cy="228850"/>
            </a:xfrm>
            <a:custGeom>
              <a:avLst/>
              <a:gdLst/>
              <a:ahLst/>
              <a:cxnLst/>
              <a:rect l="l" t="t" r="r" b="b"/>
              <a:pathLst>
                <a:path w="14953" h="9154" extrusionOk="0">
                  <a:moveTo>
                    <a:pt x="1321" y="0"/>
                  </a:moveTo>
                  <a:cubicBezTo>
                    <a:pt x="589" y="0"/>
                    <a:pt x="0" y="589"/>
                    <a:pt x="0" y="1320"/>
                  </a:cubicBezTo>
                  <a:cubicBezTo>
                    <a:pt x="0" y="2034"/>
                    <a:pt x="589" y="2623"/>
                    <a:pt x="1321" y="2623"/>
                  </a:cubicBezTo>
                  <a:cubicBezTo>
                    <a:pt x="1892" y="2623"/>
                    <a:pt x="2373" y="2266"/>
                    <a:pt x="2552" y="1749"/>
                  </a:cubicBezTo>
                  <a:lnTo>
                    <a:pt x="4068" y="1749"/>
                  </a:lnTo>
                  <a:cubicBezTo>
                    <a:pt x="3622" y="1998"/>
                    <a:pt x="3212" y="2302"/>
                    <a:pt x="2837" y="2641"/>
                  </a:cubicBezTo>
                  <a:cubicBezTo>
                    <a:pt x="1695" y="3694"/>
                    <a:pt x="1035" y="5067"/>
                    <a:pt x="910" y="6531"/>
                  </a:cubicBezTo>
                  <a:lnTo>
                    <a:pt x="428" y="6531"/>
                  </a:lnTo>
                  <a:cubicBezTo>
                    <a:pt x="197" y="6531"/>
                    <a:pt x="0" y="6727"/>
                    <a:pt x="0" y="6959"/>
                  </a:cubicBezTo>
                  <a:lnTo>
                    <a:pt x="0" y="8725"/>
                  </a:lnTo>
                  <a:cubicBezTo>
                    <a:pt x="0" y="8957"/>
                    <a:pt x="197" y="9153"/>
                    <a:pt x="428" y="9153"/>
                  </a:cubicBezTo>
                  <a:lnTo>
                    <a:pt x="2195" y="9153"/>
                  </a:lnTo>
                  <a:cubicBezTo>
                    <a:pt x="2427" y="9153"/>
                    <a:pt x="2623" y="8957"/>
                    <a:pt x="2623" y="8725"/>
                  </a:cubicBezTo>
                  <a:lnTo>
                    <a:pt x="2623" y="6959"/>
                  </a:lnTo>
                  <a:cubicBezTo>
                    <a:pt x="2623" y="6727"/>
                    <a:pt x="2427" y="6531"/>
                    <a:pt x="2195" y="6531"/>
                  </a:cubicBezTo>
                  <a:lnTo>
                    <a:pt x="1802" y="6531"/>
                  </a:lnTo>
                  <a:cubicBezTo>
                    <a:pt x="1999" y="4265"/>
                    <a:pt x="3801" y="2409"/>
                    <a:pt x="6156" y="1891"/>
                  </a:cubicBezTo>
                  <a:lnTo>
                    <a:pt x="6156" y="2195"/>
                  </a:lnTo>
                  <a:cubicBezTo>
                    <a:pt x="6156" y="2427"/>
                    <a:pt x="6352" y="2623"/>
                    <a:pt x="6602" y="2623"/>
                  </a:cubicBezTo>
                  <a:lnTo>
                    <a:pt x="8351" y="2623"/>
                  </a:lnTo>
                  <a:cubicBezTo>
                    <a:pt x="8583" y="2623"/>
                    <a:pt x="8779" y="2427"/>
                    <a:pt x="8779" y="2195"/>
                  </a:cubicBezTo>
                  <a:lnTo>
                    <a:pt x="8779" y="1891"/>
                  </a:lnTo>
                  <a:cubicBezTo>
                    <a:pt x="11152" y="2409"/>
                    <a:pt x="12936" y="4265"/>
                    <a:pt x="13150" y="6531"/>
                  </a:cubicBezTo>
                  <a:lnTo>
                    <a:pt x="12758" y="6531"/>
                  </a:lnTo>
                  <a:cubicBezTo>
                    <a:pt x="12508" y="6531"/>
                    <a:pt x="12312" y="6727"/>
                    <a:pt x="12312" y="6959"/>
                  </a:cubicBezTo>
                  <a:lnTo>
                    <a:pt x="12312" y="8725"/>
                  </a:lnTo>
                  <a:cubicBezTo>
                    <a:pt x="12312" y="8957"/>
                    <a:pt x="12508" y="9153"/>
                    <a:pt x="12758" y="9153"/>
                  </a:cubicBezTo>
                  <a:lnTo>
                    <a:pt x="14506" y="9153"/>
                  </a:lnTo>
                  <a:cubicBezTo>
                    <a:pt x="14756" y="9153"/>
                    <a:pt x="14952" y="8957"/>
                    <a:pt x="14952" y="8725"/>
                  </a:cubicBezTo>
                  <a:lnTo>
                    <a:pt x="14952" y="6959"/>
                  </a:lnTo>
                  <a:cubicBezTo>
                    <a:pt x="14952" y="6727"/>
                    <a:pt x="14756" y="6531"/>
                    <a:pt x="14506" y="6531"/>
                  </a:cubicBezTo>
                  <a:lnTo>
                    <a:pt x="14025" y="6531"/>
                  </a:lnTo>
                  <a:cubicBezTo>
                    <a:pt x="13918" y="5067"/>
                    <a:pt x="13239" y="3694"/>
                    <a:pt x="12115" y="2641"/>
                  </a:cubicBezTo>
                  <a:cubicBezTo>
                    <a:pt x="11723" y="2302"/>
                    <a:pt x="11312" y="1998"/>
                    <a:pt x="10866" y="1749"/>
                  </a:cubicBezTo>
                  <a:lnTo>
                    <a:pt x="12401" y="1749"/>
                  </a:lnTo>
                  <a:cubicBezTo>
                    <a:pt x="12579" y="2266"/>
                    <a:pt x="13061" y="2623"/>
                    <a:pt x="13632" y="2623"/>
                  </a:cubicBezTo>
                  <a:cubicBezTo>
                    <a:pt x="14364" y="2623"/>
                    <a:pt x="14952" y="2034"/>
                    <a:pt x="14952" y="1320"/>
                  </a:cubicBezTo>
                  <a:cubicBezTo>
                    <a:pt x="14952" y="589"/>
                    <a:pt x="14364" y="0"/>
                    <a:pt x="13632" y="0"/>
                  </a:cubicBezTo>
                  <a:cubicBezTo>
                    <a:pt x="13061" y="0"/>
                    <a:pt x="12579" y="375"/>
                    <a:pt x="12401" y="874"/>
                  </a:cubicBezTo>
                  <a:lnTo>
                    <a:pt x="8779" y="874"/>
                  </a:lnTo>
                  <a:lnTo>
                    <a:pt x="8779" y="446"/>
                  </a:lnTo>
                  <a:cubicBezTo>
                    <a:pt x="8779" y="196"/>
                    <a:pt x="8583" y="0"/>
                    <a:pt x="8351" y="0"/>
                  </a:cubicBezTo>
                  <a:lnTo>
                    <a:pt x="6602" y="0"/>
                  </a:lnTo>
                  <a:cubicBezTo>
                    <a:pt x="6352" y="0"/>
                    <a:pt x="6156" y="196"/>
                    <a:pt x="6156" y="446"/>
                  </a:cubicBezTo>
                  <a:lnTo>
                    <a:pt x="6156" y="874"/>
                  </a:lnTo>
                  <a:lnTo>
                    <a:pt x="2552" y="874"/>
                  </a:lnTo>
                  <a:cubicBezTo>
                    <a:pt x="2373" y="375"/>
                    <a:pt x="1892" y="0"/>
                    <a:pt x="132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2" name="Google Shape;4682;p125"/>
            <p:cNvSpPr/>
            <p:nvPr/>
          </p:nvSpPr>
          <p:spPr>
            <a:xfrm>
              <a:off x="5972425" y="3438575"/>
              <a:ext cx="21875" cy="21875"/>
            </a:xfrm>
            <a:custGeom>
              <a:avLst/>
              <a:gdLst/>
              <a:ahLst/>
              <a:cxnLst/>
              <a:rect l="l" t="t" r="r" b="b"/>
              <a:pathLst>
                <a:path w="875" h="875" extrusionOk="0">
                  <a:moveTo>
                    <a:pt x="446" y="0"/>
                  </a:moveTo>
                  <a:cubicBezTo>
                    <a:pt x="197" y="0"/>
                    <a:pt x="0" y="197"/>
                    <a:pt x="0" y="429"/>
                  </a:cubicBezTo>
                  <a:cubicBezTo>
                    <a:pt x="0" y="678"/>
                    <a:pt x="197" y="875"/>
                    <a:pt x="446" y="875"/>
                  </a:cubicBezTo>
                  <a:cubicBezTo>
                    <a:pt x="678" y="875"/>
                    <a:pt x="875" y="678"/>
                    <a:pt x="875" y="429"/>
                  </a:cubicBezTo>
                  <a:cubicBezTo>
                    <a:pt x="875" y="197"/>
                    <a:pt x="678" y="0"/>
                    <a:pt x="44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3" name="Google Shape;4683;p125"/>
            <p:cNvSpPr/>
            <p:nvPr/>
          </p:nvSpPr>
          <p:spPr>
            <a:xfrm>
              <a:off x="5888100" y="3321250"/>
              <a:ext cx="190950" cy="202100"/>
            </a:xfrm>
            <a:custGeom>
              <a:avLst/>
              <a:gdLst/>
              <a:ahLst/>
              <a:cxnLst/>
              <a:rect l="l" t="t" r="r" b="b"/>
              <a:pathLst>
                <a:path w="7638" h="8084" extrusionOk="0">
                  <a:moveTo>
                    <a:pt x="3373" y="1"/>
                  </a:moveTo>
                  <a:lnTo>
                    <a:pt x="90" y="4765"/>
                  </a:lnTo>
                  <a:cubicBezTo>
                    <a:pt x="19" y="4872"/>
                    <a:pt x="1" y="5032"/>
                    <a:pt x="55" y="5157"/>
                  </a:cubicBezTo>
                  <a:lnTo>
                    <a:pt x="1143" y="8083"/>
                  </a:lnTo>
                  <a:lnTo>
                    <a:pt x="6496" y="8083"/>
                  </a:lnTo>
                  <a:lnTo>
                    <a:pt x="7584" y="5157"/>
                  </a:lnTo>
                  <a:cubicBezTo>
                    <a:pt x="7638" y="5032"/>
                    <a:pt x="7620" y="4872"/>
                    <a:pt x="7531" y="4765"/>
                  </a:cubicBezTo>
                  <a:lnTo>
                    <a:pt x="4248" y="1"/>
                  </a:lnTo>
                  <a:lnTo>
                    <a:pt x="4248" y="3890"/>
                  </a:lnTo>
                  <a:cubicBezTo>
                    <a:pt x="4765" y="4069"/>
                    <a:pt x="5122" y="4551"/>
                    <a:pt x="5122" y="5122"/>
                  </a:cubicBezTo>
                  <a:cubicBezTo>
                    <a:pt x="5122" y="5853"/>
                    <a:pt x="4533" y="6442"/>
                    <a:pt x="3819" y="6442"/>
                  </a:cubicBezTo>
                  <a:cubicBezTo>
                    <a:pt x="3088" y="6442"/>
                    <a:pt x="2499" y="5853"/>
                    <a:pt x="2499" y="5122"/>
                  </a:cubicBezTo>
                  <a:cubicBezTo>
                    <a:pt x="2499" y="4551"/>
                    <a:pt x="2874" y="4069"/>
                    <a:pt x="3373" y="3890"/>
                  </a:cubicBezTo>
                  <a:lnTo>
                    <a:pt x="337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4" name="Google Shape;4684;p125"/>
          <p:cNvGrpSpPr/>
          <p:nvPr/>
        </p:nvGrpSpPr>
        <p:grpSpPr>
          <a:xfrm>
            <a:off x="5796675" y="2719925"/>
            <a:ext cx="373825" cy="335900"/>
            <a:chOff x="5796675" y="2656175"/>
            <a:chExt cx="373825" cy="335900"/>
          </a:xfrm>
        </p:grpSpPr>
        <p:sp>
          <p:nvSpPr>
            <p:cNvPr id="4685" name="Google Shape;4685;p125"/>
            <p:cNvSpPr/>
            <p:nvPr/>
          </p:nvSpPr>
          <p:spPr>
            <a:xfrm>
              <a:off x="5796675" y="2656175"/>
              <a:ext cx="329650" cy="182450"/>
            </a:xfrm>
            <a:custGeom>
              <a:avLst/>
              <a:gdLst/>
              <a:ahLst/>
              <a:cxnLst/>
              <a:rect l="l" t="t" r="r" b="b"/>
              <a:pathLst>
                <a:path w="13186" h="7298" extrusionOk="0">
                  <a:moveTo>
                    <a:pt x="428" y="0"/>
                  </a:moveTo>
                  <a:cubicBezTo>
                    <a:pt x="197" y="0"/>
                    <a:pt x="0" y="197"/>
                    <a:pt x="0" y="446"/>
                  </a:cubicBezTo>
                  <a:lnTo>
                    <a:pt x="0" y="7298"/>
                  </a:lnTo>
                  <a:lnTo>
                    <a:pt x="9689" y="7298"/>
                  </a:lnTo>
                  <a:lnTo>
                    <a:pt x="9689" y="5995"/>
                  </a:lnTo>
                  <a:cubicBezTo>
                    <a:pt x="9689" y="5264"/>
                    <a:pt x="10278" y="4675"/>
                    <a:pt x="11009" y="4675"/>
                  </a:cubicBezTo>
                  <a:lnTo>
                    <a:pt x="13186" y="4675"/>
                  </a:lnTo>
                  <a:lnTo>
                    <a:pt x="13186" y="446"/>
                  </a:lnTo>
                  <a:cubicBezTo>
                    <a:pt x="13186" y="197"/>
                    <a:pt x="12990" y="0"/>
                    <a:pt x="1275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6" name="Google Shape;4686;p125"/>
            <p:cNvSpPr/>
            <p:nvPr/>
          </p:nvSpPr>
          <p:spPr>
            <a:xfrm>
              <a:off x="5796675" y="2860475"/>
              <a:ext cx="242225" cy="66025"/>
            </a:xfrm>
            <a:custGeom>
              <a:avLst/>
              <a:gdLst/>
              <a:ahLst/>
              <a:cxnLst/>
              <a:rect l="l" t="t" r="r" b="b"/>
              <a:pathLst>
                <a:path w="9689" h="2641" extrusionOk="0">
                  <a:moveTo>
                    <a:pt x="0" y="0"/>
                  </a:moveTo>
                  <a:lnTo>
                    <a:pt x="0" y="2195"/>
                  </a:lnTo>
                  <a:cubicBezTo>
                    <a:pt x="0" y="2445"/>
                    <a:pt x="197" y="2641"/>
                    <a:pt x="428" y="2641"/>
                  </a:cubicBezTo>
                  <a:lnTo>
                    <a:pt x="9689" y="2641"/>
                  </a:lnTo>
                  <a:lnTo>
                    <a:pt x="968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7" name="Google Shape;4687;p125"/>
            <p:cNvSpPr/>
            <p:nvPr/>
          </p:nvSpPr>
          <p:spPr>
            <a:xfrm>
              <a:off x="5895700" y="2948350"/>
              <a:ext cx="131600" cy="43725"/>
            </a:xfrm>
            <a:custGeom>
              <a:avLst/>
              <a:gdLst/>
              <a:ahLst/>
              <a:cxnLst/>
              <a:rect l="l" t="t" r="r" b="b"/>
              <a:pathLst>
                <a:path w="5264" h="1749" extrusionOk="0">
                  <a:moveTo>
                    <a:pt x="892" y="0"/>
                  </a:moveTo>
                  <a:lnTo>
                    <a:pt x="892" y="875"/>
                  </a:lnTo>
                  <a:lnTo>
                    <a:pt x="446" y="875"/>
                  </a:lnTo>
                  <a:cubicBezTo>
                    <a:pt x="197" y="875"/>
                    <a:pt x="0" y="1071"/>
                    <a:pt x="0" y="1303"/>
                  </a:cubicBezTo>
                  <a:cubicBezTo>
                    <a:pt x="0" y="1553"/>
                    <a:pt x="197" y="1749"/>
                    <a:pt x="446" y="1749"/>
                  </a:cubicBezTo>
                  <a:lnTo>
                    <a:pt x="4818" y="1749"/>
                  </a:lnTo>
                  <a:cubicBezTo>
                    <a:pt x="5068" y="1749"/>
                    <a:pt x="5264" y="1553"/>
                    <a:pt x="5264" y="1303"/>
                  </a:cubicBezTo>
                  <a:cubicBezTo>
                    <a:pt x="5264" y="1071"/>
                    <a:pt x="5068" y="875"/>
                    <a:pt x="4818" y="875"/>
                  </a:cubicBezTo>
                  <a:lnTo>
                    <a:pt x="4390" y="875"/>
                  </a:lnTo>
                  <a:lnTo>
                    <a:pt x="439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8" name="Google Shape;4688;p125"/>
            <p:cNvSpPr/>
            <p:nvPr/>
          </p:nvSpPr>
          <p:spPr>
            <a:xfrm>
              <a:off x="6060750" y="2794900"/>
              <a:ext cx="109750" cy="197175"/>
            </a:xfrm>
            <a:custGeom>
              <a:avLst/>
              <a:gdLst/>
              <a:ahLst/>
              <a:cxnLst/>
              <a:rect l="l" t="t" r="r" b="b"/>
              <a:pathLst>
                <a:path w="4390" h="7887" extrusionOk="0">
                  <a:moveTo>
                    <a:pt x="2195" y="5692"/>
                  </a:moveTo>
                  <a:cubicBezTo>
                    <a:pt x="2427" y="5692"/>
                    <a:pt x="2623" y="5888"/>
                    <a:pt x="2623" y="6138"/>
                  </a:cubicBezTo>
                  <a:cubicBezTo>
                    <a:pt x="2623" y="6370"/>
                    <a:pt x="2427" y="6566"/>
                    <a:pt x="2195" y="6566"/>
                  </a:cubicBezTo>
                  <a:cubicBezTo>
                    <a:pt x="1945" y="6566"/>
                    <a:pt x="1749" y="6370"/>
                    <a:pt x="1749" y="6138"/>
                  </a:cubicBezTo>
                  <a:cubicBezTo>
                    <a:pt x="1749" y="5888"/>
                    <a:pt x="1945" y="5692"/>
                    <a:pt x="2195" y="5692"/>
                  </a:cubicBezTo>
                  <a:close/>
                  <a:moveTo>
                    <a:pt x="446" y="0"/>
                  </a:moveTo>
                  <a:cubicBezTo>
                    <a:pt x="196" y="0"/>
                    <a:pt x="0" y="197"/>
                    <a:pt x="0" y="446"/>
                  </a:cubicBezTo>
                  <a:lnTo>
                    <a:pt x="0" y="7441"/>
                  </a:lnTo>
                  <a:cubicBezTo>
                    <a:pt x="0" y="7691"/>
                    <a:pt x="196" y="7887"/>
                    <a:pt x="446" y="7887"/>
                  </a:cubicBezTo>
                  <a:lnTo>
                    <a:pt x="3943" y="7887"/>
                  </a:lnTo>
                  <a:cubicBezTo>
                    <a:pt x="4193" y="7887"/>
                    <a:pt x="4389" y="7691"/>
                    <a:pt x="4389" y="7441"/>
                  </a:cubicBezTo>
                  <a:lnTo>
                    <a:pt x="4389" y="446"/>
                  </a:lnTo>
                  <a:cubicBezTo>
                    <a:pt x="4389" y="197"/>
                    <a:pt x="4193" y="0"/>
                    <a:pt x="394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9" name="Google Shape;4689;p125"/>
          <p:cNvGrpSpPr/>
          <p:nvPr/>
        </p:nvGrpSpPr>
        <p:grpSpPr>
          <a:xfrm>
            <a:off x="5845300" y="2129325"/>
            <a:ext cx="276125" cy="373825"/>
            <a:chOff x="5845300" y="2065575"/>
            <a:chExt cx="276125" cy="373825"/>
          </a:xfrm>
        </p:grpSpPr>
        <p:sp>
          <p:nvSpPr>
            <p:cNvPr id="4690" name="Google Shape;4690;p125"/>
            <p:cNvSpPr/>
            <p:nvPr/>
          </p:nvSpPr>
          <p:spPr>
            <a:xfrm>
              <a:off x="5845300" y="2065575"/>
              <a:ext cx="276125" cy="198075"/>
            </a:xfrm>
            <a:custGeom>
              <a:avLst/>
              <a:gdLst/>
              <a:ahLst/>
              <a:cxnLst/>
              <a:rect l="l" t="t" r="r" b="b"/>
              <a:pathLst>
                <a:path w="11045" h="7923" extrusionOk="0">
                  <a:moveTo>
                    <a:pt x="5531" y="1"/>
                  </a:moveTo>
                  <a:cubicBezTo>
                    <a:pt x="3729" y="1"/>
                    <a:pt x="2230" y="1375"/>
                    <a:pt x="2034" y="3123"/>
                  </a:cubicBezTo>
                  <a:cubicBezTo>
                    <a:pt x="892" y="3319"/>
                    <a:pt x="0" y="4319"/>
                    <a:pt x="0" y="5514"/>
                  </a:cubicBezTo>
                  <a:cubicBezTo>
                    <a:pt x="0" y="6852"/>
                    <a:pt x="1089" y="7923"/>
                    <a:pt x="2409" y="7923"/>
                  </a:cubicBezTo>
                  <a:lnTo>
                    <a:pt x="8636" y="7923"/>
                  </a:lnTo>
                  <a:cubicBezTo>
                    <a:pt x="9974" y="7923"/>
                    <a:pt x="11045" y="6852"/>
                    <a:pt x="11045" y="5514"/>
                  </a:cubicBezTo>
                  <a:cubicBezTo>
                    <a:pt x="11045" y="4319"/>
                    <a:pt x="10170" y="3319"/>
                    <a:pt x="9011" y="3123"/>
                  </a:cubicBezTo>
                  <a:cubicBezTo>
                    <a:pt x="8832" y="1375"/>
                    <a:pt x="7333" y="1"/>
                    <a:pt x="553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1" name="Google Shape;4691;p125"/>
            <p:cNvSpPr/>
            <p:nvPr/>
          </p:nvSpPr>
          <p:spPr>
            <a:xfrm>
              <a:off x="6027275" y="2373375"/>
              <a:ext cx="87475" cy="66025"/>
            </a:xfrm>
            <a:custGeom>
              <a:avLst/>
              <a:gdLst/>
              <a:ahLst/>
              <a:cxnLst/>
              <a:rect l="l" t="t" r="r" b="b"/>
              <a:pathLst>
                <a:path w="3499" h="2641" extrusionOk="0">
                  <a:moveTo>
                    <a:pt x="429" y="0"/>
                  </a:moveTo>
                  <a:cubicBezTo>
                    <a:pt x="197" y="0"/>
                    <a:pt x="1" y="196"/>
                    <a:pt x="1" y="446"/>
                  </a:cubicBezTo>
                  <a:lnTo>
                    <a:pt x="1" y="2195"/>
                  </a:lnTo>
                  <a:cubicBezTo>
                    <a:pt x="1" y="2445"/>
                    <a:pt x="197" y="2641"/>
                    <a:pt x="429" y="2641"/>
                  </a:cubicBezTo>
                  <a:lnTo>
                    <a:pt x="3070" y="2641"/>
                  </a:lnTo>
                  <a:cubicBezTo>
                    <a:pt x="3302" y="2641"/>
                    <a:pt x="3498" y="2445"/>
                    <a:pt x="3498" y="2195"/>
                  </a:cubicBezTo>
                  <a:lnTo>
                    <a:pt x="3498" y="446"/>
                  </a:lnTo>
                  <a:cubicBezTo>
                    <a:pt x="3498" y="196"/>
                    <a:pt x="3302" y="0"/>
                    <a:pt x="307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2" name="Google Shape;4692;p125"/>
            <p:cNvSpPr/>
            <p:nvPr/>
          </p:nvSpPr>
          <p:spPr>
            <a:xfrm>
              <a:off x="5882750" y="2285925"/>
              <a:ext cx="199425" cy="65600"/>
            </a:xfrm>
            <a:custGeom>
              <a:avLst/>
              <a:gdLst/>
              <a:ahLst/>
              <a:cxnLst/>
              <a:rect l="l" t="t" r="r" b="b"/>
              <a:pathLst>
                <a:path w="7977" h="2624" extrusionOk="0">
                  <a:moveTo>
                    <a:pt x="3587" y="1"/>
                  </a:moveTo>
                  <a:lnTo>
                    <a:pt x="3587" y="875"/>
                  </a:lnTo>
                  <a:lnTo>
                    <a:pt x="447" y="875"/>
                  </a:lnTo>
                  <a:cubicBezTo>
                    <a:pt x="197" y="875"/>
                    <a:pt x="1" y="1071"/>
                    <a:pt x="1" y="1321"/>
                  </a:cubicBezTo>
                  <a:lnTo>
                    <a:pt x="1" y="2624"/>
                  </a:lnTo>
                  <a:lnTo>
                    <a:pt x="875" y="2624"/>
                  </a:lnTo>
                  <a:lnTo>
                    <a:pt x="875" y="1750"/>
                  </a:lnTo>
                  <a:lnTo>
                    <a:pt x="7102" y="1750"/>
                  </a:lnTo>
                  <a:lnTo>
                    <a:pt x="7102" y="2624"/>
                  </a:lnTo>
                  <a:lnTo>
                    <a:pt x="7977" y="2624"/>
                  </a:lnTo>
                  <a:lnTo>
                    <a:pt x="7977" y="1321"/>
                  </a:lnTo>
                  <a:cubicBezTo>
                    <a:pt x="7977" y="1071"/>
                    <a:pt x="7780" y="875"/>
                    <a:pt x="7530" y="875"/>
                  </a:cubicBezTo>
                  <a:lnTo>
                    <a:pt x="4462" y="875"/>
                  </a:lnTo>
                  <a:lnTo>
                    <a:pt x="446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3" name="Google Shape;4693;p125"/>
            <p:cNvSpPr/>
            <p:nvPr/>
          </p:nvSpPr>
          <p:spPr>
            <a:xfrm>
              <a:off x="5851975" y="2373375"/>
              <a:ext cx="87900" cy="66025"/>
            </a:xfrm>
            <a:custGeom>
              <a:avLst/>
              <a:gdLst/>
              <a:ahLst/>
              <a:cxnLst/>
              <a:rect l="l" t="t" r="r" b="b"/>
              <a:pathLst>
                <a:path w="3516" h="2641" extrusionOk="0">
                  <a:moveTo>
                    <a:pt x="447" y="0"/>
                  </a:moveTo>
                  <a:cubicBezTo>
                    <a:pt x="197" y="0"/>
                    <a:pt x="1" y="196"/>
                    <a:pt x="1" y="446"/>
                  </a:cubicBezTo>
                  <a:lnTo>
                    <a:pt x="1" y="2195"/>
                  </a:lnTo>
                  <a:cubicBezTo>
                    <a:pt x="1" y="2445"/>
                    <a:pt x="197" y="2641"/>
                    <a:pt x="447" y="2641"/>
                  </a:cubicBezTo>
                  <a:lnTo>
                    <a:pt x="3070" y="2641"/>
                  </a:lnTo>
                  <a:cubicBezTo>
                    <a:pt x="3319" y="2641"/>
                    <a:pt x="3516" y="2445"/>
                    <a:pt x="3516" y="2195"/>
                  </a:cubicBezTo>
                  <a:lnTo>
                    <a:pt x="3516" y="446"/>
                  </a:lnTo>
                  <a:cubicBezTo>
                    <a:pt x="3516" y="196"/>
                    <a:pt x="3319" y="0"/>
                    <a:pt x="307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4" name="Google Shape;4694;p125"/>
          <p:cNvGrpSpPr/>
          <p:nvPr/>
        </p:nvGrpSpPr>
        <p:grpSpPr>
          <a:xfrm>
            <a:off x="5231050" y="3302925"/>
            <a:ext cx="373825" cy="335475"/>
            <a:chOff x="3898525" y="3411275"/>
            <a:chExt cx="373825" cy="335475"/>
          </a:xfrm>
        </p:grpSpPr>
        <p:sp>
          <p:nvSpPr>
            <p:cNvPr id="4695" name="Google Shape;4695;p125"/>
            <p:cNvSpPr/>
            <p:nvPr/>
          </p:nvSpPr>
          <p:spPr>
            <a:xfrm>
              <a:off x="3898525" y="3411275"/>
              <a:ext cx="373825" cy="196750"/>
            </a:xfrm>
            <a:custGeom>
              <a:avLst/>
              <a:gdLst/>
              <a:ahLst/>
              <a:cxnLst/>
              <a:rect l="l" t="t" r="r" b="b"/>
              <a:pathLst>
                <a:path w="14953" h="7870" extrusionOk="0">
                  <a:moveTo>
                    <a:pt x="4930" y="1701"/>
                  </a:moveTo>
                  <a:cubicBezTo>
                    <a:pt x="5008" y="1701"/>
                    <a:pt x="5087" y="1723"/>
                    <a:pt x="5157" y="1767"/>
                  </a:cubicBezTo>
                  <a:cubicBezTo>
                    <a:pt x="5371" y="1892"/>
                    <a:pt x="5443" y="2160"/>
                    <a:pt x="5318" y="2356"/>
                  </a:cubicBezTo>
                  <a:lnTo>
                    <a:pt x="4390" y="3908"/>
                  </a:lnTo>
                  <a:lnTo>
                    <a:pt x="5318" y="5514"/>
                  </a:lnTo>
                  <a:cubicBezTo>
                    <a:pt x="5443" y="5728"/>
                    <a:pt x="5371" y="5996"/>
                    <a:pt x="5157" y="6103"/>
                  </a:cubicBezTo>
                  <a:cubicBezTo>
                    <a:pt x="5086" y="6156"/>
                    <a:pt x="5015" y="6174"/>
                    <a:pt x="4943" y="6174"/>
                  </a:cubicBezTo>
                  <a:cubicBezTo>
                    <a:pt x="4783" y="6174"/>
                    <a:pt x="4640" y="6085"/>
                    <a:pt x="4551" y="5942"/>
                  </a:cubicBezTo>
                  <a:lnTo>
                    <a:pt x="3498" y="4122"/>
                  </a:lnTo>
                  <a:cubicBezTo>
                    <a:pt x="3409" y="3980"/>
                    <a:pt x="3409" y="3801"/>
                    <a:pt x="3498" y="3676"/>
                  </a:cubicBezTo>
                  <a:lnTo>
                    <a:pt x="4568" y="1910"/>
                  </a:lnTo>
                  <a:cubicBezTo>
                    <a:pt x="4649" y="1772"/>
                    <a:pt x="4788" y="1701"/>
                    <a:pt x="4930" y="1701"/>
                  </a:cubicBezTo>
                  <a:close/>
                  <a:moveTo>
                    <a:pt x="10024" y="1701"/>
                  </a:moveTo>
                  <a:cubicBezTo>
                    <a:pt x="10165" y="1701"/>
                    <a:pt x="10305" y="1772"/>
                    <a:pt x="10385" y="1910"/>
                  </a:cubicBezTo>
                  <a:lnTo>
                    <a:pt x="11456" y="3676"/>
                  </a:lnTo>
                  <a:cubicBezTo>
                    <a:pt x="11545" y="3801"/>
                    <a:pt x="11545" y="3980"/>
                    <a:pt x="11456" y="4122"/>
                  </a:cubicBezTo>
                  <a:lnTo>
                    <a:pt x="10403" y="5942"/>
                  </a:lnTo>
                  <a:cubicBezTo>
                    <a:pt x="10314" y="6085"/>
                    <a:pt x="10171" y="6174"/>
                    <a:pt x="10010" y="6174"/>
                  </a:cubicBezTo>
                  <a:cubicBezTo>
                    <a:pt x="9939" y="6174"/>
                    <a:pt x="9868" y="6156"/>
                    <a:pt x="9796" y="6103"/>
                  </a:cubicBezTo>
                  <a:cubicBezTo>
                    <a:pt x="9582" y="5996"/>
                    <a:pt x="9511" y="5728"/>
                    <a:pt x="9636" y="5514"/>
                  </a:cubicBezTo>
                  <a:lnTo>
                    <a:pt x="10564" y="3908"/>
                  </a:lnTo>
                  <a:lnTo>
                    <a:pt x="9636" y="2356"/>
                  </a:lnTo>
                  <a:cubicBezTo>
                    <a:pt x="9511" y="2160"/>
                    <a:pt x="9582" y="1892"/>
                    <a:pt x="9796" y="1767"/>
                  </a:cubicBezTo>
                  <a:cubicBezTo>
                    <a:pt x="9866" y="1723"/>
                    <a:pt x="9945" y="1701"/>
                    <a:pt x="10024" y="1701"/>
                  </a:cubicBezTo>
                  <a:close/>
                  <a:moveTo>
                    <a:pt x="8264" y="1504"/>
                  </a:moveTo>
                  <a:cubicBezTo>
                    <a:pt x="8318" y="1504"/>
                    <a:pt x="8372" y="1514"/>
                    <a:pt x="8423" y="1535"/>
                  </a:cubicBezTo>
                  <a:cubicBezTo>
                    <a:pt x="8654" y="1624"/>
                    <a:pt x="8762" y="1892"/>
                    <a:pt x="8672" y="2106"/>
                  </a:cubicBezTo>
                  <a:lnTo>
                    <a:pt x="7084" y="6085"/>
                  </a:lnTo>
                  <a:cubicBezTo>
                    <a:pt x="7031" y="6246"/>
                    <a:pt x="6852" y="6353"/>
                    <a:pt x="6692" y="6353"/>
                  </a:cubicBezTo>
                  <a:cubicBezTo>
                    <a:pt x="6638" y="6353"/>
                    <a:pt x="6585" y="6353"/>
                    <a:pt x="6531" y="6335"/>
                  </a:cubicBezTo>
                  <a:cubicBezTo>
                    <a:pt x="6299" y="6246"/>
                    <a:pt x="6192" y="5978"/>
                    <a:pt x="6281" y="5764"/>
                  </a:cubicBezTo>
                  <a:lnTo>
                    <a:pt x="7852" y="1785"/>
                  </a:lnTo>
                  <a:cubicBezTo>
                    <a:pt x="7920" y="1608"/>
                    <a:pt x="8091" y="1504"/>
                    <a:pt x="8264" y="1504"/>
                  </a:cubicBezTo>
                  <a:close/>
                  <a:moveTo>
                    <a:pt x="447" y="1"/>
                  </a:moveTo>
                  <a:cubicBezTo>
                    <a:pt x="197" y="1"/>
                    <a:pt x="1" y="197"/>
                    <a:pt x="1" y="429"/>
                  </a:cubicBezTo>
                  <a:lnTo>
                    <a:pt x="1" y="7869"/>
                  </a:lnTo>
                  <a:lnTo>
                    <a:pt x="14953" y="7869"/>
                  </a:lnTo>
                  <a:lnTo>
                    <a:pt x="14953" y="429"/>
                  </a:lnTo>
                  <a:cubicBezTo>
                    <a:pt x="14953" y="197"/>
                    <a:pt x="14757" y="1"/>
                    <a:pt x="1450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6" name="Google Shape;4696;p125"/>
            <p:cNvSpPr/>
            <p:nvPr/>
          </p:nvSpPr>
          <p:spPr>
            <a:xfrm>
              <a:off x="3898525" y="3629850"/>
              <a:ext cx="373825" cy="51325"/>
            </a:xfrm>
            <a:custGeom>
              <a:avLst/>
              <a:gdLst/>
              <a:ahLst/>
              <a:cxnLst/>
              <a:rect l="l" t="t" r="r" b="b"/>
              <a:pathLst>
                <a:path w="14953" h="2053" extrusionOk="0">
                  <a:moveTo>
                    <a:pt x="1" y="1"/>
                  </a:moveTo>
                  <a:lnTo>
                    <a:pt x="1" y="1606"/>
                  </a:lnTo>
                  <a:cubicBezTo>
                    <a:pt x="1" y="1856"/>
                    <a:pt x="197" y="2052"/>
                    <a:pt x="447" y="2052"/>
                  </a:cubicBezTo>
                  <a:lnTo>
                    <a:pt x="14507" y="2052"/>
                  </a:lnTo>
                  <a:cubicBezTo>
                    <a:pt x="14757" y="2052"/>
                    <a:pt x="14953" y="1856"/>
                    <a:pt x="14953" y="1606"/>
                  </a:cubicBezTo>
                  <a:lnTo>
                    <a:pt x="1495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7" name="Google Shape;4697;p125"/>
            <p:cNvSpPr/>
            <p:nvPr/>
          </p:nvSpPr>
          <p:spPr>
            <a:xfrm>
              <a:off x="4019850" y="3703000"/>
              <a:ext cx="131175" cy="43750"/>
            </a:xfrm>
            <a:custGeom>
              <a:avLst/>
              <a:gdLst/>
              <a:ahLst/>
              <a:cxnLst/>
              <a:rect l="l" t="t" r="r" b="b"/>
              <a:pathLst>
                <a:path w="5247" h="1750" extrusionOk="0">
                  <a:moveTo>
                    <a:pt x="875" y="1"/>
                  </a:moveTo>
                  <a:lnTo>
                    <a:pt x="875" y="875"/>
                  </a:lnTo>
                  <a:lnTo>
                    <a:pt x="429" y="875"/>
                  </a:lnTo>
                  <a:cubicBezTo>
                    <a:pt x="197" y="875"/>
                    <a:pt x="1" y="1071"/>
                    <a:pt x="1" y="1321"/>
                  </a:cubicBezTo>
                  <a:cubicBezTo>
                    <a:pt x="1" y="1553"/>
                    <a:pt x="197" y="1749"/>
                    <a:pt x="429" y="1749"/>
                  </a:cubicBezTo>
                  <a:lnTo>
                    <a:pt x="4818" y="1749"/>
                  </a:lnTo>
                  <a:cubicBezTo>
                    <a:pt x="5050" y="1749"/>
                    <a:pt x="5247" y="1553"/>
                    <a:pt x="5247" y="1321"/>
                  </a:cubicBezTo>
                  <a:cubicBezTo>
                    <a:pt x="5247" y="1071"/>
                    <a:pt x="5050" y="875"/>
                    <a:pt x="4818" y="875"/>
                  </a:cubicBezTo>
                  <a:lnTo>
                    <a:pt x="4372" y="875"/>
                  </a:lnTo>
                  <a:lnTo>
                    <a:pt x="437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8" name="Google Shape;4698;p125"/>
          <p:cNvGrpSpPr/>
          <p:nvPr/>
        </p:nvGrpSpPr>
        <p:grpSpPr>
          <a:xfrm>
            <a:off x="5275675" y="3849350"/>
            <a:ext cx="284600" cy="373825"/>
            <a:chOff x="5275675" y="3785600"/>
            <a:chExt cx="284600" cy="373825"/>
          </a:xfrm>
        </p:grpSpPr>
        <p:sp>
          <p:nvSpPr>
            <p:cNvPr id="4699" name="Google Shape;4699;p125"/>
            <p:cNvSpPr/>
            <p:nvPr/>
          </p:nvSpPr>
          <p:spPr>
            <a:xfrm>
              <a:off x="5275675" y="3785600"/>
              <a:ext cx="284600" cy="373825"/>
            </a:xfrm>
            <a:custGeom>
              <a:avLst/>
              <a:gdLst/>
              <a:ahLst/>
              <a:cxnLst/>
              <a:rect l="l" t="t" r="r" b="b"/>
              <a:pathLst>
                <a:path w="11384" h="14953" extrusionOk="0">
                  <a:moveTo>
                    <a:pt x="3290" y="5560"/>
                  </a:moveTo>
                  <a:cubicBezTo>
                    <a:pt x="3366" y="5560"/>
                    <a:pt x="3444" y="5580"/>
                    <a:pt x="3515" y="5621"/>
                  </a:cubicBezTo>
                  <a:cubicBezTo>
                    <a:pt x="3729" y="5746"/>
                    <a:pt x="3783" y="6014"/>
                    <a:pt x="3658" y="6228"/>
                  </a:cubicBezTo>
                  <a:lnTo>
                    <a:pt x="2926" y="7459"/>
                  </a:lnTo>
                  <a:lnTo>
                    <a:pt x="3676" y="8744"/>
                  </a:lnTo>
                  <a:cubicBezTo>
                    <a:pt x="3783" y="8958"/>
                    <a:pt x="3711" y="9225"/>
                    <a:pt x="3515" y="9333"/>
                  </a:cubicBezTo>
                  <a:cubicBezTo>
                    <a:pt x="3444" y="9386"/>
                    <a:pt x="3372" y="9404"/>
                    <a:pt x="3283" y="9404"/>
                  </a:cubicBezTo>
                  <a:cubicBezTo>
                    <a:pt x="3140" y="9404"/>
                    <a:pt x="2998" y="9315"/>
                    <a:pt x="2908" y="9172"/>
                  </a:cubicBezTo>
                  <a:lnTo>
                    <a:pt x="2034" y="7673"/>
                  </a:lnTo>
                  <a:cubicBezTo>
                    <a:pt x="1963" y="7530"/>
                    <a:pt x="1963" y="7370"/>
                    <a:pt x="2034" y="7227"/>
                  </a:cubicBezTo>
                  <a:lnTo>
                    <a:pt x="2908" y="5782"/>
                  </a:lnTo>
                  <a:cubicBezTo>
                    <a:pt x="2992" y="5639"/>
                    <a:pt x="3138" y="5560"/>
                    <a:pt x="3290" y="5560"/>
                  </a:cubicBezTo>
                  <a:close/>
                  <a:moveTo>
                    <a:pt x="8093" y="5560"/>
                  </a:moveTo>
                  <a:cubicBezTo>
                    <a:pt x="8245" y="5560"/>
                    <a:pt x="8392" y="5639"/>
                    <a:pt x="8475" y="5782"/>
                  </a:cubicBezTo>
                  <a:lnTo>
                    <a:pt x="9350" y="7227"/>
                  </a:lnTo>
                  <a:cubicBezTo>
                    <a:pt x="9421" y="7370"/>
                    <a:pt x="9421" y="7530"/>
                    <a:pt x="9350" y="7673"/>
                  </a:cubicBezTo>
                  <a:lnTo>
                    <a:pt x="8475" y="9172"/>
                  </a:lnTo>
                  <a:cubicBezTo>
                    <a:pt x="8386" y="9315"/>
                    <a:pt x="8243" y="9404"/>
                    <a:pt x="8101" y="9404"/>
                  </a:cubicBezTo>
                  <a:cubicBezTo>
                    <a:pt x="8011" y="9404"/>
                    <a:pt x="7940" y="9386"/>
                    <a:pt x="7869" y="9333"/>
                  </a:cubicBezTo>
                  <a:cubicBezTo>
                    <a:pt x="7672" y="9225"/>
                    <a:pt x="7601" y="8958"/>
                    <a:pt x="7708" y="8744"/>
                  </a:cubicBezTo>
                  <a:lnTo>
                    <a:pt x="8457" y="7459"/>
                  </a:lnTo>
                  <a:lnTo>
                    <a:pt x="7726" y="6228"/>
                  </a:lnTo>
                  <a:cubicBezTo>
                    <a:pt x="7601" y="6014"/>
                    <a:pt x="7655" y="5746"/>
                    <a:pt x="7869" y="5621"/>
                  </a:cubicBezTo>
                  <a:cubicBezTo>
                    <a:pt x="7940" y="5580"/>
                    <a:pt x="8017" y="5560"/>
                    <a:pt x="8093" y="5560"/>
                  </a:cubicBezTo>
                  <a:close/>
                  <a:moveTo>
                    <a:pt x="6345" y="5411"/>
                  </a:moveTo>
                  <a:cubicBezTo>
                    <a:pt x="6400" y="5411"/>
                    <a:pt x="6457" y="5421"/>
                    <a:pt x="6513" y="5443"/>
                  </a:cubicBezTo>
                  <a:cubicBezTo>
                    <a:pt x="6727" y="5532"/>
                    <a:pt x="6834" y="5782"/>
                    <a:pt x="6745" y="6014"/>
                  </a:cubicBezTo>
                  <a:lnTo>
                    <a:pt x="5442" y="9279"/>
                  </a:lnTo>
                  <a:cubicBezTo>
                    <a:pt x="5371" y="9457"/>
                    <a:pt x="5210" y="9547"/>
                    <a:pt x="5050" y="9547"/>
                  </a:cubicBezTo>
                  <a:cubicBezTo>
                    <a:pt x="4978" y="9547"/>
                    <a:pt x="4925" y="9547"/>
                    <a:pt x="4871" y="9529"/>
                  </a:cubicBezTo>
                  <a:cubicBezTo>
                    <a:pt x="4657" y="9440"/>
                    <a:pt x="4550" y="9172"/>
                    <a:pt x="4639" y="8958"/>
                  </a:cubicBezTo>
                  <a:lnTo>
                    <a:pt x="5942" y="5675"/>
                  </a:lnTo>
                  <a:cubicBezTo>
                    <a:pt x="6009" y="5512"/>
                    <a:pt x="6170" y="5411"/>
                    <a:pt x="6345" y="5411"/>
                  </a:cubicBezTo>
                  <a:close/>
                  <a:moveTo>
                    <a:pt x="446" y="1"/>
                  </a:moveTo>
                  <a:cubicBezTo>
                    <a:pt x="196" y="1"/>
                    <a:pt x="0" y="197"/>
                    <a:pt x="0" y="447"/>
                  </a:cubicBezTo>
                  <a:lnTo>
                    <a:pt x="0" y="14525"/>
                  </a:lnTo>
                  <a:cubicBezTo>
                    <a:pt x="0" y="14757"/>
                    <a:pt x="196" y="14953"/>
                    <a:pt x="446" y="14953"/>
                  </a:cubicBezTo>
                  <a:lnTo>
                    <a:pt x="10955" y="14953"/>
                  </a:lnTo>
                  <a:cubicBezTo>
                    <a:pt x="11187" y="14953"/>
                    <a:pt x="11384" y="14757"/>
                    <a:pt x="11384" y="14525"/>
                  </a:cubicBezTo>
                  <a:lnTo>
                    <a:pt x="11384" y="3516"/>
                  </a:lnTo>
                  <a:lnTo>
                    <a:pt x="8315" y="3516"/>
                  </a:lnTo>
                  <a:cubicBezTo>
                    <a:pt x="8083" y="3516"/>
                    <a:pt x="7886" y="3320"/>
                    <a:pt x="7886" y="3070"/>
                  </a:cubicBezTo>
                  <a:lnTo>
                    <a:pt x="788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0" name="Google Shape;4700;p125"/>
            <p:cNvSpPr/>
            <p:nvPr/>
          </p:nvSpPr>
          <p:spPr>
            <a:xfrm>
              <a:off x="5494675" y="3792300"/>
              <a:ext cx="59350" cy="59350"/>
            </a:xfrm>
            <a:custGeom>
              <a:avLst/>
              <a:gdLst/>
              <a:ahLst/>
              <a:cxnLst/>
              <a:rect l="l" t="t" r="r" b="b"/>
              <a:pathLst>
                <a:path w="2374" h="2374" extrusionOk="0">
                  <a:moveTo>
                    <a:pt x="1" y="0"/>
                  </a:moveTo>
                  <a:lnTo>
                    <a:pt x="1" y="2374"/>
                  </a:lnTo>
                  <a:lnTo>
                    <a:pt x="2374" y="2374"/>
                  </a:lnTo>
                  <a:lnTo>
                    <a:pt x="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1" name="Google Shape;4701;p125"/>
          <p:cNvGrpSpPr/>
          <p:nvPr/>
        </p:nvGrpSpPr>
        <p:grpSpPr>
          <a:xfrm>
            <a:off x="5231050" y="1573975"/>
            <a:ext cx="373825" cy="351975"/>
            <a:chOff x="5231050" y="1510225"/>
            <a:chExt cx="373825" cy="351975"/>
          </a:xfrm>
        </p:grpSpPr>
        <p:sp>
          <p:nvSpPr>
            <p:cNvPr id="4702" name="Google Shape;4702;p125"/>
            <p:cNvSpPr/>
            <p:nvPr/>
          </p:nvSpPr>
          <p:spPr>
            <a:xfrm>
              <a:off x="5285475" y="1510225"/>
              <a:ext cx="264100" cy="66050"/>
            </a:xfrm>
            <a:custGeom>
              <a:avLst/>
              <a:gdLst/>
              <a:ahLst/>
              <a:cxnLst/>
              <a:rect l="l" t="t" r="r" b="b"/>
              <a:pathLst>
                <a:path w="10564" h="2642" extrusionOk="0">
                  <a:moveTo>
                    <a:pt x="1357" y="1"/>
                  </a:moveTo>
                  <a:cubicBezTo>
                    <a:pt x="1250" y="1"/>
                    <a:pt x="1125" y="54"/>
                    <a:pt x="1053" y="143"/>
                  </a:cubicBezTo>
                  <a:lnTo>
                    <a:pt x="179" y="1018"/>
                  </a:lnTo>
                  <a:cubicBezTo>
                    <a:pt x="1" y="1178"/>
                    <a:pt x="1" y="1464"/>
                    <a:pt x="179" y="1624"/>
                  </a:cubicBezTo>
                  <a:lnTo>
                    <a:pt x="1053" y="2499"/>
                  </a:lnTo>
                  <a:cubicBezTo>
                    <a:pt x="1125" y="2588"/>
                    <a:pt x="1250" y="2641"/>
                    <a:pt x="1357" y="2641"/>
                  </a:cubicBezTo>
                  <a:lnTo>
                    <a:pt x="10117" y="2641"/>
                  </a:lnTo>
                  <a:cubicBezTo>
                    <a:pt x="10367" y="2641"/>
                    <a:pt x="10563" y="2445"/>
                    <a:pt x="10563" y="2195"/>
                  </a:cubicBezTo>
                  <a:lnTo>
                    <a:pt x="10563" y="447"/>
                  </a:lnTo>
                  <a:cubicBezTo>
                    <a:pt x="10563" y="197"/>
                    <a:pt x="10367" y="1"/>
                    <a:pt x="1011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3" name="Google Shape;4703;p125"/>
            <p:cNvSpPr/>
            <p:nvPr/>
          </p:nvSpPr>
          <p:spPr>
            <a:xfrm>
              <a:off x="5340800" y="1663675"/>
              <a:ext cx="198525" cy="132950"/>
            </a:xfrm>
            <a:custGeom>
              <a:avLst/>
              <a:gdLst/>
              <a:ahLst/>
              <a:cxnLst/>
              <a:rect l="l" t="t" r="r" b="b"/>
              <a:pathLst>
                <a:path w="7941" h="5318" extrusionOk="0">
                  <a:moveTo>
                    <a:pt x="0" y="0"/>
                  </a:moveTo>
                  <a:lnTo>
                    <a:pt x="0" y="5318"/>
                  </a:lnTo>
                  <a:lnTo>
                    <a:pt x="3533" y="5318"/>
                  </a:lnTo>
                  <a:lnTo>
                    <a:pt x="3533" y="4104"/>
                  </a:lnTo>
                  <a:cubicBezTo>
                    <a:pt x="2766" y="3908"/>
                    <a:pt x="2213" y="3230"/>
                    <a:pt x="2213" y="2409"/>
                  </a:cubicBezTo>
                  <a:lnTo>
                    <a:pt x="2213" y="1321"/>
                  </a:lnTo>
                  <a:cubicBezTo>
                    <a:pt x="2213" y="1071"/>
                    <a:pt x="2409" y="875"/>
                    <a:pt x="2641" y="875"/>
                  </a:cubicBezTo>
                  <a:cubicBezTo>
                    <a:pt x="3194" y="875"/>
                    <a:pt x="3658" y="1178"/>
                    <a:pt x="3961" y="1428"/>
                  </a:cubicBezTo>
                  <a:cubicBezTo>
                    <a:pt x="4264" y="1178"/>
                    <a:pt x="4728" y="875"/>
                    <a:pt x="5281" y="875"/>
                  </a:cubicBezTo>
                  <a:cubicBezTo>
                    <a:pt x="5513" y="875"/>
                    <a:pt x="5710" y="1071"/>
                    <a:pt x="5710" y="1321"/>
                  </a:cubicBezTo>
                  <a:lnTo>
                    <a:pt x="5710" y="2409"/>
                  </a:lnTo>
                  <a:cubicBezTo>
                    <a:pt x="5710" y="3230"/>
                    <a:pt x="5157" y="3908"/>
                    <a:pt x="4407" y="4104"/>
                  </a:cubicBezTo>
                  <a:lnTo>
                    <a:pt x="4407" y="4693"/>
                  </a:lnTo>
                  <a:lnTo>
                    <a:pt x="4532" y="4568"/>
                  </a:lnTo>
                  <a:cubicBezTo>
                    <a:pt x="4612" y="4479"/>
                    <a:pt x="4724" y="4434"/>
                    <a:pt x="4838" y="4434"/>
                  </a:cubicBezTo>
                  <a:cubicBezTo>
                    <a:pt x="4951" y="4434"/>
                    <a:pt x="5067" y="4479"/>
                    <a:pt x="5157" y="4568"/>
                  </a:cubicBezTo>
                  <a:cubicBezTo>
                    <a:pt x="5317" y="4729"/>
                    <a:pt x="5317" y="5014"/>
                    <a:pt x="5157" y="5193"/>
                  </a:cubicBezTo>
                  <a:lnTo>
                    <a:pt x="5014" y="5318"/>
                  </a:lnTo>
                  <a:lnTo>
                    <a:pt x="7940" y="5318"/>
                  </a:lnTo>
                  <a:lnTo>
                    <a:pt x="794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4" name="Google Shape;4704;p125"/>
            <p:cNvSpPr/>
            <p:nvPr/>
          </p:nvSpPr>
          <p:spPr>
            <a:xfrm>
              <a:off x="5417950" y="1710500"/>
              <a:ext cx="43750" cy="35275"/>
            </a:xfrm>
            <a:custGeom>
              <a:avLst/>
              <a:gdLst/>
              <a:ahLst/>
              <a:cxnLst/>
              <a:rect l="l" t="t" r="r" b="b"/>
              <a:pathLst>
                <a:path w="1750" h="1411" extrusionOk="0">
                  <a:moveTo>
                    <a:pt x="1" y="1"/>
                  </a:moveTo>
                  <a:lnTo>
                    <a:pt x="1" y="536"/>
                  </a:lnTo>
                  <a:cubicBezTo>
                    <a:pt x="1" y="1018"/>
                    <a:pt x="393" y="1411"/>
                    <a:pt x="875" y="1411"/>
                  </a:cubicBezTo>
                  <a:cubicBezTo>
                    <a:pt x="1357" y="1411"/>
                    <a:pt x="1749" y="1018"/>
                    <a:pt x="1749" y="536"/>
                  </a:cubicBezTo>
                  <a:lnTo>
                    <a:pt x="1749" y="1"/>
                  </a:lnTo>
                  <a:cubicBezTo>
                    <a:pt x="1500" y="144"/>
                    <a:pt x="1286" y="358"/>
                    <a:pt x="1214" y="447"/>
                  </a:cubicBezTo>
                  <a:cubicBezTo>
                    <a:pt x="1143" y="554"/>
                    <a:pt x="1018" y="608"/>
                    <a:pt x="875" y="608"/>
                  </a:cubicBezTo>
                  <a:cubicBezTo>
                    <a:pt x="750" y="608"/>
                    <a:pt x="625" y="554"/>
                    <a:pt x="536" y="447"/>
                  </a:cubicBezTo>
                  <a:cubicBezTo>
                    <a:pt x="447" y="340"/>
                    <a:pt x="251" y="144"/>
                    <a:pt x="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5" name="Google Shape;4705;p125"/>
            <p:cNvSpPr/>
            <p:nvPr/>
          </p:nvSpPr>
          <p:spPr>
            <a:xfrm>
              <a:off x="5231050" y="1598100"/>
              <a:ext cx="373825" cy="264100"/>
            </a:xfrm>
            <a:custGeom>
              <a:avLst/>
              <a:gdLst/>
              <a:ahLst/>
              <a:cxnLst/>
              <a:rect l="l" t="t" r="r" b="b"/>
              <a:pathLst>
                <a:path w="14953" h="10564" extrusionOk="0">
                  <a:moveTo>
                    <a:pt x="1749" y="2213"/>
                  </a:moveTo>
                  <a:cubicBezTo>
                    <a:pt x="1999" y="2213"/>
                    <a:pt x="2195" y="2409"/>
                    <a:pt x="2195" y="2659"/>
                  </a:cubicBezTo>
                  <a:lnTo>
                    <a:pt x="2195" y="3533"/>
                  </a:lnTo>
                  <a:cubicBezTo>
                    <a:pt x="2195" y="3765"/>
                    <a:pt x="1999" y="3962"/>
                    <a:pt x="1749" y="3962"/>
                  </a:cubicBezTo>
                  <a:cubicBezTo>
                    <a:pt x="1517" y="3962"/>
                    <a:pt x="1321" y="3765"/>
                    <a:pt x="1321" y="3533"/>
                  </a:cubicBezTo>
                  <a:lnTo>
                    <a:pt x="1321" y="2659"/>
                  </a:lnTo>
                  <a:cubicBezTo>
                    <a:pt x="1321" y="2409"/>
                    <a:pt x="1517" y="2213"/>
                    <a:pt x="1749" y="2213"/>
                  </a:cubicBezTo>
                  <a:close/>
                  <a:moveTo>
                    <a:pt x="1749" y="4836"/>
                  </a:moveTo>
                  <a:cubicBezTo>
                    <a:pt x="1999" y="4836"/>
                    <a:pt x="2195" y="5032"/>
                    <a:pt x="2195" y="5282"/>
                  </a:cubicBezTo>
                  <a:cubicBezTo>
                    <a:pt x="2195" y="5514"/>
                    <a:pt x="1999" y="5710"/>
                    <a:pt x="1749" y="5710"/>
                  </a:cubicBezTo>
                  <a:cubicBezTo>
                    <a:pt x="1517" y="5710"/>
                    <a:pt x="1321" y="5514"/>
                    <a:pt x="1321" y="5282"/>
                  </a:cubicBezTo>
                  <a:cubicBezTo>
                    <a:pt x="1321" y="5032"/>
                    <a:pt x="1517" y="4836"/>
                    <a:pt x="1749" y="4836"/>
                  </a:cubicBezTo>
                  <a:close/>
                  <a:moveTo>
                    <a:pt x="1749" y="6585"/>
                  </a:moveTo>
                  <a:cubicBezTo>
                    <a:pt x="1999" y="6585"/>
                    <a:pt x="2195" y="6781"/>
                    <a:pt x="2195" y="7031"/>
                  </a:cubicBezTo>
                  <a:lnTo>
                    <a:pt x="2195" y="7905"/>
                  </a:lnTo>
                  <a:cubicBezTo>
                    <a:pt x="2195" y="8155"/>
                    <a:pt x="1999" y="8351"/>
                    <a:pt x="1749" y="8351"/>
                  </a:cubicBezTo>
                  <a:cubicBezTo>
                    <a:pt x="1517" y="8351"/>
                    <a:pt x="1321" y="8155"/>
                    <a:pt x="1321" y="7905"/>
                  </a:cubicBezTo>
                  <a:lnTo>
                    <a:pt x="1321" y="7031"/>
                  </a:lnTo>
                  <a:cubicBezTo>
                    <a:pt x="1321" y="6781"/>
                    <a:pt x="1517" y="6585"/>
                    <a:pt x="1749" y="6585"/>
                  </a:cubicBezTo>
                  <a:close/>
                  <a:moveTo>
                    <a:pt x="12758" y="1749"/>
                  </a:moveTo>
                  <a:cubicBezTo>
                    <a:pt x="13008" y="1749"/>
                    <a:pt x="13204" y="1945"/>
                    <a:pt x="13204" y="2177"/>
                  </a:cubicBezTo>
                  <a:lnTo>
                    <a:pt x="13204" y="8369"/>
                  </a:lnTo>
                  <a:cubicBezTo>
                    <a:pt x="13204" y="8619"/>
                    <a:pt x="13008" y="8815"/>
                    <a:pt x="12758" y="8815"/>
                  </a:cubicBezTo>
                  <a:lnTo>
                    <a:pt x="3944" y="8815"/>
                  </a:lnTo>
                  <a:cubicBezTo>
                    <a:pt x="3694" y="8815"/>
                    <a:pt x="3498" y="8619"/>
                    <a:pt x="3498" y="8369"/>
                  </a:cubicBezTo>
                  <a:lnTo>
                    <a:pt x="3498" y="2177"/>
                  </a:lnTo>
                  <a:cubicBezTo>
                    <a:pt x="3498" y="1945"/>
                    <a:pt x="3694" y="1749"/>
                    <a:pt x="3944" y="1749"/>
                  </a:cubicBezTo>
                  <a:close/>
                  <a:moveTo>
                    <a:pt x="447" y="1"/>
                  </a:moveTo>
                  <a:cubicBezTo>
                    <a:pt x="197" y="1"/>
                    <a:pt x="1" y="197"/>
                    <a:pt x="1" y="429"/>
                  </a:cubicBezTo>
                  <a:lnTo>
                    <a:pt x="1" y="10117"/>
                  </a:lnTo>
                  <a:cubicBezTo>
                    <a:pt x="1" y="10367"/>
                    <a:pt x="197" y="10563"/>
                    <a:pt x="447" y="10563"/>
                  </a:cubicBezTo>
                  <a:lnTo>
                    <a:pt x="14507" y="10563"/>
                  </a:lnTo>
                  <a:cubicBezTo>
                    <a:pt x="14757" y="10563"/>
                    <a:pt x="14953" y="10367"/>
                    <a:pt x="14953" y="10117"/>
                  </a:cubicBezTo>
                  <a:lnTo>
                    <a:pt x="14953" y="429"/>
                  </a:lnTo>
                  <a:cubicBezTo>
                    <a:pt x="14953" y="197"/>
                    <a:pt x="14757" y="1"/>
                    <a:pt x="1450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6" name="Google Shape;4706;p125"/>
          <p:cNvGrpSpPr/>
          <p:nvPr/>
        </p:nvGrpSpPr>
        <p:grpSpPr>
          <a:xfrm>
            <a:off x="5231050" y="2747575"/>
            <a:ext cx="373825" cy="373825"/>
            <a:chOff x="5231050" y="2683825"/>
            <a:chExt cx="373825" cy="373825"/>
          </a:xfrm>
        </p:grpSpPr>
        <p:sp>
          <p:nvSpPr>
            <p:cNvPr id="4707" name="Google Shape;4707;p125"/>
            <p:cNvSpPr/>
            <p:nvPr/>
          </p:nvSpPr>
          <p:spPr>
            <a:xfrm>
              <a:off x="5231050" y="2683825"/>
              <a:ext cx="65600" cy="66050"/>
            </a:xfrm>
            <a:custGeom>
              <a:avLst/>
              <a:gdLst/>
              <a:ahLst/>
              <a:cxnLst/>
              <a:rect l="l" t="t" r="r" b="b"/>
              <a:pathLst>
                <a:path w="2624" h="2642" extrusionOk="0">
                  <a:moveTo>
                    <a:pt x="447" y="1"/>
                  </a:moveTo>
                  <a:cubicBezTo>
                    <a:pt x="197" y="1"/>
                    <a:pt x="1" y="197"/>
                    <a:pt x="1" y="447"/>
                  </a:cubicBezTo>
                  <a:lnTo>
                    <a:pt x="1" y="2195"/>
                  </a:lnTo>
                  <a:cubicBezTo>
                    <a:pt x="1" y="2445"/>
                    <a:pt x="197" y="2641"/>
                    <a:pt x="447" y="2641"/>
                  </a:cubicBezTo>
                  <a:lnTo>
                    <a:pt x="2195" y="2641"/>
                  </a:lnTo>
                  <a:cubicBezTo>
                    <a:pt x="2427" y="2641"/>
                    <a:pt x="2624" y="2445"/>
                    <a:pt x="2624" y="2195"/>
                  </a:cubicBezTo>
                  <a:lnTo>
                    <a:pt x="2624" y="447"/>
                  </a:lnTo>
                  <a:cubicBezTo>
                    <a:pt x="2624" y="197"/>
                    <a:pt x="2427" y="1"/>
                    <a:pt x="219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8" name="Google Shape;4708;p125"/>
            <p:cNvSpPr/>
            <p:nvPr/>
          </p:nvSpPr>
          <p:spPr>
            <a:xfrm>
              <a:off x="5539300" y="2683825"/>
              <a:ext cx="65575" cy="66050"/>
            </a:xfrm>
            <a:custGeom>
              <a:avLst/>
              <a:gdLst/>
              <a:ahLst/>
              <a:cxnLst/>
              <a:rect l="l" t="t" r="r" b="b"/>
              <a:pathLst>
                <a:path w="2623" h="2642" extrusionOk="0">
                  <a:moveTo>
                    <a:pt x="428" y="1"/>
                  </a:moveTo>
                  <a:cubicBezTo>
                    <a:pt x="196" y="1"/>
                    <a:pt x="0" y="197"/>
                    <a:pt x="0" y="447"/>
                  </a:cubicBezTo>
                  <a:lnTo>
                    <a:pt x="0" y="2195"/>
                  </a:lnTo>
                  <a:cubicBezTo>
                    <a:pt x="0" y="2445"/>
                    <a:pt x="196" y="2641"/>
                    <a:pt x="428" y="2641"/>
                  </a:cubicBezTo>
                  <a:lnTo>
                    <a:pt x="2177" y="2641"/>
                  </a:lnTo>
                  <a:cubicBezTo>
                    <a:pt x="2427" y="2641"/>
                    <a:pt x="2623" y="2445"/>
                    <a:pt x="2623" y="2195"/>
                  </a:cubicBezTo>
                  <a:lnTo>
                    <a:pt x="2623" y="447"/>
                  </a:lnTo>
                  <a:cubicBezTo>
                    <a:pt x="2623" y="197"/>
                    <a:pt x="2427" y="1"/>
                    <a:pt x="217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9" name="Google Shape;4709;p125"/>
            <p:cNvSpPr/>
            <p:nvPr/>
          </p:nvSpPr>
          <p:spPr>
            <a:xfrm>
              <a:off x="5231050" y="2894375"/>
              <a:ext cx="65600" cy="66025"/>
            </a:xfrm>
            <a:custGeom>
              <a:avLst/>
              <a:gdLst/>
              <a:ahLst/>
              <a:cxnLst/>
              <a:rect l="l" t="t" r="r" b="b"/>
              <a:pathLst>
                <a:path w="2624" h="2641" extrusionOk="0">
                  <a:moveTo>
                    <a:pt x="447" y="0"/>
                  </a:moveTo>
                  <a:cubicBezTo>
                    <a:pt x="197" y="0"/>
                    <a:pt x="1" y="197"/>
                    <a:pt x="1" y="446"/>
                  </a:cubicBezTo>
                  <a:lnTo>
                    <a:pt x="1" y="2195"/>
                  </a:lnTo>
                  <a:cubicBezTo>
                    <a:pt x="1" y="2445"/>
                    <a:pt x="197" y="2641"/>
                    <a:pt x="447" y="2641"/>
                  </a:cubicBezTo>
                  <a:lnTo>
                    <a:pt x="2195" y="2641"/>
                  </a:lnTo>
                  <a:cubicBezTo>
                    <a:pt x="2427" y="2641"/>
                    <a:pt x="2624" y="2445"/>
                    <a:pt x="2624" y="2195"/>
                  </a:cubicBezTo>
                  <a:lnTo>
                    <a:pt x="2624" y="446"/>
                  </a:lnTo>
                  <a:cubicBezTo>
                    <a:pt x="2624" y="197"/>
                    <a:pt x="2427" y="0"/>
                    <a:pt x="219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0" name="Google Shape;4710;p125"/>
            <p:cNvSpPr/>
            <p:nvPr/>
          </p:nvSpPr>
          <p:spPr>
            <a:xfrm>
              <a:off x="5539300" y="2894375"/>
              <a:ext cx="65575" cy="66025"/>
            </a:xfrm>
            <a:custGeom>
              <a:avLst/>
              <a:gdLst/>
              <a:ahLst/>
              <a:cxnLst/>
              <a:rect l="l" t="t" r="r" b="b"/>
              <a:pathLst>
                <a:path w="2623" h="2641" extrusionOk="0">
                  <a:moveTo>
                    <a:pt x="428" y="0"/>
                  </a:moveTo>
                  <a:cubicBezTo>
                    <a:pt x="196" y="0"/>
                    <a:pt x="0" y="197"/>
                    <a:pt x="0" y="446"/>
                  </a:cubicBezTo>
                  <a:lnTo>
                    <a:pt x="0" y="2195"/>
                  </a:lnTo>
                  <a:cubicBezTo>
                    <a:pt x="0" y="2445"/>
                    <a:pt x="196" y="2641"/>
                    <a:pt x="428" y="2641"/>
                  </a:cubicBezTo>
                  <a:lnTo>
                    <a:pt x="2177" y="2641"/>
                  </a:lnTo>
                  <a:cubicBezTo>
                    <a:pt x="2427" y="2641"/>
                    <a:pt x="2623" y="2445"/>
                    <a:pt x="2623" y="2195"/>
                  </a:cubicBezTo>
                  <a:lnTo>
                    <a:pt x="2623" y="446"/>
                  </a:lnTo>
                  <a:cubicBezTo>
                    <a:pt x="2623" y="197"/>
                    <a:pt x="2427" y="0"/>
                    <a:pt x="217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1" name="Google Shape;4711;p125"/>
            <p:cNvSpPr/>
            <p:nvPr/>
          </p:nvSpPr>
          <p:spPr>
            <a:xfrm>
              <a:off x="5406350" y="2960100"/>
              <a:ext cx="99050" cy="97550"/>
            </a:xfrm>
            <a:custGeom>
              <a:avLst/>
              <a:gdLst/>
              <a:ahLst/>
              <a:cxnLst/>
              <a:rect l="l" t="t" r="r" b="b"/>
              <a:pathLst>
                <a:path w="3962" h="3902" extrusionOk="0">
                  <a:moveTo>
                    <a:pt x="474" y="1"/>
                  </a:moveTo>
                  <a:cubicBezTo>
                    <a:pt x="353" y="1"/>
                    <a:pt x="246" y="52"/>
                    <a:pt x="162" y="137"/>
                  </a:cubicBezTo>
                  <a:cubicBezTo>
                    <a:pt x="54" y="244"/>
                    <a:pt x="1" y="387"/>
                    <a:pt x="37" y="547"/>
                  </a:cubicBezTo>
                  <a:lnTo>
                    <a:pt x="625" y="3045"/>
                  </a:lnTo>
                  <a:cubicBezTo>
                    <a:pt x="661" y="3206"/>
                    <a:pt x="768" y="3331"/>
                    <a:pt x="929" y="3366"/>
                  </a:cubicBezTo>
                  <a:cubicBezTo>
                    <a:pt x="964" y="3384"/>
                    <a:pt x="1000" y="3384"/>
                    <a:pt x="1054" y="3384"/>
                  </a:cubicBezTo>
                  <a:cubicBezTo>
                    <a:pt x="1161" y="3384"/>
                    <a:pt x="1268" y="3349"/>
                    <a:pt x="1357" y="3259"/>
                  </a:cubicBezTo>
                  <a:lnTo>
                    <a:pt x="2017" y="2599"/>
                  </a:lnTo>
                  <a:lnTo>
                    <a:pt x="3177" y="3777"/>
                  </a:lnTo>
                  <a:cubicBezTo>
                    <a:pt x="3266" y="3866"/>
                    <a:pt x="3373" y="3902"/>
                    <a:pt x="3480" y="3902"/>
                  </a:cubicBezTo>
                  <a:cubicBezTo>
                    <a:pt x="3605" y="3902"/>
                    <a:pt x="3712" y="3866"/>
                    <a:pt x="3801" y="3777"/>
                  </a:cubicBezTo>
                  <a:cubicBezTo>
                    <a:pt x="3962" y="3598"/>
                    <a:pt x="3962" y="3331"/>
                    <a:pt x="3801" y="3152"/>
                  </a:cubicBezTo>
                  <a:lnTo>
                    <a:pt x="2624" y="1993"/>
                  </a:lnTo>
                  <a:lnTo>
                    <a:pt x="3284" y="1332"/>
                  </a:lnTo>
                  <a:cubicBezTo>
                    <a:pt x="3391" y="1225"/>
                    <a:pt x="3445" y="1065"/>
                    <a:pt x="3391" y="904"/>
                  </a:cubicBezTo>
                  <a:cubicBezTo>
                    <a:pt x="3355" y="744"/>
                    <a:pt x="3230" y="636"/>
                    <a:pt x="3070" y="601"/>
                  </a:cubicBezTo>
                  <a:lnTo>
                    <a:pt x="572" y="12"/>
                  </a:lnTo>
                  <a:cubicBezTo>
                    <a:pt x="538" y="5"/>
                    <a:pt x="506" y="1"/>
                    <a:pt x="47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2" name="Google Shape;4712;p125"/>
            <p:cNvSpPr/>
            <p:nvPr/>
          </p:nvSpPr>
          <p:spPr>
            <a:xfrm>
              <a:off x="5406800" y="2771700"/>
              <a:ext cx="22325" cy="21875"/>
            </a:xfrm>
            <a:custGeom>
              <a:avLst/>
              <a:gdLst/>
              <a:ahLst/>
              <a:cxnLst/>
              <a:rect l="l" t="t" r="r" b="b"/>
              <a:pathLst>
                <a:path w="893" h="875" extrusionOk="0">
                  <a:moveTo>
                    <a:pt x="447" y="1"/>
                  </a:moveTo>
                  <a:cubicBezTo>
                    <a:pt x="197" y="1"/>
                    <a:pt x="1" y="197"/>
                    <a:pt x="1" y="429"/>
                  </a:cubicBezTo>
                  <a:cubicBezTo>
                    <a:pt x="1" y="679"/>
                    <a:pt x="197" y="875"/>
                    <a:pt x="447" y="875"/>
                  </a:cubicBezTo>
                  <a:cubicBezTo>
                    <a:pt x="697" y="875"/>
                    <a:pt x="893" y="679"/>
                    <a:pt x="893" y="429"/>
                  </a:cubicBezTo>
                  <a:cubicBezTo>
                    <a:pt x="893" y="197"/>
                    <a:pt x="697" y="1"/>
                    <a:pt x="44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3" name="Google Shape;4713;p125"/>
            <p:cNvSpPr/>
            <p:nvPr/>
          </p:nvSpPr>
          <p:spPr>
            <a:xfrm>
              <a:off x="5252925" y="2705675"/>
              <a:ext cx="330100" cy="175775"/>
            </a:xfrm>
            <a:custGeom>
              <a:avLst/>
              <a:gdLst/>
              <a:ahLst/>
              <a:cxnLst/>
              <a:rect l="l" t="t" r="r" b="b"/>
              <a:pathLst>
                <a:path w="13204" h="7031" extrusionOk="0">
                  <a:moveTo>
                    <a:pt x="6602" y="1767"/>
                  </a:moveTo>
                  <a:cubicBezTo>
                    <a:pt x="7333" y="1767"/>
                    <a:pt x="7922" y="2356"/>
                    <a:pt x="7922" y="3070"/>
                  </a:cubicBezTo>
                  <a:cubicBezTo>
                    <a:pt x="7922" y="3801"/>
                    <a:pt x="7333" y="4390"/>
                    <a:pt x="6602" y="4390"/>
                  </a:cubicBezTo>
                  <a:cubicBezTo>
                    <a:pt x="5870" y="4390"/>
                    <a:pt x="5281" y="3801"/>
                    <a:pt x="5281" y="3070"/>
                  </a:cubicBezTo>
                  <a:cubicBezTo>
                    <a:pt x="5281" y="2356"/>
                    <a:pt x="5870" y="1767"/>
                    <a:pt x="6602" y="1767"/>
                  </a:cubicBezTo>
                  <a:close/>
                  <a:moveTo>
                    <a:pt x="2623" y="1"/>
                  </a:moveTo>
                  <a:lnTo>
                    <a:pt x="2623" y="1321"/>
                  </a:lnTo>
                  <a:cubicBezTo>
                    <a:pt x="2623" y="2053"/>
                    <a:pt x="2034" y="2642"/>
                    <a:pt x="1320" y="2642"/>
                  </a:cubicBezTo>
                  <a:lnTo>
                    <a:pt x="0" y="2642"/>
                  </a:lnTo>
                  <a:lnTo>
                    <a:pt x="0" y="6674"/>
                  </a:lnTo>
                  <a:lnTo>
                    <a:pt x="1320" y="6674"/>
                  </a:lnTo>
                  <a:cubicBezTo>
                    <a:pt x="1552" y="6674"/>
                    <a:pt x="1784" y="6745"/>
                    <a:pt x="1963" y="6852"/>
                  </a:cubicBezTo>
                  <a:lnTo>
                    <a:pt x="3872" y="4408"/>
                  </a:lnTo>
                  <a:cubicBezTo>
                    <a:pt x="3943" y="4301"/>
                    <a:pt x="4068" y="4247"/>
                    <a:pt x="4211" y="4247"/>
                  </a:cubicBezTo>
                  <a:cubicBezTo>
                    <a:pt x="4354" y="4247"/>
                    <a:pt x="4479" y="4301"/>
                    <a:pt x="4550" y="4408"/>
                  </a:cubicBezTo>
                  <a:lnTo>
                    <a:pt x="6602" y="7031"/>
                  </a:lnTo>
                  <a:lnTo>
                    <a:pt x="8654" y="4408"/>
                  </a:lnTo>
                  <a:cubicBezTo>
                    <a:pt x="8725" y="4301"/>
                    <a:pt x="8850" y="4247"/>
                    <a:pt x="8993" y="4247"/>
                  </a:cubicBezTo>
                  <a:cubicBezTo>
                    <a:pt x="9135" y="4247"/>
                    <a:pt x="9260" y="4301"/>
                    <a:pt x="9332" y="4408"/>
                  </a:cubicBezTo>
                  <a:lnTo>
                    <a:pt x="11116" y="6674"/>
                  </a:lnTo>
                  <a:lnTo>
                    <a:pt x="13204" y="6674"/>
                  </a:lnTo>
                  <a:lnTo>
                    <a:pt x="13204" y="2642"/>
                  </a:lnTo>
                  <a:lnTo>
                    <a:pt x="11883" y="2642"/>
                  </a:lnTo>
                  <a:cubicBezTo>
                    <a:pt x="11170" y="2642"/>
                    <a:pt x="10581" y="2053"/>
                    <a:pt x="10581" y="1321"/>
                  </a:cubicBezTo>
                  <a:lnTo>
                    <a:pt x="1058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4" name="Google Shape;4714;p125"/>
            <p:cNvSpPr/>
            <p:nvPr/>
          </p:nvSpPr>
          <p:spPr>
            <a:xfrm>
              <a:off x="5401450" y="2840400"/>
              <a:ext cx="116000" cy="97700"/>
            </a:xfrm>
            <a:custGeom>
              <a:avLst/>
              <a:gdLst/>
              <a:ahLst/>
              <a:cxnLst/>
              <a:rect l="l" t="t" r="r" b="b"/>
              <a:pathLst>
                <a:path w="4640" h="3908" extrusionOk="0">
                  <a:moveTo>
                    <a:pt x="3052" y="0"/>
                  </a:moveTo>
                  <a:lnTo>
                    <a:pt x="1" y="3908"/>
                  </a:lnTo>
                  <a:lnTo>
                    <a:pt x="4640" y="3908"/>
                  </a:lnTo>
                  <a:lnTo>
                    <a:pt x="4640" y="2017"/>
                  </a:lnTo>
                  <a:lnTo>
                    <a:pt x="305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5" name="Google Shape;4715;p125"/>
            <p:cNvSpPr/>
            <p:nvPr/>
          </p:nvSpPr>
          <p:spPr>
            <a:xfrm>
              <a:off x="5318475" y="2840400"/>
              <a:ext cx="85675" cy="97700"/>
            </a:xfrm>
            <a:custGeom>
              <a:avLst/>
              <a:gdLst/>
              <a:ahLst/>
              <a:cxnLst/>
              <a:rect l="l" t="t" r="r" b="b"/>
              <a:pathLst>
                <a:path w="3427" h="3908" extrusionOk="0">
                  <a:moveTo>
                    <a:pt x="1589" y="0"/>
                  </a:moveTo>
                  <a:lnTo>
                    <a:pt x="1" y="2034"/>
                  </a:lnTo>
                  <a:lnTo>
                    <a:pt x="1" y="3908"/>
                  </a:lnTo>
                  <a:lnTo>
                    <a:pt x="2196" y="3908"/>
                  </a:lnTo>
                  <a:lnTo>
                    <a:pt x="3427" y="2356"/>
                  </a:lnTo>
                  <a:lnTo>
                    <a:pt x="158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16" name="Google Shape;4716;p125"/>
          <p:cNvGrpSpPr/>
          <p:nvPr/>
        </p:nvGrpSpPr>
        <p:grpSpPr>
          <a:xfrm>
            <a:off x="5286825" y="2144500"/>
            <a:ext cx="262300" cy="373825"/>
            <a:chOff x="5286825" y="2080750"/>
            <a:chExt cx="262300" cy="373825"/>
          </a:xfrm>
        </p:grpSpPr>
        <p:sp>
          <p:nvSpPr>
            <p:cNvPr id="4717" name="Google Shape;4717;p125"/>
            <p:cNvSpPr/>
            <p:nvPr/>
          </p:nvSpPr>
          <p:spPr>
            <a:xfrm>
              <a:off x="5286825" y="2135600"/>
              <a:ext cx="207425" cy="159275"/>
            </a:xfrm>
            <a:custGeom>
              <a:avLst/>
              <a:gdLst/>
              <a:ahLst/>
              <a:cxnLst/>
              <a:rect l="l" t="t" r="r" b="b"/>
              <a:pathLst>
                <a:path w="8297" h="6371" extrusionOk="0">
                  <a:moveTo>
                    <a:pt x="5674" y="1589"/>
                  </a:moveTo>
                  <a:cubicBezTo>
                    <a:pt x="5924" y="1589"/>
                    <a:pt x="6120" y="1785"/>
                    <a:pt x="6120" y="2035"/>
                  </a:cubicBezTo>
                  <a:cubicBezTo>
                    <a:pt x="6120" y="2267"/>
                    <a:pt x="5924" y="2463"/>
                    <a:pt x="5674" y="2463"/>
                  </a:cubicBezTo>
                  <a:lnTo>
                    <a:pt x="3069" y="2463"/>
                  </a:lnTo>
                  <a:cubicBezTo>
                    <a:pt x="2819" y="2463"/>
                    <a:pt x="2623" y="2267"/>
                    <a:pt x="2623" y="2035"/>
                  </a:cubicBezTo>
                  <a:cubicBezTo>
                    <a:pt x="2623" y="1785"/>
                    <a:pt x="2819" y="1589"/>
                    <a:pt x="3069" y="1589"/>
                  </a:cubicBezTo>
                  <a:close/>
                  <a:moveTo>
                    <a:pt x="5674" y="3338"/>
                  </a:moveTo>
                  <a:cubicBezTo>
                    <a:pt x="5924" y="3338"/>
                    <a:pt x="6120" y="3534"/>
                    <a:pt x="6120" y="3784"/>
                  </a:cubicBezTo>
                  <a:cubicBezTo>
                    <a:pt x="6120" y="4016"/>
                    <a:pt x="5924" y="4212"/>
                    <a:pt x="5674" y="4212"/>
                  </a:cubicBezTo>
                  <a:lnTo>
                    <a:pt x="3069" y="4212"/>
                  </a:lnTo>
                  <a:cubicBezTo>
                    <a:pt x="2819" y="4212"/>
                    <a:pt x="2623" y="4016"/>
                    <a:pt x="2623" y="3784"/>
                  </a:cubicBezTo>
                  <a:cubicBezTo>
                    <a:pt x="2623" y="3534"/>
                    <a:pt x="2819" y="3338"/>
                    <a:pt x="3069" y="3338"/>
                  </a:cubicBezTo>
                  <a:close/>
                  <a:moveTo>
                    <a:pt x="446" y="1"/>
                  </a:moveTo>
                  <a:cubicBezTo>
                    <a:pt x="196" y="1"/>
                    <a:pt x="0" y="179"/>
                    <a:pt x="0" y="429"/>
                  </a:cubicBezTo>
                  <a:lnTo>
                    <a:pt x="0" y="5211"/>
                  </a:lnTo>
                  <a:lnTo>
                    <a:pt x="3069" y="5211"/>
                  </a:lnTo>
                  <a:cubicBezTo>
                    <a:pt x="3569" y="5211"/>
                    <a:pt x="4015" y="5479"/>
                    <a:pt x="4229" y="5925"/>
                  </a:cubicBezTo>
                  <a:lnTo>
                    <a:pt x="4461" y="6371"/>
                  </a:lnTo>
                  <a:lnTo>
                    <a:pt x="8297" y="6371"/>
                  </a:lnTo>
                  <a:lnTo>
                    <a:pt x="8297" y="429"/>
                  </a:lnTo>
                  <a:cubicBezTo>
                    <a:pt x="8297" y="179"/>
                    <a:pt x="8101" y="1"/>
                    <a:pt x="786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8" name="Google Shape;4718;p125"/>
            <p:cNvSpPr/>
            <p:nvPr/>
          </p:nvSpPr>
          <p:spPr>
            <a:xfrm>
              <a:off x="5286825" y="2287725"/>
              <a:ext cx="262300" cy="166850"/>
            </a:xfrm>
            <a:custGeom>
              <a:avLst/>
              <a:gdLst/>
              <a:ahLst/>
              <a:cxnLst/>
              <a:rect l="l" t="t" r="r" b="b"/>
              <a:pathLst>
                <a:path w="10492" h="6674" extrusionOk="0">
                  <a:moveTo>
                    <a:pt x="0" y="0"/>
                  </a:moveTo>
                  <a:lnTo>
                    <a:pt x="0" y="6227"/>
                  </a:lnTo>
                  <a:cubicBezTo>
                    <a:pt x="0" y="6477"/>
                    <a:pt x="196" y="6673"/>
                    <a:pt x="446" y="6673"/>
                  </a:cubicBezTo>
                  <a:lnTo>
                    <a:pt x="10046" y="6673"/>
                  </a:lnTo>
                  <a:cubicBezTo>
                    <a:pt x="10295" y="6673"/>
                    <a:pt x="10492" y="6477"/>
                    <a:pt x="10492" y="6227"/>
                  </a:cubicBezTo>
                  <a:lnTo>
                    <a:pt x="10492" y="4283"/>
                  </a:lnTo>
                  <a:lnTo>
                    <a:pt x="4782" y="4283"/>
                  </a:lnTo>
                  <a:cubicBezTo>
                    <a:pt x="4532" y="4283"/>
                    <a:pt x="4336" y="4086"/>
                    <a:pt x="4336" y="3836"/>
                  </a:cubicBezTo>
                  <a:cubicBezTo>
                    <a:pt x="4336" y="3605"/>
                    <a:pt x="4532" y="3408"/>
                    <a:pt x="4782" y="3408"/>
                  </a:cubicBezTo>
                  <a:lnTo>
                    <a:pt x="10492" y="3408"/>
                  </a:lnTo>
                  <a:lnTo>
                    <a:pt x="10492" y="1160"/>
                  </a:lnTo>
                  <a:lnTo>
                    <a:pt x="3908" y="1160"/>
                  </a:lnTo>
                  <a:lnTo>
                    <a:pt x="3444" y="232"/>
                  </a:lnTo>
                  <a:cubicBezTo>
                    <a:pt x="3372" y="90"/>
                    <a:pt x="3230" y="0"/>
                    <a:pt x="306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9" name="Google Shape;4719;p125"/>
            <p:cNvSpPr/>
            <p:nvPr/>
          </p:nvSpPr>
          <p:spPr>
            <a:xfrm>
              <a:off x="5330525" y="2080750"/>
              <a:ext cx="218600" cy="214125"/>
            </a:xfrm>
            <a:custGeom>
              <a:avLst/>
              <a:gdLst/>
              <a:ahLst/>
              <a:cxnLst/>
              <a:rect l="l" t="t" r="r" b="b"/>
              <a:pathLst>
                <a:path w="8744" h="8565" extrusionOk="0">
                  <a:moveTo>
                    <a:pt x="447" y="0"/>
                  </a:moveTo>
                  <a:cubicBezTo>
                    <a:pt x="197" y="0"/>
                    <a:pt x="1" y="197"/>
                    <a:pt x="1" y="446"/>
                  </a:cubicBezTo>
                  <a:lnTo>
                    <a:pt x="1" y="1321"/>
                  </a:lnTo>
                  <a:lnTo>
                    <a:pt x="6121" y="1321"/>
                  </a:lnTo>
                  <a:cubicBezTo>
                    <a:pt x="6834" y="1321"/>
                    <a:pt x="7423" y="1909"/>
                    <a:pt x="7423" y="2623"/>
                  </a:cubicBezTo>
                  <a:lnTo>
                    <a:pt x="7423" y="8565"/>
                  </a:lnTo>
                  <a:lnTo>
                    <a:pt x="8744" y="8565"/>
                  </a:lnTo>
                  <a:lnTo>
                    <a:pt x="8744" y="446"/>
                  </a:lnTo>
                  <a:cubicBezTo>
                    <a:pt x="8744" y="197"/>
                    <a:pt x="8547" y="0"/>
                    <a:pt x="829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0" name="Google Shape;4720;p125"/>
          <p:cNvGrpSpPr/>
          <p:nvPr/>
        </p:nvGrpSpPr>
        <p:grpSpPr>
          <a:xfrm>
            <a:off x="4667225" y="3863175"/>
            <a:ext cx="373375" cy="325675"/>
            <a:chOff x="3334700" y="3971525"/>
            <a:chExt cx="373375" cy="325675"/>
          </a:xfrm>
        </p:grpSpPr>
        <p:sp>
          <p:nvSpPr>
            <p:cNvPr id="4721" name="Google Shape;4721;p125"/>
            <p:cNvSpPr/>
            <p:nvPr/>
          </p:nvSpPr>
          <p:spPr>
            <a:xfrm>
              <a:off x="3334700" y="3971525"/>
              <a:ext cx="285950" cy="65600"/>
            </a:xfrm>
            <a:custGeom>
              <a:avLst/>
              <a:gdLst/>
              <a:ahLst/>
              <a:cxnLst/>
              <a:rect l="l" t="t" r="r" b="b"/>
              <a:pathLst>
                <a:path w="11438" h="2624" extrusionOk="0">
                  <a:moveTo>
                    <a:pt x="429" y="1"/>
                  </a:moveTo>
                  <a:cubicBezTo>
                    <a:pt x="197" y="1"/>
                    <a:pt x="1" y="197"/>
                    <a:pt x="1" y="447"/>
                  </a:cubicBezTo>
                  <a:lnTo>
                    <a:pt x="1" y="2624"/>
                  </a:lnTo>
                  <a:lnTo>
                    <a:pt x="11438" y="2624"/>
                  </a:lnTo>
                  <a:lnTo>
                    <a:pt x="1143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2" name="Google Shape;4722;p125"/>
            <p:cNvSpPr/>
            <p:nvPr/>
          </p:nvSpPr>
          <p:spPr>
            <a:xfrm>
              <a:off x="3334700" y="4058975"/>
              <a:ext cx="373375" cy="238225"/>
            </a:xfrm>
            <a:custGeom>
              <a:avLst/>
              <a:gdLst/>
              <a:ahLst/>
              <a:cxnLst/>
              <a:rect l="l" t="t" r="r" b="b"/>
              <a:pathLst>
                <a:path w="14935" h="9529" extrusionOk="0">
                  <a:moveTo>
                    <a:pt x="7468" y="1325"/>
                  </a:moveTo>
                  <a:cubicBezTo>
                    <a:pt x="7579" y="1325"/>
                    <a:pt x="7691" y="1365"/>
                    <a:pt x="7780" y="1445"/>
                  </a:cubicBezTo>
                  <a:lnTo>
                    <a:pt x="8654" y="2320"/>
                  </a:lnTo>
                  <a:cubicBezTo>
                    <a:pt x="8833" y="2498"/>
                    <a:pt x="8833" y="2766"/>
                    <a:pt x="8654" y="2944"/>
                  </a:cubicBezTo>
                  <a:cubicBezTo>
                    <a:pt x="8565" y="3033"/>
                    <a:pt x="8458" y="3069"/>
                    <a:pt x="8351" y="3069"/>
                  </a:cubicBezTo>
                  <a:cubicBezTo>
                    <a:pt x="8226" y="3069"/>
                    <a:pt x="8119" y="3033"/>
                    <a:pt x="8030" y="2944"/>
                  </a:cubicBezTo>
                  <a:lnTo>
                    <a:pt x="7905" y="2819"/>
                  </a:lnTo>
                  <a:lnTo>
                    <a:pt x="7905" y="4336"/>
                  </a:lnTo>
                  <a:lnTo>
                    <a:pt x="11688" y="4336"/>
                  </a:lnTo>
                  <a:lnTo>
                    <a:pt x="11563" y="4193"/>
                  </a:lnTo>
                  <a:cubicBezTo>
                    <a:pt x="11402" y="4033"/>
                    <a:pt x="11402" y="3747"/>
                    <a:pt x="11563" y="3586"/>
                  </a:cubicBezTo>
                  <a:cubicBezTo>
                    <a:pt x="11652" y="3497"/>
                    <a:pt x="11763" y="3453"/>
                    <a:pt x="11875" y="3453"/>
                  </a:cubicBezTo>
                  <a:cubicBezTo>
                    <a:pt x="11986" y="3453"/>
                    <a:pt x="12098" y="3497"/>
                    <a:pt x="12187" y="3586"/>
                  </a:cubicBezTo>
                  <a:lnTo>
                    <a:pt x="13061" y="4461"/>
                  </a:lnTo>
                  <a:cubicBezTo>
                    <a:pt x="13240" y="4621"/>
                    <a:pt x="13240" y="4907"/>
                    <a:pt x="13061" y="5067"/>
                  </a:cubicBezTo>
                  <a:lnTo>
                    <a:pt x="12187" y="5942"/>
                  </a:lnTo>
                  <a:cubicBezTo>
                    <a:pt x="12098" y="6031"/>
                    <a:pt x="11991" y="6084"/>
                    <a:pt x="11884" y="6084"/>
                  </a:cubicBezTo>
                  <a:cubicBezTo>
                    <a:pt x="11759" y="6084"/>
                    <a:pt x="11652" y="6031"/>
                    <a:pt x="11563" y="5942"/>
                  </a:cubicBezTo>
                  <a:cubicBezTo>
                    <a:pt x="11402" y="5781"/>
                    <a:pt x="11402" y="5496"/>
                    <a:pt x="11563" y="5335"/>
                  </a:cubicBezTo>
                  <a:lnTo>
                    <a:pt x="11688" y="5210"/>
                  </a:lnTo>
                  <a:lnTo>
                    <a:pt x="7905" y="5210"/>
                  </a:lnTo>
                  <a:lnTo>
                    <a:pt x="7905" y="6709"/>
                  </a:lnTo>
                  <a:lnTo>
                    <a:pt x="8030" y="6584"/>
                  </a:lnTo>
                  <a:cubicBezTo>
                    <a:pt x="8119" y="6504"/>
                    <a:pt x="8231" y="6464"/>
                    <a:pt x="8342" y="6464"/>
                  </a:cubicBezTo>
                  <a:cubicBezTo>
                    <a:pt x="8454" y="6464"/>
                    <a:pt x="8565" y="6504"/>
                    <a:pt x="8654" y="6584"/>
                  </a:cubicBezTo>
                  <a:cubicBezTo>
                    <a:pt x="8833" y="6762"/>
                    <a:pt x="8833" y="7030"/>
                    <a:pt x="8654" y="7209"/>
                  </a:cubicBezTo>
                  <a:lnTo>
                    <a:pt x="7780" y="8083"/>
                  </a:lnTo>
                  <a:cubicBezTo>
                    <a:pt x="7691" y="8172"/>
                    <a:pt x="7584" y="8208"/>
                    <a:pt x="7477" y="8208"/>
                  </a:cubicBezTo>
                  <a:cubicBezTo>
                    <a:pt x="7352" y="8208"/>
                    <a:pt x="7245" y="8172"/>
                    <a:pt x="7156" y="8083"/>
                  </a:cubicBezTo>
                  <a:lnTo>
                    <a:pt x="6281" y="7209"/>
                  </a:lnTo>
                  <a:cubicBezTo>
                    <a:pt x="6103" y="7030"/>
                    <a:pt x="6103" y="6762"/>
                    <a:pt x="6281" y="6584"/>
                  </a:cubicBezTo>
                  <a:cubicBezTo>
                    <a:pt x="6370" y="6504"/>
                    <a:pt x="6482" y="6464"/>
                    <a:pt x="6594" y="6464"/>
                  </a:cubicBezTo>
                  <a:cubicBezTo>
                    <a:pt x="6705" y="6464"/>
                    <a:pt x="6817" y="6504"/>
                    <a:pt x="6906" y="6584"/>
                  </a:cubicBezTo>
                  <a:lnTo>
                    <a:pt x="7031" y="6709"/>
                  </a:lnTo>
                  <a:lnTo>
                    <a:pt x="7031" y="5210"/>
                  </a:lnTo>
                  <a:lnTo>
                    <a:pt x="3248" y="5210"/>
                  </a:lnTo>
                  <a:lnTo>
                    <a:pt x="3373" y="5335"/>
                  </a:lnTo>
                  <a:cubicBezTo>
                    <a:pt x="3534" y="5496"/>
                    <a:pt x="3534" y="5781"/>
                    <a:pt x="3373" y="5942"/>
                  </a:cubicBezTo>
                  <a:cubicBezTo>
                    <a:pt x="3284" y="6031"/>
                    <a:pt x="3177" y="6084"/>
                    <a:pt x="3052" y="6084"/>
                  </a:cubicBezTo>
                  <a:cubicBezTo>
                    <a:pt x="2945" y="6084"/>
                    <a:pt x="2838" y="6031"/>
                    <a:pt x="2748" y="5942"/>
                  </a:cubicBezTo>
                  <a:lnTo>
                    <a:pt x="1874" y="5067"/>
                  </a:lnTo>
                  <a:cubicBezTo>
                    <a:pt x="1696" y="4907"/>
                    <a:pt x="1696" y="4621"/>
                    <a:pt x="1874" y="4461"/>
                  </a:cubicBezTo>
                  <a:lnTo>
                    <a:pt x="2748" y="3586"/>
                  </a:lnTo>
                  <a:cubicBezTo>
                    <a:pt x="2838" y="3497"/>
                    <a:pt x="2949" y="3453"/>
                    <a:pt x="3061" y="3453"/>
                  </a:cubicBezTo>
                  <a:cubicBezTo>
                    <a:pt x="3172" y="3453"/>
                    <a:pt x="3284" y="3497"/>
                    <a:pt x="3373" y="3586"/>
                  </a:cubicBezTo>
                  <a:cubicBezTo>
                    <a:pt x="3534" y="3747"/>
                    <a:pt x="3534" y="4033"/>
                    <a:pt x="3373" y="4193"/>
                  </a:cubicBezTo>
                  <a:lnTo>
                    <a:pt x="3248" y="4336"/>
                  </a:lnTo>
                  <a:lnTo>
                    <a:pt x="7031" y="4336"/>
                  </a:lnTo>
                  <a:lnTo>
                    <a:pt x="7031" y="2819"/>
                  </a:lnTo>
                  <a:lnTo>
                    <a:pt x="6906" y="2944"/>
                  </a:lnTo>
                  <a:cubicBezTo>
                    <a:pt x="6817" y="3033"/>
                    <a:pt x="6705" y="3078"/>
                    <a:pt x="6594" y="3078"/>
                  </a:cubicBezTo>
                  <a:cubicBezTo>
                    <a:pt x="6482" y="3078"/>
                    <a:pt x="6370" y="3033"/>
                    <a:pt x="6281" y="2944"/>
                  </a:cubicBezTo>
                  <a:cubicBezTo>
                    <a:pt x="6103" y="2766"/>
                    <a:pt x="6103" y="2498"/>
                    <a:pt x="6281" y="2320"/>
                  </a:cubicBezTo>
                  <a:lnTo>
                    <a:pt x="7156" y="1445"/>
                  </a:lnTo>
                  <a:cubicBezTo>
                    <a:pt x="7245" y="1365"/>
                    <a:pt x="7356" y="1325"/>
                    <a:pt x="7468" y="1325"/>
                  </a:cubicBezTo>
                  <a:close/>
                  <a:moveTo>
                    <a:pt x="1" y="0"/>
                  </a:moveTo>
                  <a:lnTo>
                    <a:pt x="1" y="9082"/>
                  </a:lnTo>
                  <a:cubicBezTo>
                    <a:pt x="1" y="9332"/>
                    <a:pt x="197" y="9528"/>
                    <a:pt x="429" y="9528"/>
                  </a:cubicBezTo>
                  <a:lnTo>
                    <a:pt x="14507" y="9528"/>
                  </a:lnTo>
                  <a:cubicBezTo>
                    <a:pt x="14739" y="9528"/>
                    <a:pt x="14935" y="9332"/>
                    <a:pt x="14935" y="9082"/>
                  </a:cubicBezTo>
                  <a:lnTo>
                    <a:pt x="1493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3" name="Google Shape;4723;p125"/>
            <p:cNvSpPr/>
            <p:nvPr/>
          </p:nvSpPr>
          <p:spPr>
            <a:xfrm>
              <a:off x="3642500" y="3971525"/>
              <a:ext cx="65575" cy="65600"/>
            </a:xfrm>
            <a:custGeom>
              <a:avLst/>
              <a:gdLst/>
              <a:ahLst/>
              <a:cxnLst/>
              <a:rect l="l" t="t" r="r" b="b"/>
              <a:pathLst>
                <a:path w="2623" h="2624" extrusionOk="0">
                  <a:moveTo>
                    <a:pt x="0" y="1"/>
                  </a:moveTo>
                  <a:lnTo>
                    <a:pt x="0" y="2624"/>
                  </a:lnTo>
                  <a:lnTo>
                    <a:pt x="2623" y="2624"/>
                  </a:lnTo>
                  <a:lnTo>
                    <a:pt x="2623" y="447"/>
                  </a:lnTo>
                  <a:cubicBezTo>
                    <a:pt x="2623" y="197"/>
                    <a:pt x="2427" y="1"/>
                    <a:pt x="219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4" name="Google Shape;4724;p125"/>
          <p:cNvGrpSpPr/>
          <p:nvPr/>
        </p:nvGrpSpPr>
        <p:grpSpPr>
          <a:xfrm>
            <a:off x="4710500" y="1552125"/>
            <a:ext cx="286850" cy="373825"/>
            <a:chOff x="4710500" y="1488375"/>
            <a:chExt cx="286850" cy="373825"/>
          </a:xfrm>
        </p:grpSpPr>
        <p:sp>
          <p:nvSpPr>
            <p:cNvPr id="4725" name="Google Shape;4725;p125"/>
            <p:cNvSpPr/>
            <p:nvPr/>
          </p:nvSpPr>
          <p:spPr>
            <a:xfrm>
              <a:off x="4918800" y="1561975"/>
              <a:ext cx="78550" cy="59350"/>
            </a:xfrm>
            <a:custGeom>
              <a:avLst/>
              <a:gdLst/>
              <a:ahLst/>
              <a:cxnLst/>
              <a:rect l="l" t="t" r="r" b="b"/>
              <a:pathLst>
                <a:path w="3142" h="2374" extrusionOk="0">
                  <a:moveTo>
                    <a:pt x="2428" y="0"/>
                  </a:moveTo>
                  <a:cubicBezTo>
                    <a:pt x="1928" y="197"/>
                    <a:pt x="1071" y="464"/>
                    <a:pt x="1" y="678"/>
                  </a:cubicBezTo>
                  <a:cubicBezTo>
                    <a:pt x="90" y="1231"/>
                    <a:pt x="126" y="1802"/>
                    <a:pt x="144" y="2373"/>
                  </a:cubicBezTo>
                  <a:lnTo>
                    <a:pt x="3141" y="2373"/>
                  </a:lnTo>
                  <a:cubicBezTo>
                    <a:pt x="3088" y="1517"/>
                    <a:pt x="2820" y="714"/>
                    <a:pt x="242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6" name="Google Shape;4726;p125"/>
            <p:cNvSpPr/>
            <p:nvPr/>
          </p:nvSpPr>
          <p:spPr>
            <a:xfrm>
              <a:off x="4892500" y="1493725"/>
              <a:ext cx="74500" cy="63375"/>
            </a:xfrm>
            <a:custGeom>
              <a:avLst/>
              <a:gdLst/>
              <a:ahLst/>
              <a:cxnLst/>
              <a:rect l="l" t="t" r="r" b="b"/>
              <a:pathLst>
                <a:path w="2980" h="2535" extrusionOk="0">
                  <a:moveTo>
                    <a:pt x="0" y="0"/>
                  </a:moveTo>
                  <a:lnTo>
                    <a:pt x="0" y="0"/>
                  </a:lnTo>
                  <a:cubicBezTo>
                    <a:pt x="179" y="286"/>
                    <a:pt x="339" y="643"/>
                    <a:pt x="500" y="1089"/>
                  </a:cubicBezTo>
                  <a:cubicBezTo>
                    <a:pt x="660" y="1535"/>
                    <a:pt x="803" y="2017"/>
                    <a:pt x="910" y="2534"/>
                  </a:cubicBezTo>
                  <a:cubicBezTo>
                    <a:pt x="1784" y="2374"/>
                    <a:pt x="2498" y="2142"/>
                    <a:pt x="2980" y="1981"/>
                  </a:cubicBezTo>
                  <a:cubicBezTo>
                    <a:pt x="2231" y="1035"/>
                    <a:pt x="1196" y="339"/>
                    <a:pt x="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7" name="Google Shape;4727;p125"/>
            <p:cNvSpPr/>
            <p:nvPr/>
          </p:nvSpPr>
          <p:spPr>
            <a:xfrm>
              <a:off x="4813975" y="1488375"/>
              <a:ext cx="79875" cy="74950"/>
            </a:xfrm>
            <a:custGeom>
              <a:avLst/>
              <a:gdLst/>
              <a:ahLst/>
              <a:cxnLst/>
              <a:rect l="l" t="t" r="r" b="b"/>
              <a:pathLst>
                <a:path w="3195" h="2998" extrusionOk="0">
                  <a:moveTo>
                    <a:pt x="1607" y="0"/>
                  </a:moveTo>
                  <a:cubicBezTo>
                    <a:pt x="1071" y="0"/>
                    <a:pt x="393" y="1071"/>
                    <a:pt x="1" y="2891"/>
                  </a:cubicBezTo>
                  <a:cubicBezTo>
                    <a:pt x="518" y="2962"/>
                    <a:pt x="1054" y="2998"/>
                    <a:pt x="1607" y="2998"/>
                  </a:cubicBezTo>
                  <a:cubicBezTo>
                    <a:pt x="2160" y="2998"/>
                    <a:pt x="2677" y="2962"/>
                    <a:pt x="3195" y="2891"/>
                  </a:cubicBezTo>
                  <a:cubicBezTo>
                    <a:pt x="2802" y="1071"/>
                    <a:pt x="2124" y="0"/>
                    <a:pt x="160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8" name="Google Shape;4728;p125"/>
            <p:cNvSpPr/>
            <p:nvPr/>
          </p:nvSpPr>
          <p:spPr>
            <a:xfrm>
              <a:off x="4710500" y="1561975"/>
              <a:ext cx="78525" cy="59350"/>
            </a:xfrm>
            <a:custGeom>
              <a:avLst/>
              <a:gdLst/>
              <a:ahLst/>
              <a:cxnLst/>
              <a:rect l="l" t="t" r="r" b="b"/>
              <a:pathLst>
                <a:path w="3141" h="2374" extrusionOk="0">
                  <a:moveTo>
                    <a:pt x="714" y="0"/>
                  </a:moveTo>
                  <a:cubicBezTo>
                    <a:pt x="322" y="714"/>
                    <a:pt x="54" y="1517"/>
                    <a:pt x="0" y="2373"/>
                  </a:cubicBezTo>
                  <a:lnTo>
                    <a:pt x="2998" y="2373"/>
                  </a:lnTo>
                  <a:cubicBezTo>
                    <a:pt x="3016" y="1802"/>
                    <a:pt x="3051" y="1231"/>
                    <a:pt x="3141" y="678"/>
                  </a:cubicBezTo>
                  <a:cubicBezTo>
                    <a:pt x="2070" y="464"/>
                    <a:pt x="1214" y="197"/>
                    <a:pt x="71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9" name="Google Shape;4729;p125"/>
            <p:cNvSpPr/>
            <p:nvPr/>
          </p:nvSpPr>
          <p:spPr>
            <a:xfrm>
              <a:off x="4807300" y="1582500"/>
              <a:ext cx="93250" cy="38825"/>
            </a:xfrm>
            <a:custGeom>
              <a:avLst/>
              <a:gdLst/>
              <a:ahLst/>
              <a:cxnLst/>
              <a:rect l="l" t="t" r="r" b="b"/>
              <a:pathLst>
                <a:path w="3730" h="1553" extrusionOk="0">
                  <a:moveTo>
                    <a:pt x="125" y="0"/>
                  </a:moveTo>
                  <a:cubicBezTo>
                    <a:pt x="54" y="482"/>
                    <a:pt x="18" y="999"/>
                    <a:pt x="0" y="1552"/>
                  </a:cubicBezTo>
                  <a:lnTo>
                    <a:pt x="3729" y="1552"/>
                  </a:lnTo>
                  <a:cubicBezTo>
                    <a:pt x="3712" y="999"/>
                    <a:pt x="3676" y="482"/>
                    <a:pt x="3604" y="0"/>
                  </a:cubicBezTo>
                  <a:cubicBezTo>
                    <a:pt x="3051" y="71"/>
                    <a:pt x="2480" y="107"/>
                    <a:pt x="1874" y="107"/>
                  </a:cubicBezTo>
                  <a:cubicBezTo>
                    <a:pt x="1249" y="107"/>
                    <a:pt x="678" y="71"/>
                    <a:pt x="12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0" name="Google Shape;4730;p125"/>
            <p:cNvSpPr/>
            <p:nvPr/>
          </p:nvSpPr>
          <p:spPr>
            <a:xfrm>
              <a:off x="4740825" y="1493725"/>
              <a:ext cx="74525" cy="63375"/>
            </a:xfrm>
            <a:custGeom>
              <a:avLst/>
              <a:gdLst/>
              <a:ahLst/>
              <a:cxnLst/>
              <a:rect l="l" t="t" r="r" b="b"/>
              <a:pathLst>
                <a:path w="2981" h="2535" extrusionOk="0">
                  <a:moveTo>
                    <a:pt x="2980" y="0"/>
                  </a:moveTo>
                  <a:lnTo>
                    <a:pt x="2980" y="0"/>
                  </a:lnTo>
                  <a:cubicBezTo>
                    <a:pt x="1785" y="339"/>
                    <a:pt x="750" y="1035"/>
                    <a:pt x="1" y="1981"/>
                  </a:cubicBezTo>
                  <a:cubicBezTo>
                    <a:pt x="482" y="2142"/>
                    <a:pt x="1196" y="2374"/>
                    <a:pt x="2070" y="2534"/>
                  </a:cubicBezTo>
                  <a:cubicBezTo>
                    <a:pt x="2178" y="2017"/>
                    <a:pt x="2320" y="1535"/>
                    <a:pt x="2481" y="1089"/>
                  </a:cubicBezTo>
                  <a:cubicBezTo>
                    <a:pt x="2641" y="643"/>
                    <a:pt x="2802" y="286"/>
                    <a:pt x="298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1" name="Google Shape;4731;p125"/>
            <p:cNvSpPr/>
            <p:nvPr/>
          </p:nvSpPr>
          <p:spPr>
            <a:xfrm>
              <a:off x="4740825" y="1713625"/>
              <a:ext cx="25450" cy="33050"/>
            </a:xfrm>
            <a:custGeom>
              <a:avLst/>
              <a:gdLst/>
              <a:ahLst/>
              <a:cxnLst/>
              <a:rect l="l" t="t" r="r" b="b"/>
              <a:pathLst>
                <a:path w="1018" h="1322" extrusionOk="0">
                  <a:moveTo>
                    <a:pt x="1018" y="1"/>
                  </a:moveTo>
                  <a:cubicBezTo>
                    <a:pt x="625" y="108"/>
                    <a:pt x="268" y="233"/>
                    <a:pt x="1" y="322"/>
                  </a:cubicBezTo>
                  <a:cubicBezTo>
                    <a:pt x="304" y="697"/>
                    <a:pt x="643" y="1036"/>
                    <a:pt x="1018" y="1321"/>
                  </a:cubicBezTo>
                  <a:lnTo>
                    <a:pt x="101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2" name="Google Shape;4732;p125"/>
            <p:cNvSpPr/>
            <p:nvPr/>
          </p:nvSpPr>
          <p:spPr>
            <a:xfrm>
              <a:off x="4941550" y="1713625"/>
              <a:ext cx="25450" cy="33050"/>
            </a:xfrm>
            <a:custGeom>
              <a:avLst/>
              <a:gdLst/>
              <a:ahLst/>
              <a:cxnLst/>
              <a:rect l="l" t="t" r="r" b="b"/>
              <a:pathLst>
                <a:path w="1018" h="1322" extrusionOk="0">
                  <a:moveTo>
                    <a:pt x="1" y="1"/>
                  </a:moveTo>
                  <a:lnTo>
                    <a:pt x="1" y="1321"/>
                  </a:lnTo>
                  <a:cubicBezTo>
                    <a:pt x="376" y="1036"/>
                    <a:pt x="715" y="697"/>
                    <a:pt x="1018" y="322"/>
                  </a:cubicBezTo>
                  <a:cubicBezTo>
                    <a:pt x="750" y="233"/>
                    <a:pt x="393" y="108"/>
                    <a:pt x="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3" name="Google Shape;4733;p125"/>
            <p:cNvSpPr/>
            <p:nvPr/>
          </p:nvSpPr>
          <p:spPr>
            <a:xfrm>
              <a:off x="4806850" y="1643150"/>
              <a:ext cx="94150" cy="21875"/>
            </a:xfrm>
            <a:custGeom>
              <a:avLst/>
              <a:gdLst/>
              <a:ahLst/>
              <a:cxnLst/>
              <a:rect l="l" t="t" r="r" b="b"/>
              <a:pathLst>
                <a:path w="3766" h="875" extrusionOk="0">
                  <a:moveTo>
                    <a:pt x="0" y="1"/>
                  </a:moveTo>
                  <a:cubicBezTo>
                    <a:pt x="18" y="304"/>
                    <a:pt x="18" y="607"/>
                    <a:pt x="36" y="875"/>
                  </a:cubicBezTo>
                  <a:lnTo>
                    <a:pt x="3730" y="875"/>
                  </a:lnTo>
                  <a:cubicBezTo>
                    <a:pt x="3747" y="607"/>
                    <a:pt x="3747" y="304"/>
                    <a:pt x="376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4" name="Google Shape;4734;p125"/>
            <p:cNvSpPr/>
            <p:nvPr/>
          </p:nvSpPr>
          <p:spPr>
            <a:xfrm>
              <a:off x="4921475" y="1643600"/>
              <a:ext cx="75875" cy="59350"/>
            </a:xfrm>
            <a:custGeom>
              <a:avLst/>
              <a:gdLst/>
              <a:ahLst/>
              <a:cxnLst/>
              <a:rect l="l" t="t" r="r" b="b"/>
              <a:pathLst>
                <a:path w="3035" h="2374" extrusionOk="0">
                  <a:moveTo>
                    <a:pt x="55" y="1"/>
                  </a:moveTo>
                  <a:cubicBezTo>
                    <a:pt x="55" y="322"/>
                    <a:pt x="37" y="643"/>
                    <a:pt x="1" y="964"/>
                  </a:cubicBezTo>
                  <a:cubicBezTo>
                    <a:pt x="394" y="1125"/>
                    <a:pt x="679" y="1481"/>
                    <a:pt x="768" y="1892"/>
                  </a:cubicBezTo>
                  <a:cubicBezTo>
                    <a:pt x="1428" y="2052"/>
                    <a:pt x="1964" y="2231"/>
                    <a:pt x="2321" y="2374"/>
                  </a:cubicBezTo>
                  <a:cubicBezTo>
                    <a:pt x="2713" y="1660"/>
                    <a:pt x="2981" y="857"/>
                    <a:pt x="303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5" name="Google Shape;4735;p125"/>
            <p:cNvSpPr/>
            <p:nvPr/>
          </p:nvSpPr>
          <p:spPr>
            <a:xfrm>
              <a:off x="4710500" y="1643600"/>
              <a:ext cx="75850" cy="59350"/>
            </a:xfrm>
            <a:custGeom>
              <a:avLst/>
              <a:gdLst/>
              <a:ahLst/>
              <a:cxnLst/>
              <a:rect l="l" t="t" r="r" b="b"/>
              <a:pathLst>
                <a:path w="3034" h="2374" extrusionOk="0">
                  <a:moveTo>
                    <a:pt x="0" y="1"/>
                  </a:moveTo>
                  <a:cubicBezTo>
                    <a:pt x="54" y="857"/>
                    <a:pt x="322" y="1660"/>
                    <a:pt x="714" y="2374"/>
                  </a:cubicBezTo>
                  <a:cubicBezTo>
                    <a:pt x="1071" y="2231"/>
                    <a:pt x="1606" y="2052"/>
                    <a:pt x="2266" y="1892"/>
                  </a:cubicBezTo>
                  <a:cubicBezTo>
                    <a:pt x="2356" y="1481"/>
                    <a:pt x="2641" y="1125"/>
                    <a:pt x="3034" y="964"/>
                  </a:cubicBezTo>
                  <a:cubicBezTo>
                    <a:pt x="2998" y="643"/>
                    <a:pt x="2998" y="322"/>
                    <a:pt x="298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6" name="Google Shape;4736;p125"/>
            <p:cNvSpPr/>
            <p:nvPr/>
          </p:nvSpPr>
          <p:spPr>
            <a:xfrm>
              <a:off x="4788125" y="1686875"/>
              <a:ext cx="131600" cy="175325"/>
            </a:xfrm>
            <a:custGeom>
              <a:avLst/>
              <a:gdLst/>
              <a:ahLst/>
              <a:cxnLst/>
              <a:rect l="l" t="t" r="r" b="b"/>
              <a:pathLst>
                <a:path w="5264" h="7013" extrusionOk="0">
                  <a:moveTo>
                    <a:pt x="2641" y="4818"/>
                  </a:moveTo>
                  <a:cubicBezTo>
                    <a:pt x="2873" y="4818"/>
                    <a:pt x="3069" y="5014"/>
                    <a:pt x="3069" y="5264"/>
                  </a:cubicBezTo>
                  <a:cubicBezTo>
                    <a:pt x="3069" y="5496"/>
                    <a:pt x="2873" y="5692"/>
                    <a:pt x="2641" y="5692"/>
                  </a:cubicBezTo>
                  <a:cubicBezTo>
                    <a:pt x="2391" y="5692"/>
                    <a:pt x="2195" y="5496"/>
                    <a:pt x="2195" y="5264"/>
                  </a:cubicBezTo>
                  <a:cubicBezTo>
                    <a:pt x="2195" y="5014"/>
                    <a:pt x="2391" y="4818"/>
                    <a:pt x="2641" y="4818"/>
                  </a:cubicBezTo>
                  <a:close/>
                  <a:moveTo>
                    <a:pt x="446" y="0"/>
                  </a:moveTo>
                  <a:cubicBezTo>
                    <a:pt x="196" y="0"/>
                    <a:pt x="0" y="197"/>
                    <a:pt x="0" y="446"/>
                  </a:cubicBezTo>
                  <a:lnTo>
                    <a:pt x="0" y="6566"/>
                  </a:lnTo>
                  <a:cubicBezTo>
                    <a:pt x="0" y="6816"/>
                    <a:pt x="196" y="7012"/>
                    <a:pt x="446" y="7012"/>
                  </a:cubicBezTo>
                  <a:lnTo>
                    <a:pt x="4818" y="7012"/>
                  </a:lnTo>
                  <a:cubicBezTo>
                    <a:pt x="5067" y="7012"/>
                    <a:pt x="5264" y="6816"/>
                    <a:pt x="5264" y="6566"/>
                  </a:cubicBezTo>
                  <a:lnTo>
                    <a:pt x="5264" y="446"/>
                  </a:lnTo>
                  <a:cubicBezTo>
                    <a:pt x="5264" y="197"/>
                    <a:pt x="5067" y="0"/>
                    <a:pt x="481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7" name="Google Shape;4737;p125"/>
          <p:cNvGrpSpPr/>
          <p:nvPr/>
        </p:nvGrpSpPr>
        <p:grpSpPr>
          <a:xfrm>
            <a:off x="4711400" y="3282850"/>
            <a:ext cx="285050" cy="373375"/>
            <a:chOff x="4711400" y="3219100"/>
            <a:chExt cx="285050" cy="373375"/>
          </a:xfrm>
        </p:grpSpPr>
        <p:sp>
          <p:nvSpPr>
            <p:cNvPr id="4738" name="Google Shape;4738;p125"/>
            <p:cNvSpPr/>
            <p:nvPr/>
          </p:nvSpPr>
          <p:spPr>
            <a:xfrm>
              <a:off x="4930400" y="3526900"/>
              <a:ext cx="66050" cy="65575"/>
            </a:xfrm>
            <a:custGeom>
              <a:avLst/>
              <a:gdLst/>
              <a:ahLst/>
              <a:cxnLst/>
              <a:rect l="l" t="t" r="r" b="b"/>
              <a:pathLst>
                <a:path w="2642" h="2623" extrusionOk="0">
                  <a:moveTo>
                    <a:pt x="2195" y="0"/>
                  </a:moveTo>
                  <a:cubicBezTo>
                    <a:pt x="1946" y="0"/>
                    <a:pt x="1749" y="196"/>
                    <a:pt x="1749" y="446"/>
                  </a:cubicBezTo>
                  <a:lnTo>
                    <a:pt x="1749" y="1749"/>
                  </a:lnTo>
                  <a:lnTo>
                    <a:pt x="447" y="1749"/>
                  </a:lnTo>
                  <a:cubicBezTo>
                    <a:pt x="197" y="1749"/>
                    <a:pt x="1" y="1945"/>
                    <a:pt x="1" y="2195"/>
                  </a:cubicBezTo>
                  <a:cubicBezTo>
                    <a:pt x="1" y="2427"/>
                    <a:pt x="197" y="2623"/>
                    <a:pt x="447" y="2623"/>
                  </a:cubicBezTo>
                  <a:lnTo>
                    <a:pt x="2195" y="2623"/>
                  </a:lnTo>
                  <a:cubicBezTo>
                    <a:pt x="2445" y="2623"/>
                    <a:pt x="2642" y="2427"/>
                    <a:pt x="2642" y="2195"/>
                  </a:cubicBezTo>
                  <a:lnTo>
                    <a:pt x="2642" y="446"/>
                  </a:lnTo>
                  <a:cubicBezTo>
                    <a:pt x="2642" y="196"/>
                    <a:pt x="2445" y="0"/>
                    <a:pt x="219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9" name="Google Shape;4739;p125"/>
            <p:cNvSpPr/>
            <p:nvPr/>
          </p:nvSpPr>
          <p:spPr>
            <a:xfrm>
              <a:off x="4711400" y="3526900"/>
              <a:ext cx="66025" cy="65575"/>
            </a:xfrm>
            <a:custGeom>
              <a:avLst/>
              <a:gdLst/>
              <a:ahLst/>
              <a:cxnLst/>
              <a:rect l="l" t="t" r="r" b="b"/>
              <a:pathLst>
                <a:path w="2641" h="2623" extrusionOk="0">
                  <a:moveTo>
                    <a:pt x="446" y="0"/>
                  </a:moveTo>
                  <a:cubicBezTo>
                    <a:pt x="196" y="0"/>
                    <a:pt x="0" y="196"/>
                    <a:pt x="0" y="446"/>
                  </a:cubicBezTo>
                  <a:lnTo>
                    <a:pt x="0" y="2195"/>
                  </a:lnTo>
                  <a:cubicBezTo>
                    <a:pt x="0" y="2427"/>
                    <a:pt x="196" y="2623"/>
                    <a:pt x="446" y="2623"/>
                  </a:cubicBezTo>
                  <a:lnTo>
                    <a:pt x="2195" y="2623"/>
                  </a:lnTo>
                  <a:cubicBezTo>
                    <a:pt x="2445" y="2623"/>
                    <a:pt x="2641" y="2427"/>
                    <a:pt x="2641" y="2195"/>
                  </a:cubicBezTo>
                  <a:cubicBezTo>
                    <a:pt x="2641" y="1945"/>
                    <a:pt x="2445" y="1749"/>
                    <a:pt x="2195" y="1749"/>
                  </a:cubicBezTo>
                  <a:lnTo>
                    <a:pt x="892" y="1749"/>
                  </a:lnTo>
                  <a:lnTo>
                    <a:pt x="892" y="446"/>
                  </a:lnTo>
                  <a:cubicBezTo>
                    <a:pt x="892" y="196"/>
                    <a:pt x="696" y="0"/>
                    <a:pt x="44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0" name="Google Shape;4740;p125"/>
            <p:cNvSpPr/>
            <p:nvPr/>
          </p:nvSpPr>
          <p:spPr>
            <a:xfrm>
              <a:off x="4930400" y="3219100"/>
              <a:ext cx="66050" cy="65600"/>
            </a:xfrm>
            <a:custGeom>
              <a:avLst/>
              <a:gdLst/>
              <a:ahLst/>
              <a:cxnLst/>
              <a:rect l="l" t="t" r="r" b="b"/>
              <a:pathLst>
                <a:path w="2642" h="2624" extrusionOk="0">
                  <a:moveTo>
                    <a:pt x="447" y="1"/>
                  </a:moveTo>
                  <a:cubicBezTo>
                    <a:pt x="197" y="1"/>
                    <a:pt x="1" y="197"/>
                    <a:pt x="1" y="429"/>
                  </a:cubicBezTo>
                  <a:cubicBezTo>
                    <a:pt x="1" y="679"/>
                    <a:pt x="197" y="875"/>
                    <a:pt x="447" y="875"/>
                  </a:cubicBezTo>
                  <a:lnTo>
                    <a:pt x="1749" y="875"/>
                  </a:lnTo>
                  <a:lnTo>
                    <a:pt x="1749" y="2178"/>
                  </a:lnTo>
                  <a:cubicBezTo>
                    <a:pt x="1749" y="2427"/>
                    <a:pt x="1946" y="2624"/>
                    <a:pt x="2195" y="2624"/>
                  </a:cubicBezTo>
                  <a:cubicBezTo>
                    <a:pt x="2445" y="2624"/>
                    <a:pt x="2642" y="2427"/>
                    <a:pt x="2642" y="2178"/>
                  </a:cubicBezTo>
                  <a:lnTo>
                    <a:pt x="2642" y="429"/>
                  </a:lnTo>
                  <a:cubicBezTo>
                    <a:pt x="2642" y="197"/>
                    <a:pt x="2445" y="1"/>
                    <a:pt x="219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1" name="Google Shape;4741;p125"/>
            <p:cNvSpPr/>
            <p:nvPr/>
          </p:nvSpPr>
          <p:spPr>
            <a:xfrm>
              <a:off x="4711400" y="3219100"/>
              <a:ext cx="66025" cy="65600"/>
            </a:xfrm>
            <a:custGeom>
              <a:avLst/>
              <a:gdLst/>
              <a:ahLst/>
              <a:cxnLst/>
              <a:rect l="l" t="t" r="r" b="b"/>
              <a:pathLst>
                <a:path w="2641" h="2624" extrusionOk="0">
                  <a:moveTo>
                    <a:pt x="446" y="1"/>
                  </a:moveTo>
                  <a:cubicBezTo>
                    <a:pt x="196" y="1"/>
                    <a:pt x="0" y="197"/>
                    <a:pt x="0" y="429"/>
                  </a:cubicBezTo>
                  <a:lnTo>
                    <a:pt x="0" y="2178"/>
                  </a:lnTo>
                  <a:cubicBezTo>
                    <a:pt x="0" y="2427"/>
                    <a:pt x="196" y="2624"/>
                    <a:pt x="446" y="2624"/>
                  </a:cubicBezTo>
                  <a:cubicBezTo>
                    <a:pt x="696" y="2624"/>
                    <a:pt x="892" y="2427"/>
                    <a:pt x="892" y="2178"/>
                  </a:cubicBezTo>
                  <a:lnTo>
                    <a:pt x="892" y="875"/>
                  </a:lnTo>
                  <a:lnTo>
                    <a:pt x="2195" y="875"/>
                  </a:lnTo>
                  <a:cubicBezTo>
                    <a:pt x="2445" y="875"/>
                    <a:pt x="2641" y="679"/>
                    <a:pt x="2641" y="429"/>
                  </a:cubicBezTo>
                  <a:cubicBezTo>
                    <a:pt x="2641" y="197"/>
                    <a:pt x="2445" y="1"/>
                    <a:pt x="219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2" name="Google Shape;4742;p125"/>
            <p:cNvSpPr/>
            <p:nvPr/>
          </p:nvSpPr>
          <p:spPr>
            <a:xfrm>
              <a:off x="4755550" y="3262825"/>
              <a:ext cx="196750" cy="285950"/>
            </a:xfrm>
            <a:custGeom>
              <a:avLst/>
              <a:gdLst/>
              <a:ahLst/>
              <a:cxnLst/>
              <a:rect l="l" t="t" r="r" b="b"/>
              <a:pathLst>
                <a:path w="7870" h="11438" extrusionOk="0">
                  <a:moveTo>
                    <a:pt x="5692" y="1749"/>
                  </a:moveTo>
                  <a:cubicBezTo>
                    <a:pt x="5924" y="1749"/>
                    <a:pt x="6121" y="1945"/>
                    <a:pt x="6121" y="2195"/>
                  </a:cubicBezTo>
                  <a:lnTo>
                    <a:pt x="6121" y="3997"/>
                  </a:lnTo>
                  <a:cubicBezTo>
                    <a:pt x="6121" y="4229"/>
                    <a:pt x="5924" y="4425"/>
                    <a:pt x="5692" y="4425"/>
                  </a:cubicBezTo>
                  <a:lnTo>
                    <a:pt x="2177" y="4425"/>
                  </a:lnTo>
                  <a:cubicBezTo>
                    <a:pt x="1945" y="4425"/>
                    <a:pt x="1749" y="4229"/>
                    <a:pt x="1749" y="3997"/>
                  </a:cubicBezTo>
                  <a:lnTo>
                    <a:pt x="1749" y="2195"/>
                  </a:lnTo>
                  <a:cubicBezTo>
                    <a:pt x="1749" y="1945"/>
                    <a:pt x="1945" y="1749"/>
                    <a:pt x="2177" y="1749"/>
                  </a:cubicBezTo>
                  <a:close/>
                  <a:moveTo>
                    <a:pt x="5692" y="5317"/>
                  </a:moveTo>
                  <a:cubicBezTo>
                    <a:pt x="5924" y="5317"/>
                    <a:pt x="6121" y="5514"/>
                    <a:pt x="6121" y="5746"/>
                  </a:cubicBezTo>
                  <a:cubicBezTo>
                    <a:pt x="6121" y="5995"/>
                    <a:pt x="5924" y="6192"/>
                    <a:pt x="5692" y="6192"/>
                  </a:cubicBezTo>
                  <a:lnTo>
                    <a:pt x="2177" y="6192"/>
                  </a:lnTo>
                  <a:cubicBezTo>
                    <a:pt x="1945" y="6192"/>
                    <a:pt x="1749" y="5995"/>
                    <a:pt x="1749" y="5746"/>
                  </a:cubicBezTo>
                  <a:cubicBezTo>
                    <a:pt x="1749" y="5514"/>
                    <a:pt x="1945" y="5317"/>
                    <a:pt x="2177" y="5317"/>
                  </a:cubicBezTo>
                  <a:close/>
                  <a:moveTo>
                    <a:pt x="5692" y="7066"/>
                  </a:moveTo>
                  <a:cubicBezTo>
                    <a:pt x="5924" y="7066"/>
                    <a:pt x="6121" y="7262"/>
                    <a:pt x="6121" y="7494"/>
                  </a:cubicBezTo>
                  <a:cubicBezTo>
                    <a:pt x="6121" y="7744"/>
                    <a:pt x="5924" y="7940"/>
                    <a:pt x="5692" y="7940"/>
                  </a:cubicBezTo>
                  <a:lnTo>
                    <a:pt x="2177" y="7940"/>
                  </a:lnTo>
                  <a:cubicBezTo>
                    <a:pt x="1945" y="7940"/>
                    <a:pt x="1749" y="7744"/>
                    <a:pt x="1749" y="7494"/>
                  </a:cubicBezTo>
                  <a:cubicBezTo>
                    <a:pt x="1749" y="7262"/>
                    <a:pt x="1945" y="7066"/>
                    <a:pt x="2177" y="7066"/>
                  </a:cubicBezTo>
                  <a:close/>
                  <a:moveTo>
                    <a:pt x="5692" y="8815"/>
                  </a:moveTo>
                  <a:cubicBezTo>
                    <a:pt x="5924" y="8815"/>
                    <a:pt x="6121" y="9011"/>
                    <a:pt x="6121" y="9243"/>
                  </a:cubicBezTo>
                  <a:cubicBezTo>
                    <a:pt x="6121" y="9493"/>
                    <a:pt x="5924" y="9689"/>
                    <a:pt x="5692" y="9689"/>
                  </a:cubicBezTo>
                  <a:lnTo>
                    <a:pt x="2177" y="9689"/>
                  </a:lnTo>
                  <a:cubicBezTo>
                    <a:pt x="1945" y="9689"/>
                    <a:pt x="1749" y="9493"/>
                    <a:pt x="1749" y="9243"/>
                  </a:cubicBezTo>
                  <a:cubicBezTo>
                    <a:pt x="1749" y="9011"/>
                    <a:pt x="1945" y="8815"/>
                    <a:pt x="2177" y="8815"/>
                  </a:cubicBezTo>
                  <a:close/>
                  <a:moveTo>
                    <a:pt x="429" y="0"/>
                  </a:moveTo>
                  <a:cubicBezTo>
                    <a:pt x="197" y="0"/>
                    <a:pt x="1" y="197"/>
                    <a:pt x="1" y="429"/>
                  </a:cubicBezTo>
                  <a:lnTo>
                    <a:pt x="1" y="11009"/>
                  </a:lnTo>
                  <a:cubicBezTo>
                    <a:pt x="1" y="11241"/>
                    <a:pt x="197" y="11437"/>
                    <a:pt x="429" y="11437"/>
                  </a:cubicBezTo>
                  <a:lnTo>
                    <a:pt x="7441" y="11437"/>
                  </a:lnTo>
                  <a:cubicBezTo>
                    <a:pt x="7673" y="11437"/>
                    <a:pt x="7869" y="11241"/>
                    <a:pt x="7869" y="11009"/>
                  </a:cubicBezTo>
                  <a:lnTo>
                    <a:pt x="7869" y="429"/>
                  </a:lnTo>
                  <a:cubicBezTo>
                    <a:pt x="7869" y="197"/>
                    <a:pt x="7673" y="0"/>
                    <a:pt x="744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3" name="Google Shape;4743;p125"/>
            <p:cNvSpPr/>
            <p:nvPr/>
          </p:nvSpPr>
          <p:spPr>
            <a:xfrm>
              <a:off x="4821125" y="3328400"/>
              <a:ext cx="65600" cy="23200"/>
            </a:xfrm>
            <a:custGeom>
              <a:avLst/>
              <a:gdLst/>
              <a:ahLst/>
              <a:cxnLst/>
              <a:rect l="l" t="t" r="r" b="b"/>
              <a:pathLst>
                <a:path w="2624" h="928" extrusionOk="0">
                  <a:moveTo>
                    <a:pt x="0" y="0"/>
                  </a:moveTo>
                  <a:lnTo>
                    <a:pt x="0" y="928"/>
                  </a:lnTo>
                  <a:lnTo>
                    <a:pt x="2623" y="928"/>
                  </a:lnTo>
                  <a:lnTo>
                    <a:pt x="262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4" name="Google Shape;4744;p125"/>
          <p:cNvGrpSpPr/>
          <p:nvPr/>
        </p:nvGrpSpPr>
        <p:grpSpPr>
          <a:xfrm>
            <a:off x="4733700" y="2705650"/>
            <a:ext cx="240450" cy="373825"/>
            <a:chOff x="4733700" y="2641900"/>
            <a:chExt cx="240450" cy="373825"/>
          </a:xfrm>
        </p:grpSpPr>
        <p:sp>
          <p:nvSpPr>
            <p:cNvPr id="4745" name="Google Shape;4745;p125"/>
            <p:cNvSpPr/>
            <p:nvPr/>
          </p:nvSpPr>
          <p:spPr>
            <a:xfrm>
              <a:off x="4733700" y="2982700"/>
              <a:ext cx="240450" cy="33025"/>
            </a:xfrm>
            <a:custGeom>
              <a:avLst/>
              <a:gdLst/>
              <a:ahLst/>
              <a:cxnLst/>
              <a:rect l="l" t="t" r="r" b="b"/>
              <a:pathLst>
                <a:path w="9618" h="1321" extrusionOk="0">
                  <a:moveTo>
                    <a:pt x="0" y="0"/>
                  </a:moveTo>
                  <a:lnTo>
                    <a:pt x="0" y="874"/>
                  </a:lnTo>
                  <a:cubicBezTo>
                    <a:pt x="0" y="1124"/>
                    <a:pt x="196" y="1320"/>
                    <a:pt x="428" y="1320"/>
                  </a:cubicBezTo>
                  <a:lnTo>
                    <a:pt x="9189" y="1320"/>
                  </a:lnTo>
                  <a:cubicBezTo>
                    <a:pt x="9421" y="1320"/>
                    <a:pt x="9617" y="1124"/>
                    <a:pt x="9617" y="874"/>
                  </a:cubicBezTo>
                  <a:lnTo>
                    <a:pt x="961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6" name="Google Shape;4746;p125"/>
            <p:cNvSpPr/>
            <p:nvPr/>
          </p:nvSpPr>
          <p:spPr>
            <a:xfrm>
              <a:off x="4733700" y="2641900"/>
              <a:ext cx="240450" cy="33025"/>
            </a:xfrm>
            <a:custGeom>
              <a:avLst/>
              <a:gdLst/>
              <a:ahLst/>
              <a:cxnLst/>
              <a:rect l="l" t="t" r="r" b="b"/>
              <a:pathLst>
                <a:path w="9618" h="1321" extrusionOk="0">
                  <a:moveTo>
                    <a:pt x="428" y="0"/>
                  </a:moveTo>
                  <a:cubicBezTo>
                    <a:pt x="196" y="0"/>
                    <a:pt x="0" y="197"/>
                    <a:pt x="0" y="446"/>
                  </a:cubicBezTo>
                  <a:lnTo>
                    <a:pt x="0" y="1321"/>
                  </a:lnTo>
                  <a:lnTo>
                    <a:pt x="9617" y="1321"/>
                  </a:lnTo>
                  <a:lnTo>
                    <a:pt x="9617" y="446"/>
                  </a:lnTo>
                  <a:cubicBezTo>
                    <a:pt x="9617" y="197"/>
                    <a:pt x="9421" y="0"/>
                    <a:pt x="918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7" name="Google Shape;4747;p125"/>
            <p:cNvSpPr/>
            <p:nvPr/>
          </p:nvSpPr>
          <p:spPr>
            <a:xfrm>
              <a:off x="4733700" y="2696750"/>
              <a:ext cx="240450" cy="264100"/>
            </a:xfrm>
            <a:custGeom>
              <a:avLst/>
              <a:gdLst/>
              <a:ahLst/>
              <a:cxnLst/>
              <a:rect l="l" t="t" r="r" b="b"/>
              <a:pathLst>
                <a:path w="9618" h="10564" extrusionOk="0">
                  <a:moveTo>
                    <a:pt x="7441" y="1304"/>
                  </a:moveTo>
                  <a:cubicBezTo>
                    <a:pt x="7673" y="1304"/>
                    <a:pt x="7869" y="1500"/>
                    <a:pt x="7869" y="1750"/>
                  </a:cubicBezTo>
                  <a:lnTo>
                    <a:pt x="7869" y="5300"/>
                  </a:lnTo>
                  <a:cubicBezTo>
                    <a:pt x="7869" y="5550"/>
                    <a:pt x="7673" y="5746"/>
                    <a:pt x="7441" y="5746"/>
                  </a:cubicBezTo>
                  <a:lnTo>
                    <a:pt x="2177" y="5746"/>
                  </a:lnTo>
                  <a:cubicBezTo>
                    <a:pt x="1945" y="5746"/>
                    <a:pt x="1749" y="5550"/>
                    <a:pt x="1749" y="5300"/>
                  </a:cubicBezTo>
                  <a:lnTo>
                    <a:pt x="1749" y="1750"/>
                  </a:lnTo>
                  <a:cubicBezTo>
                    <a:pt x="1749" y="1500"/>
                    <a:pt x="1945" y="1304"/>
                    <a:pt x="2177" y="1304"/>
                  </a:cubicBezTo>
                  <a:close/>
                  <a:moveTo>
                    <a:pt x="7441" y="6621"/>
                  </a:moveTo>
                  <a:cubicBezTo>
                    <a:pt x="7673" y="6621"/>
                    <a:pt x="7869" y="6817"/>
                    <a:pt x="7869" y="7067"/>
                  </a:cubicBezTo>
                  <a:cubicBezTo>
                    <a:pt x="7869" y="7299"/>
                    <a:pt x="7673" y="7495"/>
                    <a:pt x="7441" y="7495"/>
                  </a:cubicBezTo>
                  <a:lnTo>
                    <a:pt x="2177" y="7495"/>
                  </a:lnTo>
                  <a:cubicBezTo>
                    <a:pt x="1945" y="7495"/>
                    <a:pt x="1749" y="7299"/>
                    <a:pt x="1749" y="7067"/>
                  </a:cubicBezTo>
                  <a:cubicBezTo>
                    <a:pt x="1749" y="6817"/>
                    <a:pt x="1945" y="6621"/>
                    <a:pt x="2177" y="6621"/>
                  </a:cubicBezTo>
                  <a:close/>
                  <a:moveTo>
                    <a:pt x="7441" y="8369"/>
                  </a:moveTo>
                  <a:cubicBezTo>
                    <a:pt x="7673" y="8369"/>
                    <a:pt x="7869" y="8565"/>
                    <a:pt x="7869" y="8815"/>
                  </a:cubicBezTo>
                  <a:cubicBezTo>
                    <a:pt x="7869" y="9047"/>
                    <a:pt x="7673" y="9243"/>
                    <a:pt x="7441" y="9243"/>
                  </a:cubicBezTo>
                  <a:lnTo>
                    <a:pt x="2177" y="9243"/>
                  </a:lnTo>
                  <a:cubicBezTo>
                    <a:pt x="1945" y="9243"/>
                    <a:pt x="1749" y="9047"/>
                    <a:pt x="1749" y="8815"/>
                  </a:cubicBezTo>
                  <a:cubicBezTo>
                    <a:pt x="1749" y="8565"/>
                    <a:pt x="1945" y="8369"/>
                    <a:pt x="2177" y="8369"/>
                  </a:cubicBezTo>
                  <a:close/>
                  <a:moveTo>
                    <a:pt x="0" y="1"/>
                  </a:moveTo>
                  <a:lnTo>
                    <a:pt x="0" y="10564"/>
                  </a:lnTo>
                  <a:lnTo>
                    <a:pt x="9617" y="10564"/>
                  </a:lnTo>
                  <a:lnTo>
                    <a:pt x="961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8" name="Google Shape;4748;p125"/>
            <p:cNvSpPr/>
            <p:nvPr/>
          </p:nvSpPr>
          <p:spPr>
            <a:xfrm>
              <a:off x="4799275" y="2751175"/>
              <a:ext cx="109300" cy="67400"/>
            </a:xfrm>
            <a:custGeom>
              <a:avLst/>
              <a:gdLst/>
              <a:ahLst/>
              <a:cxnLst/>
              <a:rect l="l" t="t" r="r" b="b"/>
              <a:pathLst>
                <a:path w="4372" h="2696" extrusionOk="0">
                  <a:moveTo>
                    <a:pt x="0" y="1"/>
                  </a:moveTo>
                  <a:lnTo>
                    <a:pt x="0" y="2695"/>
                  </a:lnTo>
                  <a:lnTo>
                    <a:pt x="4372" y="2695"/>
                  </a:lnTo>
                  <a:lnTo>
                    <a:pt x="437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9" name="Google Shape;4749;p125"/>
          <p:cNvGrpSpPr/>
          <p:nvPr/>
        </p:nvGrpSpPr>
        <p:grpSpPr>
          <a:xfrm>
            <a:off x="4667225" y="2118175"/>
            <a:ext cx="373375" cy="374050"/>
            <a:chOff x="4667225" y="2054425"/>
            <a:chExt cx="373375" cy="374050"/>
          </a:xfrm>
        </p:grpSpPr>
        <p:sp>
          <p:nvSpPr>
            <p:cNvPr id="4750" name="Google Shape;4750;p125"/>
            <p:cNvSpPr/>
            <p:nvPr/>
          </p:nvSpPr>
          <p:spPr>
            <a:xfrm>
              <a:off x="4799700" y="2120450"/>
              <a:ext cx="175350" cy="174875"/>
            </a:xfrm>
            <a:custGeom>
              <a:avLst/>
              <a:gdLst/>
              <a:ahLst/>
              <a:cxnLst/>
              <a:rect l="l" t="t" r="r" b="b"/>
              <a:pathLst>
                <a:path w="7014" h="6995" extrusionOk="0">
                  <a:moveTo>
                    <a:pt x="3516" y="1749"/>
                  </a:moveTo>
                  <a:cubicBezTo>
                    <a:pt x="3748" y="1749"/>
                    <a:pt x="3944" y="1945"/>
                    <a:pt x="3944" y="2177"/>
                  </a:cubicBezTo>
                  <a:lnTo>
                    <a:pt x="3944" y="3051"/>
                  </a:lnTo>
                  <a:lnTo>
                    <a:pt x="4818" y="3051"/>
                  </a:lnTo>
                  <a:cubicBezTo>
                    <a:pt x="5068" y="3051"/>
                    <a:pt x="5265" y="3248"/>
                    <a:pt x="5265" y="3497"/>
                  </a:cubicBezTo>
                  <a:cubicBezTo>
                    <a:pt x="5265" y="3747"/>
                    <a:pt x="5068" y="3944"/>
                    <a:pt x="4818" y="3944"/>
                  </a:cubicBezTo>
                  <a:lnTo>
                    <a:pt x="3944" y="3944"/>
                  </a:lnTo>
                  <a:lnTo>
                    <a:pt x="3944" y="4818"/>
                  </a:lnTo>
                  <a:cubicBezTo>
                    <a:pt x="3944" y="5050"/>
                    <a:pt x="3748" y="5246"/>
                    <a:pt x="3516" y="5246"/>
                  </a:cubicBezTo>
                  <a:cubicBezTo>
                    <a:pt x="3266" y="5246"/>
                    <a:pt x="3070" y="5050"/>
                    <a:pt x="3070" y="4818"/>
                  </a:cubicBezTo>
                  <a:lnTo>
                    <a:pt x="3070" y="3944"/>
                  </a:lnTo>
                  <a:lnTo>
                    <a:pt x="2196" y="3944"/>
                  </a:lnTo>
                  <a:cubicBezTo>
                    <a:pt x="1964" y="3944"/>
                    <a:pt x="1767" y="3747"/>
                    <a:pt x="1767" y="3497"/>
                  </a:cubicBezTo>
                  <a:cubicBezTo>
                    <a:pt x="1767" y="3248"/>
                    <a:pt x="1964" y="3051"/>
                    <a:pt x="2196" y="3051"/>
                  </a:cubicBezTo>
                  <a:lnTo>
                    <a:pt x="3070" y="3051"/>
                  </a:lnTo>
                  <a:lnTo>
                    <a:pt x="3070" y="2177"/>
                  </a:lnTo>
                  <a:cubicBezTo>
                    <a:pt x="3070" y="1945"/>
                    <a:pt x="3266" y="1749"/>
                    <a:pt x="3516" y="1749"/>
                  </a:cubicBezTo>
                  <a:close/>
                  <a:moveTo>
                    <a:pt x="3516" y="0"/>
                  </a:moveTo>
                  <a:cubicBezTo>
                    <a:pt x="1589" y="0"/>
                    <a:pt x="1" y="1570"/>
                    <a:pt x="1" y="3497"/>
                  </a:cubicBezTo>
                  <a:cubicBezTo>
                    <a:pt x="1" y="5424"/>
                    <a:pt x="1589" y="6995"/>
                    <a:pt x="3516" y="6995"/>
                  </a:cubicBezTo>
                  <a:cubicBezTo>
                    <a:pt x="5443" y="6995"/>
                    <a:pt x="7013" y="5424"/>
                    <a:pt x="7013" y="3497"/>
                  </a:cubicBezTo>
                  <a:cubicBezTo>
                    <a:pt x="7013" y="1570"/>
                    <a:pt x="5443" y="0"/>
                    <a:pt x="351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1" name="Google Shape;4751;p125"/>
            <p:cNvSpPr/>
            <p:nvPr/>
          </p:nvSpPr>
          <p:spPr>
            <a:xfrm>
              <a:off x="4734150" y="2054425"/>
              <a:ext cx="306450" cy="306925"/>
            </a:xfrm>
            <a:custGeom>
              <a:avLst/>
              <a:gdLst/>
              <a:ahLst/>
              <a:cxnLst/>
              <a:rect l="l" t="t" r="r" b="b"/>
              <a:pathLst>
                <a:path w="12258" h="12277" extrusionOk="0">
                  <a:moveTo>
                    <a:pt x="6138" y="1767"/>
                  </a:moveTo>
                  <a:cubicBezTo>
                    <a:pt x="8547" y="1767"/>
                    <a:pt x="10509" y="3730"/>
                    <a:pt x="10509" y="6138"/>
                  </a:cubicBezTo>
                  <a:cubicBezTo>
                    <a:pt x="10509" y="8547"/>
                    <a:pt x="8547" y="10510"/>
                    <a:pt x="6138" y="10510"/>
                  </a:cubicBezTo>
                  <a:cubicBezTo>
                    <a:pt x="3711" y="10510"/>
                    <a:pt x="1749" y="8547"/>
                    <a:pt x="1749" y="6138"/>
                  </a:cubicBezTo>
                  <a:cubicBezTo>
                    <a:pt x="1749" y="3730"/>
                    <a:pt x="3711" y="1767"/>
                    <a:pt x="6138" y="1767"/>
                  </a:cubicBezTo>
                  <a:close/>
                  <a:moveTo>
                    <a:pt x="6138" y="1"/>
                  </a:moveTo>
                  <a:cubicBezTo>
                    <a:pt x="2748" y="1"/>
                    <a:pt x="0" y="2766"/>
                    <a:pt x="0" y="6138"/>
                  </a:cubicBezTo>
                  <a:cubicBezTo>
                    <a:pt x="0" y="9511"/>
                    <a:pt x="2748" y="12276"/>
                    <a:pt x="6138" y="12276"/>
                  </a:cubicBezTo>
                  <a:cubicBezTo>
                    <a:pt x="9510" y="12276"/>
                    <a:pt x="12258" y="9511"/>
                    <a:pt x="12258" y="6138"/>
                  </a:cubicBezTo>
                  <a:cubicBezTo>
                    <a:pt x="12258" y="2766"/>
                    <a:pt x="9510" y="1"/>
                    <a:pt x="613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2" name="Google Shape;4752;p125"/>
            <p:cNvSpPr/>
            <p:nvPr/>
          </p:nvSpPr>
          <p:spPr>
            <a:xfrm>
              <a:off x="4667225" y="2306450"/>
              <a:ext cx="121800" cy="122025"/>
            </a:xfrm>
            <a:custGeom>
              <a:avLst/>
              <a:gdLst/>
              <a:ahLst/>
              <a:cxnLst/>
              <a:rect l="l" t="t" r="r" b="b"/>
              <a:pathLst>
                <a:path w="4872" h="4881" extrusionOk="0">
                  <a:moveTo>
                    <a:pt x="3016" y="1"/>
                  </a:moveTo>
                  <a:lnTo>
                    <a:pt x="126" y="2891"/>
                  </a:lnTo>
                  <a:cubicBezTo>
                    <a:pt x="36" y="2963"/>
                    <a:pt x="1" y="3087"/>
                    <a:pt x="1" y="3195"/>
                  </a:cubicBezTo>
                  <a:cubicBezTo>
                    <a:pt x="1" y="3319"/>
                    <a:pt x="36" y="3426"/>
                    <a:pt x="126" y="3516"/>
                  </a:cubicBezTo>
                  <a:lnTo>
                    <a:pt x="1357" y="4747"/>
                  </a:lnTo>
                  <a:cubicBezTo>
                    <a:pt x="1446" y="4836"/>
                    <a:pt x="1557" y="4881"/>
                    <a:pt x="1669" y="4881"/>
                  </a:cubicBezTo>
                  <a:cubicBezTo>
                    <a:pt x="1780" y="4881"/>
                    <a:pt x="1892" y="4836"/>
                    <a:pt x="1981" y="4747"/>
                  </a:cubicBezTo>
                  <a:lnTo>
                    <a:pt x="4872" y="1856"/>
                  </a:lnTo>
                  <a:cubicBezTo>
                    <a:pt x="4140" y="1357"/>
                    <a:pt x="3516" y="714"/>
                    <a:pt x="301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53" name="Google Shape;4753;p125"/>
          <p:cNvGrpSpPr/>
          <p:nvPr/>
        </p:nvGrpSpPr>
        <p:grpSpPr>
          <a:xfrm>
            <a:off x="4152025" y="1552125"/>
            <a:ext cx="273900" cy="373825"/>
            <a:chOff x="4152025" y="1488375"/>
            <a:chExt cx="273900" cy="373825"/>
          </a:xfrm>
        </p:grpSpPr>
        <p:sp>
          <p:nvSpPr>
            <p:cNvPr id="4754" name="Google Shape;4754;p125"/>
            <p:cNvSpPr/>
            <p:nvPr/>
          </p:nvSpPr>
          <p:spPr>
            <a:xfrm>
              <a:off x="4152025" y="1488375"/>
              <a:ext cx="153475" cy="43725"/>
            </a:xfrm>
            <a:custGeom>
              <a:avLst/>
              <a:gdLst/>
              <a:ahLst/>
              <a:cxnLst/>
              <a:rect l="l" t="t" r="r" b="b"/>
              <a:pathLst>
                <a:path w="6139" h="1749" extrusionOk="0">
                  <a:moveTo>
                    <a:pt x="446" y="0"/>
                  </a:moveTo>
                  <a:cubicBezTo>
                    <a:pt x="197" y="0"/>
                    <a:pt x="0" y="197"/>
                    <a:pt x="0" y="446"/>
                  </a:cubicBezTo>
                  <a:lnTo>
                    <a:pt x="0" y="1749"/>
                  </a:lnTo>
                  <a:lnTo>
                    <a:pt x="6138" y="1749"/>
                  </a:lnTo>
                  <a:lnTo>
                    <a:pt x="613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5" name="Google Shape;4755;p125"/>
            <p:cNvSpPr/>
            <p:nvPr/>
          </p:nvSpPr>
          <p:spPr>
            <a:xfrm>
              <a:off x="4327325" y="1488375"/>
              <a:ext cx="43750" cy="43725"/>
            </a:xfrm>
            <a:custGeom>
              <a:avLst/>
              <a:gdLst/>
              <a:ahLst/>
              <a:cxnLst/>
              <a:rect l="l" t="t" r="r" b="b"/>
              <a:pathLst>
                <a:path w="1750" h="1749" extrusionOk="0">
                  <a:moveTo>
                    <a:pt x="1" y="0"/>
                  </a:moveTo>
                  <a:lnTo>
                    <a:pt x="1" y="1749"/>
                  </a:lnTo>
                  <a:lnTo>
                    <a:pt x="1749" y="1749"/>
                  </a:lnTo>
                  <a:lnTo>
                    <a:pt x="1749" y="446"/>
                  </a:lnTo>
                  <a:cubicBezTo>
                    <a:pt x="1749" y="197"/>
                    <a:pt x="1553" y="0"/>
                    <a:pt x="130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6" name="Google Shape;4756;p125"/>
            <p:cNvSpPr/>
            <p:nvPr/>
          </p:nvSpPr>
          <p:spPr>
            <a:xfrm>
              <a:off x="4217600" y="1733700"/>
              <a:ext cx="87900" cy="22775"/>
            </a:xfrm>
            <a:custGeom>
              <a:avLst/>
              <a:gdLst/>
              <a:ahLst/>
              <a:cxnLst/>
              <a:rect l="l" t="t" r="r" b="b"/>
              <a:pathLst>
                <a:path w="3516" h="911" extrusionOk="0">
                  <a:moveTo>
                    <a:pt x="0" y="1"/>
                  </a:moveTo>
                  <a:lnTo>
                    <a:pt x="0" y="911"/>
                  </a:lnTo>
                  <a:lnTo>
                    <a:pt x="3515" y="911"/>
                  </a:lnTo>
                  <a:lnTo>
                    <a:pt x="351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7" name="Google Shape;4757;p125"/>
            <p:cNvSpPr/>
            <p:nvPr/>
          </p:nvSpPr>
          <p:spPr>
            <a:xfrm>
              <a:off x="4152025" y="1554400"/>
              <a:ext cx="219050" cy="252925"/>
            </a:xfrm>
            <a:custGeom>
              <a:avLst/>
              <a:gdLst/>
              <a:ahLst/>
              <a:cxnLst/>
              <a:rect l="l" t="t" r="r" b="b"/>
              <a:pathLst>
                <a:path w="8762" h="10117" extrusionOk="0">
                  <a:moveTo>
                    <a:pt x="6566" y="1017"/>
                  </a:moveTo>
                  <a:cubicBezTo>
                    <a:pt x="6816" y="1017"/>
                    <a:pt x="7013" y="1213"/>
                    <a:pt x="7013" y="1445"/>
                  </a:cubicBezTo>
                  <a:cubicBezTo>
                    <a:pt x="7013" y="1695"/>
                    <a:pt x="6816" y="1891"/>
                    <a:pt x="6566" y="1891"/>
                  </a:cubicBezTo>
                  <a:lnTo>
                    <a:pt x="2195" y="1891"/>
                  </a:lnTo>
                  <a:cubicBezTo>
                    <a:pt x="1945" y="1891"/>
                    <a:pt x="1749" y="1695"/>
                    <a:pt x="1749" y="1445"/>
                  </a:cubicBezTo>
                  <a:cubicBezTo>
                    <a:pt x="1749" y="1213"/>
                    <a:pt x="1945" y="1017"/>
                    <a:pt x="2195" y="1017"/>
                  </a:cubicBezTo>
                  <a:close/>
                  <a:moveTo>
                    <a:pt x="6566" y="2766"/>
                  </a:moveTo>
                  <a:cubicBezTo>
                    <a:pt x="6816" y="2766"/>
                    <a:pt x="7013" y="2962"/>
                    <a:pt x="7013" y="3212"/>
                  </a:cubicBezTo>
                  <a:cubicBezTo>
                    <a:pt x="7013" y="3444"/>
                    <a:pt x="6816" y="3640"/>
                    <a:pt x="6566" y="3640"/>
                  </a:cubicBezTo>
                  <a:lnTo>
                    <a:pt x="2195" y="3640"/>
                  </a:lnTo>
                  <a:cubicBezTo>
                    <a:pt x="1945" y="3640"/>
                    <a:pt x="1749" y="3444"/>
                    <a:pt x="1749" y="3212"/>
                  </a:cubicBezTo>
                  <a:cubicBezTo>
                    <a:pt x="1749" y="2962"/>
                    <a:pt x="1945" y="2766"/>
                    <a:pt x="2195" y="2766"/>
                  </a:cubicBezTo>
                  <a:close/>
                  <a:moveTo>
                    <a:pt x="6566" y="4514"/>
                  </a:moveTo>
                  <a:cubicBezTo>
                    <a:pt x="6816" y="4514"/>
                    <a:pt x="7013" y="4710"/>
                    <a:pt x="7013" y="4960"/>
                  </a:cubicBezTo>
                  <a:cubicBezTo>
                    <a:pt x="7013" y="5192"/>
                    <a:pt x="6816" y="5389"/>
                    <a:pt x="6566" y="5389"/>
                  </a:cubicBezTo>
                  <a:lnTo>
                    <a:pt x="2195" y="5389"/>
                  </a:lnTo>
                  <a:cubicBezTo>
                    <a:pt x="1945" y="5389"/>
                    <a:pt x="1749" y="5192"/>
                    <a:pt x="1749" y="4960"/>
                  </a:cubicBezTo>
                  <a:cubicBezTo>
                    <a:pt x="1749" y="4710"/>
                    <a:pt x="1945" y="4514"/>
                    <a:pt x="2195" y="4514"/>
                  </a:cubicBezTo>
                  <a:close/>
                  <a:moveTo>
                    <a:pt x="6566" y="6298"/>
                  </a:moveTo>
                  <a:cubicBezTo>
                    <a:pt x="6816" y="6298"/>
                    <a:pt x="7013" y="6495"/>
                    <a:pt x="7013" y="6727"/>
                  </a:cubicBezTo>
                  <a:lnTo>
                    <a:pt x="7013" y="8511"/>
                  </a:lnTo>
                  <a:cubicBezTo>
                    <a:pt x="7013" y="8761"/>
                    <a:pt x="6816" y="8957"/>
                    <a:pt x="6566" y="8957"/>
                  </a:cubicBezTo>
                  <a:lnTo>
                    <a:pt x="2195" y="8957"/>
                  </a:lnTo>
                  <a:cubicBezTo>
                    <a:pt x="1945" y="8957"/>
                    <a:pt x="1749" y="8761"/>
                    <a:pt x="1749" y="8511"/>
                  </a:cubicBezTo>
                  <a:lnTo>
                    <a:pt x="1749" y="6727"/>
                  </a:lnTo>
                  <a:cubicBezTo>
                    <a:pt x="1749" y="6495"/>
                    <a:pt x="1945" y="6298"/>
                    <a:pt x="2195" y="6298"/>
                  </a:cubicBezTo>
                  <a:close/>
                  <a:moveTo>
                    <a:pt x="0" y="0"/>
                  </a:moveTo>
                  <a:lnTo>
                    <a:pt x="0" y="9689"/>
                  </a:lnTo>
                  <a:cubicBezTo>
                    <a:pt x="0" y="9921"/>
                    <a:pt x="197" y="10117"/>
                    <a:pt x="446" y="10117"/>
                  </a:cubicBezTo>
                  <a:lnTo>
                    <a:pt x="8315" y="10117"/>
                  </a:lnTo>
                  <a:cubicBezTo>
                    <a:pt x="8565" y="10117"/>
                    <a:pt x="8761" y="9921"/>
                    <a:pt x="8761" y="9689"/>
                  </a:cubicBezTo>
                  <a:lnTo>
                    <a:pt x="876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8" name="Google Shape;4758;p125"/>
            <p:cNvSpPr/>
            <p:nvPr/>
          </p:nvSpPr>
          <p:spPr>
            <a:xfrm>
              <a:off x="4392900" y="1532075"/>
              <a:ext cx="33025" cy="44200"/>
            </a:xfrm>
            <a:custGeom>
              <a:avLst/>
              <a:gdLst/>
              <a:ahLst/>
              <a:cxnLst/>
              <a:rect l="l" t="t" r="r" b="b"/>
              <a:pathLst>
                <a:path w="1321" h="1768" extrusionOk="0">
                  <a:moveTo>
                    <a:pt x="0" y="1"/>
                  </a:moveTo>
                  <a:lnTo>
                    <a:pt x="0" y="1767"/>
                  </a:lnTo>
                  <a:lnTo>
                    <a:pt x="1321" y="1767"/>
                  </a:lnTo>
                  <a:lnTo>
                    <a:pt x="1321" y="447"/>
                  </a:lnTo>
                  <a:cubicBezTo>
                    <a:pt x="1321" y="197"/>
                    <a:pt x="1125" y="1"/>
                    <a:pt x="87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9" name="Google Shape;4759;p125"/>
            <p:cNvSpPr/>
            <p:nvPr/>
          </p:nvSpPr>
          <p:spPr>
            <a:xfrm>
              <a:off x="4195725" y="1598100"/>
              <a:ext cx="230200" cy="264100"/>
            </a:xfrm>
            <a:custGeom>
              <a:avLst/>
              <a:gdLst/>
              <a:ahLst/>
              <a:cxnLst/>
              <a:rect l="l" t="t" r="r" b="b"/>
              <a:pathLst>
                <a:path w="9208" h="10564" extrusionOk="0">
                  <a:moveTo>
                    <a:pt x="7887" y="1"/>
                  </a:moveTo>
                  <a:lnTo>
                    <a:pt x="7887" y="7941"/>
                  </a:lnTo>
                  <a:cubicBezTo>
                    <a:pt x="7887" y="8654"/>
                    <a:pt x="7299" y="9243"/>
                    <a:pt x="6567" y="9243"/>
                  </a:cubicBezTo>
                  <a:lnTo>
                    <a:pt x="1" y="9243"/>
                  </a:lnTo>
                  <a:lnTo>
                    <a:pt x="1" y="10117"/>
                  </a:lnTo>
                  <a:cubicBezTo>
                    <a:pt x="1" y="10367"/>
                    <a:pt x="197" y="10563"/>
                    <a:pt x="447" y="10563"/>
                  </a:cubicBezTo>
                  <a:lnTo>
                    <a:pt x="8762" y="10563"/>
                  </a:lnTo>
                  <a:cubicBezTo>
                    <a:pt x="9012" y="10563"/>
                    <a:pt x="9208" y="10367"/>
                    <a:pt x="9208" y="10117"/>
                  </a:cubicBezTo>
                  <a:lnTo>
                    <a:pt x="920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60" name="Google Shape;4760;p125"/>
          <p:cNvGrpSpPr/>
          <p:nvPr/>
        </p:nvGrpSpPr>
        <p:grpSpPr>
          <a:xfrm>
            <a:off x="4102075" y="3837325"/>
            <a:ext cx="373825" cy="373375"/>
            <a:chOff x="2769550" y="3945675"/>
            <a:chExt cx="373825" cy="373375"/>
          </a:xfrm>
        </p:grpSpPr>
        <p:sp>
          <p:nvSpPr>
            <p:cNvPr id="4761" name="Google Shape;4761;p125"/>
            <p:cNvSpPr/>
            <p:nvPr/>
          </p:nvSpPr>
          <p:spPr>
            <a:xfrm>
              <a:off x="2984100" y="4067450"/>
              <a:ext cx="25000" cy="24550"/>
            </a:xfrm>
            <a:custGeom>
              <a:avLst/>
              <a:gdLst/>
              <a:ahLst/>
              <a:cxnLst/>
              <a:rect l="l" t="t" r="r" b="b"/>
              <a:pathLst>
                <a:path w="1000" h="982" extrusionOk="0">
                  <a:moveTo>
                    <a:pt x="500" y="0"/>
                  </a:moveTo>
                  <a:cubicBezTo>
                    <a:pt x="214" y="0"/>
                    <a:pt x="0" y="214"/>
                    <a:pt x="0" y="500"/>
                  </a:cubicBezTo>
                  <a:cubicBezTo>
                    <a:pt x="0" y="767"/>
                    <a:pt x="214" y="981"/>
                    <a:pt x="500" y="981"/>
                  </a:cubicBezTo>
                  <a:cubicBezTo>
                    <a:pt x="768" y="981"/>
                    <a:pt x="1000" y="767"/>
                    <a:pt x="1000" y="500"/>
                  </a:cubicBezTo>
                  <a:cubicBezTo>
                    <a:pt x="1000" y="214"/>
                    <a:pt x="768" y="0"/>
                    <a:pt x="50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2" name="Google Shape;4762;p125"/>
            <p:cNvSpPr/>
            <p:nvPr/>
          </p:nvSpPr>
          <p:spPr>
            <a:xfrm>
              <a:off x="3054125" y="4172275"/>
              <a:ext cx="25000" cy="25000"/>
            </a:xfrm>
            <a:custGeom>
              <a:avLst/>
              <a:gdLst/>
              <a:ahLst/>
              <a:cxnLst/>
              <a:rect l="l" t="t" r="r" b="b"/>
              <a:pathLst>
                <a:path w="1000" h="1000" extrusionOk="0">
                  <a:moveTo>
                    <a:pt x="500" y="0"/>
                  </a:moveTo>
                  <a:cubicBezTo>
                    <a:pt x="233" y="0"/>
                    <a:pt x="1" y="232"/>
                    <a:pt x="1" y="500"/>
                  </a:cubicBezTo>
                  <a:cubicBezTo>
                    <a:pt x="1" y="785"/>
                    <a:pt x="233" y="999"/>
                    <a:pt x="500" y="999"/>
                  </a:cubicBezTo>
                  <a:cubicBezTo>
                    <a:pt x="768" y="999"/>
                    <a:pt x="1000" y="785"/>
                    <a:pt x="1000" y="500"/>
                  </a:cubicBezTo>
                  <a:cubicBezTo>
                    <a:pt x="1000" y="232"/>
                    <a:pt x="768" y="0"/>
                    <a:pt x="50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3" name="Google Shape;4763;p125"/>
            <p:cNvSpPr/>
            <p:nvPr/>
          </p:nvSpPr>
          <p:spPr>
            <a:xfrm>
              <a:off x="2916300" y="3945675"/>
              <a:ext cx="227075" cy="373375"/>
            </a:xfrm>
            <a:custGeom>
              <a:avLst/>
              <a:gdLst/>
              <a:ahLst/>
              <a:cxnLst/>
              <a:rect l="l" t="t" r="r" b="b"/>
              <a:pathLst>
                <a:path w="9083" h="14935" extrusionOk="0">
                  <a:moveTo>
                    <a:pt x="3212" y="2123"/>
                  </a:moveTo>
                  <a:cubicBezTo>
                    <a:pt x="3444" y="2123"/>
                    <a:pt x="3640" y="2320"/>
                    <a:pt x="3640" y="2569"/>
                  </a:cubicBezTo>
                  <a:lnTo>
                    <a:pt x="3640" y="4068"/>
                  </a:lnTo>
                  <a:cubicBezTo>
                    <a:pt x="4193" y="4247"/>
                    <a:pt x="4586" y="4764"/>
                    <a:pt x="4586" y="5371"/>
                  </a:cubicBezTo>
                  <a:cubicBezTo>
                    <a:pt x="4586" y="5960"/>
                    <a:pt x="4193" y="6477"/>
                    <a:pt x="3640" y="6655"/>
                  </a:cubicBezTo>
                  <a:lnTo>
                    <a:pt x="3640" y="12365"/>
                  </a:lnTo>
                  <a:cubicBezTo>
                    <a:pt x="3640" y="12615"/>
                    <a:pt x="3444" y="12811"/>
                    <a:pt x="3212" y="12811"/>
                  </a:cubicBezTo>
                  <a:cubicBezTo>
                    <a:pt x="2962" y="12811"/>
                    <a:pt x="2766" y="12615"/>
                    <a:pt x="2766" y="12365"/>
                  </a:cubicBezTo>
                  <a:lnTo>
                    <a:pt x="2766" y="6655"/>
                  </a:lnTo>
                  <a:cubicBezTo>
                    <a:pt x="2231" y="6477"/>
                    <a:pt x="1838" y="5960"/>
                    <a:pt x="1838" y="5371"/>
                  </a:cubicBezTo>
                  <a:cubicBezTo>
                    <a:pt x="1838" y="4764"/>
                    <a:pt x="2231" y="4247"/>
                    <a:pt x="2766" y="4068"/>
                  </a:cubicBezTo>
                  <a:lnTo>
                    <a:pt x="2766" y="2569"/>
                  </a:lnTo>
                  <a:cubicBezTo>
                    <a:pt x="2766" y="2320"/>
                    <a:pt x="2962" y="2123"/>
                    <a:pt x="3212" y="2123"/>
                  </a:cubicBezTo>
                  <a:close/>
                  <a:moveTo>
                    <a:pt x="6013" y="2123"/>
                  </a:moveTo>
                  <a:cubicBezTo>
                    <a:pt x="6245" y="2123"/>
                    <a:pt x="6441" y="2320"/>
                    <a:pt x="6441" y="2569"/>
                  </a:cubicBezTo>
                  <a:lnTo>
                    <a:pt x="6441" y="8261"/>
                  </a:lnTo>
                  <a:cubicBezTo>
                    <a:pt x="6995" y="8457"/>
                    <a:pt x="7387" y="8957"/>
                    <a:pt x="7387" y="9564"/>
                  </a:cubicBezTo>
                  <a:cubicBezTo>
                    <a:pt x="7387" y="10170"/>
                    <a:pt x="6995" y="10688"/>
                    <a:pt x="6441" y="10866"/>
                  </a:cubicBezTo>
                  <a:lnTo>
                    <a:pt x="6441" y="12365"/>
                  </a:lnTo>
                  <a:cubicBezTo>
                    <a:pt x="6441" y="12615"/>
                    <a:pt x="6245" y="12811"/>
                    <a:pt x="6013" y="12811"/>
                  </a:cubicBezTo>
                  <a:cubicBezTo>
                    <a:pt x="5763" y="12811"/>
                    <a:pt x="5567" y="12615"/>
                    <a:pt x="5567" y="12365"/>
                  </a:cubicBezTo>
                  <a:lnTo>
                    <a:pt x="5567" y="10866"/>
                  </a:lnTo>
                  <a:cubicBezTo>
                    <a:pt x="5032" y="10688"/>
                    <a:pt x="4639" y="10170"/>
                    <a:pt x="4639" y="9564"/>
                  </a:cubicBezTo>
                  <a:cubicBezTo>
                    <a:pt x="4639" y="8957"/>
                    <a:pt x="5032" y="8457"/>
                    <a:pt x="5567" y="8261"/>
                  </a:cubicBezTo>
                  <a:lnTo>
                    <a:pt x="5567" y="2569"/>
                  </a:lnTo>
                  <a:cubicBezTo>
                    <a:pt x="5567" y="2320"/>
                    <a:pt x="5763" y="2123"/>
                    <a:pt x="6013" y="2123"/>
                  </a:cubicBezTo>
                  <a:close/>
                  <a:moveTo>
                    <a:pt x="428" y="0"/>
                  </a:moveTo>
                  <a:cubicBezTo>
                    <a:pt x="197" y="0"/>
                    <a:pt x="0" y="196"/>
                    <a:pt x="0" y="428"/>
                  </a:cubicBezTo>
                  <a:lnTo>
                    <a:pt x="0" y="14934"/>
                  </a:lnTo>
                  <a:lnTo>
                    <a:pt x="8636" y="14934"/>
                  </a:lnTo>
                  <a:cubicBezTo>
                    <a:pt x="8886" y="14934"/>
                    <a:pt x="9082" y="14738"/>
                    <a:pt x="9082" y="14506"/>
                  </a:cubicBezTo>
                  <a:lnTo>
                    <a:pt x="9082" y="428"/>
                  </a:lnTo>
                  <a:cubicBezTo>
                    <a:pt x="9082" y="196"/>
                    <a:pt x="8886" y="0"/>
                    <a:pt x="863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4" name="Google Shape;4764;p125"/>
            <p:cNvSpPr/>
            <p:nvPr/>
          </p:nvSpPr>
          <p:spPr>
            <a:xfrm>
              <a:off x="2769550" y="4069675"/>
              <a:ext cx="124900" cy="249375"/>
            </a:xfrm>
            <a:custGeom>
              <a:avLst/>
              <a:gdLst/>
              <a:ahLst/>
              <a:cxnLst/>
              <a:rect l="l" t="t" r="r" b="b"/>
              <a:pathLst>
                <a:path w="4996" h="9975" extrusionOk="0">
                  <a:moveTo>
                    <a:pt x="4996" y="0"/>
                  </a:moveTo>
                  <a:cubicBezTo>
                    <a:pt x="4621" y="0"/>
                    <a:pt x="4247" y="36"/>
                    <a:pt x="3890" y="107"/>
                  </a:cubicBezTo>
                  <a:cubicBezTo>
                    <a:pt x="3693" y="161"/>
                    <a:pt x="3533" y="339"/>
                    <a:pt x="3533" y="536"/>
                  </a:cubicBezTo>
                  <a:lnTo>
                    <a:pt x="3533" y="1285"/>
                  </a:lnTo>
                  <a:cubicBezTo>
                    <a:pt x="3497" y="1303"/>
                    <a:pt x="3444" y="1321"/>
                    <a:pt x="3390" y="1356"/>
                  </a:cubicBezTo>
                  <a:lnTo>
                    <a:pt x="2873" y="821"/>
                  </a:lnTo>
                  <a:cubicBezTo>
                    <a:pt x="2781" y="740"/>
                    <a:pt x="2666" y="699"/>
                    <a:pt x="2554" y="699"/>
                  </a:cubicBezTo>
                  <a:cubicBezTo>
                    <a:pt x="2470" y="699"/>
                    <a:pt x="2388" y="722"/>
                    <a:pt x="2320" y="768"/>
                  </a:cubicBezTo>
                  <a:cubicBezTo>
                    <a:pt x="2016" y="964"/>
                    <a:pt x="1713" y="1196"/>
                    <a:pt x="1463" y="1463"/>
                  </a:cubicBezTo>
                  <a:cubicBezTo>
                    <a:pt x="1195" y="1731"/>
                    <a:pt x="964" y="2017"/>
                    <a:pt x="767" y="2320"/>
                  </a:cubicBezTo>
                  <a:cubicBezTo>
                    <a:pt x="642" y="2498"/>
                    <a:pt x="678" y="2730"/>
                    <a:pt x="821" y="2873"/>
                  </a:cubicBezTo>
                  <a:lnTo>
                    <a:pt x="1338" y="3390"/>
                  </a:lnTo>
                  <a:cubicBezTo>
                    <a:pt x="1320" y="3444"/>
                    <a:pt x="1303" y="3497"/>
                    <a:pt x="1285" y="3551"/>
                  </a:cubicBezTo>
                  <a:lnTo>
                    <a:pt x="535" y="3551"/>
                  </a:lnTo>
                  <a:cubicBezTo>
                    <a:pt x="339" y="3551"/>
                    <a:pt x="161" y="3694"/>
                    <a:pt x="107" y="3890"/>
                  </a:cubicBezTo>
                  <a:cubicBezTo>
                    <a:pt x="36" y="4247"/>
                    <a:pt x="0" y="4622"/>
                    <a:pt x="0" y="4996"/>
                  </a:cubicBezTo>
                  <a:cubicBezTo>
                    <a:pt x="0" y="5353"/>
                    <a:pt x="36" y="5728"/>
                    <a:pt x="107" y="6085"/>
                  </a:cubicBezTo>
                  <a:cubicBezTo>
                    <a:pt x="161" y="6299"/>
                    <a:pt x="339" y="6442"/>
                    <a:pt x="535" y="6442"/>
                  </a:cubicBezTo>
                  <a:lnTo>
                    <a:pt x="1285" y="6442"/>
                  </a:lnTo>
                  <a:cubicBezTo>
                    <a:pt x="1303" y="6495"/>
                    <a:pt x="1320" y="6531"/>
                    <a:pt x="1338" y="6584"/>
                  </a:cubicBezTo>
                  <a:lnTo>
                    <a:pt x="821" y="7120"/>
                  </a:lnTo>
                  <a:cubicBezTo>
                    <a:pt x="678" y="7262"/>
                    <a:pt x="642" y="7494"/>
                    <a:pt x="767" y="7655"/>
                  </a:cubicBezTo>
                  <a:cubicBezTo>
                    <a:pt x="964" y="7976"/>
                    <a:pt x="1195" y="8261"/>
                    <a:pt x="1463" y="8511"/>
                  </a:cubicBezTo>
                  <a:cubicBezTo>
                    <a:pt x="1713" y="8779"/>
                    <a:pt x="2016" y="9011"/>
                    <a:pt x="2320" y="9225"/>
                  </a:cubicBezTo>
                  <a:cubicBezTo>
                    <a:pt x="2394" y="9270"/>
                    <a:pt x="2474" y="9292"/>
                    <a:pt x="2554" y="9292"/>
                  </a:cubicBezTo>
                  <a:cubicBezTo>
                    <a:pt x="2667" y="9292"/>
                    <a:pt x="2779" y="9247"/>
                    <a:pt x="2873" y="9154"/>
                  </a:cubicBezTo>
                  <a:lnTo>
                    <a:pt x="3390" y="8636"/>
                  </a:lnTo>
                  <a:cubicBezTo>
                    <a:pt x="3444" y="8654"/>
                    <a:pt x="3497" y="8672"/>
                    <a:pt x="3533" y="8690"/>
                  </a:cubicBezTo>
                  <a:lnTo>
                    <a:pt x="3533" y="9439"/>
                  </a:lnTo>
                  <a:cubicBezTo>
                    <a:pt x="3533" y="9653"/>
                    <a:pt x="3693" y="9832"/>
                    <a:pt x="3890" y="9867"/>
                  </a:cubicBezTo>
                  <a:cubicBezTo>
                    <a:pt x="4247" y="9939"/>
                    <a:pt x="4621" y="9974"/>
                    <a:pt x="4996" y="9974"/>
                  </a:cubicBezTo>
                  <a:lnTo>
                    <a:pt x="4996" y="6067"/>
                  </a:lnTo>
                  <a:cubicBezTo>
                    <a:pt x="4389" y="6067"/>
                    <a:pt x="3908" y="5585"/>
                    <a:pt x="3908" y="4996"/>
                  </a:cubicBezTo>
                  <a:cubicBezTo>
                    <a:pt x="3908" y="4390"/>
                    <a:pt x="4389" y="3908"/>
                    <a:pt x="4996" y="3908"/>
                  </a:cubicBezTo>
                  <a:lnTo>
                    <a:pt x="499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65" name="Google Shape;4765;p125"/>
          <p:cNvGrpSpPr/>
          <p:nvPr/>
        </p:nvGrpSpPr>
        <p:grpSpPr>
          <a:xfrm>
            <a:off x="4135075" y="3267700"/>
            <a:ext cx="307800" cy="373375"/>
            <a:chOff x="4135075" y="3203950"/>
            <a:chExt cx="307800" cy="373375"/>
          </a:xfrm>
        </p:grpSpPr>
        <p:sp>
          <p:nvSpPr>
            <p:cNvPr id="4766" name="Google Shape;4766;p125"/>
            <p:cNvSpPr/>
            <p:nvPr/>
          </p:nvSpPr>
          <p:spPr>
            <a:xfrm>
              <a:off x="4395575" y="3269950"/>
              <a:ext cx="43750" cy="21900"/>
            </a:xfrm>
            <a:custGeom>
              <a:avLst/>
              <a:gdLst/>
              <a:ahLst/>
              <a:cxnLst/>
              <a:rect l="l" t="t" r="r" b="b"/>
              <a:pathLst>
                <a:path w="1750" h="876" extrusionOk="0">
                  <a:moveTo>
                    <a:pt x="429" y="1"/>
                  </a:moveTo>
                  <a:cubicBezTo>
                    <a:pt x="197" y="1"/>
                    <a:pt x="0" y="197"/>
                    <a:pt x="0" y="447"/>
                  </a:cubicBezTo>
                  <a:cubicBezTo>
                    <a:pt x="0" y="679"/>
                    <a:pt x="197" y="875"/>
                    <a:pt x="429" y="875"/>
                  </a:cubicBezTo>
                  <a:lnTo>
                    <a:pt x="1303" y="875"/>
                  </a:lnTo>
                  <a:cubicBezTo>
                    <a:pt x="1553" y="875"/>
                    <a:pt x="1749" y="679"/>
                    <a:pt x="1749" y="447"/>
                  </a:cubicBezTo>
                  <a:cubicBezTo>
                    <a:pt x="1749" y="197"/>
                    <a:pt x="1553" y="1"/>
                    <a:pt x="130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7" name="Google Shape;4767;p125"/>
            <p:cNvSpPr/>
            <p:nvPr/>
          </p:nvSpPr>
          <p:spPr>
            <a:xfrm>
              <a:off x="4387550" y="3312525"/>
              <a:ext cx="45975" cy="31950"/>
            </a:xfrm>
            <a:custGeom>
              <a:avLst/>
              <a:gdLst/>
              <a:ahLst/>
              <a:cxnLst/>
              <a:rect l="l" t="t" r="r" b="b"/>
              <a:pathLst>
                <a:path w="1839" h="1278" extrusionOk="0">
                  <a:moveTo>
                    <a:pt x="485" y="1"/>
                  </a:moveTo>
                  <a:cubicBezTo>
                    <a:pt x="323" y="1"/>
                    <a:pt x="166" y="90"/>
                    <a:pt x="90" y="243"/>
                  </a:cubicBezTo>
                  <a:cubicBezTo>
                    <a:pt x="0" y="457"/>
                    <a:pt x="90" y="724"/>
                    <a:pt x="304" y="831"/>
                  </a:cubicBezTo>
                  <a:lnTo>
                    <a:pt x="1142" y="1242"/>
                  </a:lnTo>
                  <a:cubicBezTo>
                    <a:pt x="1214" y="1260"/>
                    <a:pt x="1267" y="1277"/>
                    <a:pt x="1339" y="1277"/>
                  </a:cubicBezTo>
                  <a:cubicBezTo>
                    <a:pt x="1499" y="1277"/>
                    <a:pt x="1660" y="1188"/>
                    <a:pt x="1731" y="1028"/>
                  </a:cubicBezTo>
                  <a:cubicBezTo>
                    <a:pt x="1838" y="814"/>
                    <a:pt x="1749" y="546"/>
                    <a:pt x="1535" y="439"/>
                  </a:cubicBezTo>
                  <a:lnTo>
                    <a:pt x="678" y="46"/>
                  </a:lnTo>
                  <a:cubicBezTo>
                    <a:pt x="617" y="16"/>
                    <a:pt x="551" y="1"/>
                    <a:pt x="48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8" name="Google Shape;4768;p125"/>
            <p:cNvSpPr/>
            <p:nvPr/>
          </p:nvSpPr>
          <p:spPr>
            <a:xfrm>
              <a:off x="4387550" y="3217525"/>
              <a:ext cx="45975" cy="31925"/>
            </a:xfrm>
            <a:custGeom>
              <a:avLst/>
              <a:gdLst/>
              <a:ahLst/>
              <a:cxnLst/>
              <a:rect l="l" t="t" r="r" b="b"/>
              <a:pathLst>
                <a:path w="1839" h="1277" extrusionOk="0">
                  <a:moveTo>
                    <a:pt x="1343" y="1"/>
                  </a:moveTo>
                  <a:cubicBezTo>
                    <a:pt x="1277" y="1"/>
                    <a:pt x="1209" y="15"/>
                    <a:pt x="1142" y="46"/>
                  </a:cubicBezTo>
                  <a:lnTo>
                    <a:pt x="304" y="456"/>
                  </a:lnTo>
                  <a:cubicBezTo>
                    <a:pt x="90" y="563"/>
                    <a:pt x="0" y="813"/>
                    <a:pt x="90" y="1045"/>
                  </a:cubicBezTo>
                  <a:cubicBezTo>
                    <a:pt x="179" y="1188"/>
                    <a:pt x="321" y="1277"/>
                    <a:pt x="500" y="1277"/>
                  </a:cubicBezTo>
                  <a:cubicBezTo>
                    <a:pt x="553" y="1277"/>
                    <a:pt x="625" y="1277"/>
                    <a:pt x="678" y="1241"/>
                  </a:cubicBezTo>
                  <a:lnTo>
                    <a:pt x="1535" y="831"/>
                  </a:lnTo>
                  <a:cubicBezTo>
                    <a:pt x="1749" y="724"/>
                    <a:pt x="1838" y="474"/>
                    <a:pt x="1731" y="242"/>
                  </a:cubicBezTo>
                  <a:cubicBezTo>
                    <a:pt x="1655" y="90"/>
                    <a:pt x="1506" y="1"/>
                    <a:pt x="134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9" name="Google Shape;4769;p125"/>
            <p:cNvSpPr/>
            <p:nvPr/>
          </p:nvSpPr>
          <p:spPr>
            <a:xfrm>
              <a:off x="4138650" y="3269950"/>
              <a:ext cx="43725" cy="21900"/>
            </a:xfrm>
            <a:custGeom>
              <a:avLst/>
              <a:gdLst/>
              <a:ahLst/>
              <a:cxnLst/>
              <a:rect l="l" t="t" r="r" b="b"/>
              <a:pathLst>
                <a:path w="1749" h="876" extrusionOk="0">
                  <a:moveTo>
                    <a:pt x="428" y="1"/>
                  </a:moveTo>
                  <a:cubicBezTo>
                    <a:pt x="196" y="1"/>
                    <a:pt x="0" y="197"/>
                    <a:pt x="0" y="447"/>
                  </a:cubicBezTo>
                  <a:cubicBezTo>
                    <a:pt x="0" y="679"/>
                    <a:pt x="196" y="875"/>
                    <a:pt x="428" y="875"/>
                  </a:cubicBezTo>
                  <a:lnTo>
                    <a:pt x="1303" y="875"/>
                  </a:lnTo>
                  <a:cubicBezTo>
                    <a:pt x="1552" y="875"/>
                    <a:pt x="1749" y="679"/>
                    <a:pt x="1749" y="447"/>
                  </a:cubicBezTo>
                  <a:cubicBezTo>
                    <a:pt x="1749" y="197"/>
                    <a:pt x="1552" y="1"/>
                    <a:pt x="130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0" name="Google Shape;4770;p125"/>
            <p:cNvSpPr/>
            <p:nvPr/>
          </p:nvSpPr>
          <p:spPr>
            <a:xfrm>
              <a:off x="4144450" y="3312525"/>
              <a:ext cx="45950" cy="31950"/>
            </a:xfrm>
            <a:custGeom>
              <a:avLst/>
              <a:gdLst/>
              <a:ahLst/>
              <a:cxnLst/>
              <a:rect l="l" t="t" r="r" b="b"/>
              <a:pathLst>
                <a:path w="1838" h="1278" extrusionOk="0">
                  <a:moveTo>
                    <a:pt x="1343" y="1"/>
                  </a:moveTo>
                  <a:cubicBezTo>
                    <a:pt x="1277" y="1"/>
                    <a:pt x="1209" y="16"/>
                    <a:pt x="1142" y="46"/>
                  </a:cubicBezTo>
                  <a:lnTo>
                    <a:pt x="303" y="439"/>
                  </a:lnTo>
                  <a:cubicBezTo>
                    <a:pt x="89" y="546"/>
                    <a:pt x="0" y="814"/>
                    <a:pt x="107" y="1028"/>
                  </a:cubicBezTo>
                  <a:cubicBezTo>
                    <a:pt x="179" y="1188"/>
                    <a:pt x="339" y="1277"/>
                    <a:pt x="500" y="1277"/>
                  </a:cubicBezTo>
                  <a:cubicBezTo>
                    <a:pt x="553" y="1277"/>
                    <a:pt x="625" y="1260"/>
                    <a:pt x="678" y="1242"/>
                  </a:cubicBezTo>
                  <a:lnTo>
                    <a:pt x="1535" y="831"/>
                  </a:lnTo>
                  <a:cubicBezTo>
                    <a:pt x="1749" y="724"/>
                    <a:pt x="1838" y="457"/>
                    <a:pt x="1731" y="243"/>
                  </a:cubicBezTo>
                  <a:cubicBezTo>
                    <a:pt x="1655" y="90"/>
                    <a:pt x="1506" y="1"/>
                    <a:pt x="134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1" name="Google Shape;4771;p125"/>
            <p:cNvSpPr/>
            <p:nvPr/>
          </p:nvSpPr>
          <p:spPr>
            <a:xfrm>
              <a:off x="4144450" y="3217525"/>
              <a:ext cx="45950" cy="31925"/>
            </a:xfrm>
            <a:custGeom>
              <a:avLst/>
              <a:gdLst/>
              <a:ahLst/>
              <a:cxnLst/>
              <a:rect l="l" t="t" r="r" b="b"/>
              <a:pathLst>
                <a:path w="1838" h="1277" extrusionOk="0">
                  <a:moveTo>
                    <a:pt x="489" y="1"/>
                  </a:moveTo>
                  <a:cubicBezTo>
                    <a:pt x="332" y="1"/>
                    <a:pt x="183" y="90"/>
                    <a:pt x="107" y="242"/>
                  </a:cubicBezTo>
                  <a:cubicBezTo>
                    <a:pt x="0" y="474"/>
                    <a:pt x="89" y="724"/>
                    <a:pt x="303" y="831"/>
                  </a:cubicBezTo>
                  <a:lnTo>
                    <a:pt x="1142" y="1241"/>
                  </a:lnTo>
                  <a:cubicBezTo>
                    <a:pt x="1213" y="1277"/>
                    <a:pt x="1285" y="1277"/>
                    <a:pt x="1338" y="1277"/>
                  </a:cubicBezTo>
                  <a:cubicBezTo>
                    <a:pt x="1499" y="1277"/>
                    <a:pt x="1659" y="1188"/>
                    <a:pt x="1731" y="1045"/>
                  </a:cubicBezTo>
                  <a:cubicBezTo>
                    <a:pt x="1838" y="813"/>
                    <a:pt x="1749" y="563"/>
                    <a:pt x="1535" y="456"/>
                  </a:cubicBezTo>
                  <a:lnTo>
                    <a:pt x="678" y="46"/>
                  </a:lnTo>
                  <a:cubicBezTo>
                    <a:pt x="616" y="15"/>
                    <a:pt x="552" y="1"/>
                    <a:pt x="48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2" name="Google Shape;4772;p125"/>
            <p:cNvSpPr/>
            <p:nvPr/>
          </p:nvSpPr>
          <p:spPr>
            <a:xfrm>
              <a:off x="4299675" y="3423850"/>
              <a:ext cx="143200" cy="76750"/>
            </a:xfrm>
            <a:custGeom>
              <a:avLst/>
              <a:gdLst/>
              <a:ahLst/>
              <a:cxnLst/>
              <a:rect l="l" t="t" r="r" b="b"/>
              <a:pathLst>
                <a:path w="5728" h="3070" extrusionOk="0">
                  <a:moveTo>
                    <a:pt x="0" y="0"/>
                  </a:moveTo>
                  <a:lnTo>
                    <a:pt x="0" y="1446"/>
                  </a:lnTo>
                  <a:lnTo>
                    <a:pt x="964" y="2873"/>
                  </a:lnTo>
                  <a:cubicBezTo>
                    <a:pt x="1035" y="2998"/>
                    <a:pt x="1178" y="3069"/>
                    <a:pt x="1321" y="3069"/>
                  </a:cubicBezTo>
                  <a:lnTo>
                    <a:pt x="5264" y="3069"/>
                  </a:lnTo>
                  <a:cubicBezTo>
                    <a:pt x="5424" y="3069"/>
                    <a:pt x="5567" y="2980"/>
                    <a:pt x="5656" y="2837"/>
                  </a:cubicBezTo>
                  <a:cubicBezTo>
                    <a:pt x="5728" y="2695"/>
                    <a:pt x="5710" y="2516"/>
                    <a:pt x="5621" y="2391"/>
                  </a:cubicBezTo>
                  <a:lnTo>
                    <a:pt x="3872" y="197"/>
                  </a:lnTo>
                  <a:cubicBezTo>
                    <a:pt x="3801" y="72"/>
                    <a:pt x="3658" y="0"/>
                    <a:pt x="351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3" name="Google Shape;4773;p125"/>
            <p:cNvSpPr/>
            <p:nvPr/>
          </p:nvSpPr>
          <p:spPr>
            <a:xfrm>
              <a:off x="4135075" y="3423850"/>
              <a:ext cx="142775" cy="76750"/>
            </a:xfrm>
            <a:custGeom>
              <a:avLst/>
              <a:gdLst/>
              <a:ahLst/>
              <a:cxnLst/>
              <a:rect l="l" t="t" r="r" b="b"/>
              <a:pathLst>
                <a:path w="5711" h="3070" extrusionOk="0">
                  <a:moveTo>
                    <a:pt x="2213" y="0"/>
                  </a:moveTo>
                  <a:cubicBezTo>
                    <a:pt x="2070" y="0"/>
                    <a:pt x="1927" y="72"/>
                    <a:pt x="1856" y="197"/>
                  </a:cubicBezTo>
                  <a:lnTo>
                    <a:pt x="90" y="2391"/>
                  </a:lnTo>
                  <a:cubicBezTo>
                    <a:pt x="0" y="2516"/>
                    <a:pt x="0" y="2695"/>
                    <a:pt x="72" y="2837"/>
                  </a:cubicBezTo>
                  <a:cubicBezTo>
                    <a:pt x="143" y="2980"/>
                    <a:pt x="304" y="3069"/>
                    <a:pt x="464" y="3069"/>
                  </a:cubicBezTo>
                  <a:lnTo>
                    <a:pt x="4408" y="3069"/>
                  </a:lnTo>
                  <a:cubicBezTo>
                    <a:pt x="4550" y="3069"/>
                    <a:pt x="4693" y="2998"/>
                    <a:pt x="4764" y="2873"/>
                  </a:cubicBezTo>
                  <a:lnTo>
                    <a:pt x="5710" y="1446"/>
                  </a:lnTo>
                  <a:lnTo>
                    <a:pt x="57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4" name="Google Shape;4774;p125"/>
            <p:cNvSpPr/>
            <p:nvPr/>
          </p:nvSpPr>
          <p:spPr>
            <a:xfrm>
              <a:off x="4299675" y="3499675"/>
              <a:ext cx="98600" cy="77650"/>
            </a:xfrm>
            <a:custGeom>
              <a:avLst/>
              <a:gdLst/>
              <a:ahLst/>
              <a:cxnLst/>
              <a:rect l="l" t="t" r="r" b="b"/>
              <a:pathLst>
                <a:path w="3944" h="3106" extrusionOk="0">
                  <a:moveTo>
                    <a:pt x="0" y="1"/>
                  </a:moveTo>
                  <a:lnTo>
                    <a:pt x="0" y="3105"/>
                  </a:lnTo>
                  <a:lnTo>
                    <a:pt x="3515" y="3105"/>
                  </a:lnTo>
                  <a:cubicBezTo>
                    <a:pt x="3747" y="3105"/>
                    <a:pt x="3944" y="2909"/>
                    <a:pt x="3944" y="2677"/>
                  </a:cubicBezTo>
                  <a:lnTo>
                    <a:pt x="3944" y="911"/>
                  </a:lnTo>
                  <a:lnTo>
                    <a:pt x="1321" y="911"/>
                  </a:lnTo>
                  <a:cubicBezTo>
                    <a:pt x="875" y="911"/>
                    <a:pt x="464" y="697"/>
                    <a:pt x="232" y="322"/>
                  </a:cubicBezTo>
                  <a:lnTo>
                    <a:pt x="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5" name="Google Shape;4775;p125"/>
            <p:cNvSpPr/>
            <p:nvPr/>
          </p:nvSpPr>
          <p:spPr>
            <a:xfrm>
              <a:off x="4179225" y="3499675"/>
              <a:ext cx="98625" cy="77650"/>
            </a:xfrm>
            <a:custGeom>
              <a:avLst/>
              <a:gdLst/>
              <a:ahLst/>
              <a:cxnLst/>
              <a:rect l="l" t="t" r="r" b="b"/>
              <a:pathLst>
                <a:path w="3945" h="3106" extrusionOk="0">
                  <a:moveTo>
                    <a:pt x="3944" y="1"/>
                  </a:moveTo>
                  <a:lnTo>
                    <a:pt x="3730" y="322"/>
                  </a:lnTo>
                  <a:cubicBezTo>
                    <a:pt x="3480" y="697"/>
                    <a:pt x="3070" y="911"/>
                    <a:pt x="2642" y="911"/>
                  </a:cubicBezTo>
                  <a:lnTo>
                    <a:pt x="1" y="911"/>
                  </a:lnTo>
                  <a:lnTo>
                    <a:pt x="1" y="2677"/>
                  </a:lnTo>
                  <a:cubicBezTo>
                    <a:pt x="1" y="2909"/>
                    <a:pt x="197" y="3105"/>
                    <a:pt x="447" y="3105"/>
                  </a:cubicBezTo>
                  <a:lnTo>
                    <a:pt x="3944" y="3105"/>
                  </a:lnTo>
                  <a:lnTo>
                    <a:pt x="394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6" name="Google Shape;4776;p125"/>
            <p:cNvSpPr/>
            <p:nvPr/>
          </p:nvSpPr>
          <p:spPr>
            <a:xfrm>
              <a:off x="4247925" y="3370775"/>
              <a:ext cx="82100" cy="31250"/>
            </a:xfrm>
            <a:custGeom>
              <a:avLst/>
              <a:gdLst/>
              <a:ahLst/>
              <a:cxnLst/>
              <a:rect l="l" t="t" r="r" b="b"/>
              <a:pathLst>
                <a:path w="3284" h="1250" extrusionOk="0">
                  <a:moveTo>
                    <a:pt x="1" y="0"/>
                  </a:moveTo>
                  <a:lnTo>
                    <a:pt x="1" y="1249"/>
                  </a:lnTo>
                  <a:lnTo>
                    <a:pt x="3284" y="1249"/>
                  </a:lnTo>
                  <a:lnTo>
                    <a:pt x="328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7" name="Google Shape;4777;p125"/>
            <p:cNvSpPr/>
            <p:nvPr/>
          </p:nvSpPr>
          <p:spPr>
            <a:xfrm>
              <a:off x="4216700" y="3203950"/>
              <a:ext cx="144550" cy="144975"/>
            </a:xfrm>
            <a:custGeom>
              <a:avLst/>
              <a:gdLst/>
              <a:ahLst/>
              <a:cxnLst/>
              <a:rect l="l" t="t" r="r" b="b"/>
              <a:pathLst>
                <a:path w="5782" h="5799" extrusionOk="0">
                  <a:moveTo>
                    <a:pt x="3465" y="3297"/>
                  </a:moveTo>
                  <a:cubicBezTo>
                    <a:pt x="3611" y="3297"/>
                    <a:pt x="3757" y="3372"/>
                    <a:pt x="3837" y="3497"/>
                  </a:cubicBezTo>
                  <a:cubicBezTo>
                    <a:pt x="3979" y="3693"/>
                    <a:pt x="3926" y="3961"/>
                    <a:pt x="3712" y="4104"/>
                  </a:cubicBezTo>
                  <a:lnTo>
                    <a:pt x="3123" y="4496"/>
                  </a:lnTo>
                  <a:cubicBezTo>
                    <a:pt x="3052" y="4532"/>
                    <a:pt x="2980" y="4568"/>
                    <a:pt x="2891" y="4568"/>
                  </a:cubicBezTo>
                  <a:cubicBezTo>
                    <a:pt x="2802" y="4568"/>
                    <a:pt x="2713" y="4532"/>
                    <a:pt x="2641" y="4496"/>
                  </a:cubicBezTo>
                  <a:lnTo>
                    <a:pt x="2052" y="4104"/>
                  </a:lnTo>
                  <a:cubicBezTo>
                    <a:pt x="1856" y="3961"/>
                    <a:pt x="1803" y="3693"/>
                    <a:pt x="1945" y="3497"/>
                  </a:cubicBezTo>
                  <a:cubicBezTo>
                    <a:pt x="2025" y="3372"/>
                    <a:pt x="2164" y="3297"/>
                    <a:pt x="2309" y="3297"/>
                  </a:cubicBezTo>
                  <a:cubicBezTo>
                    <a:pt x="2391" y="3297"/>
                    <a:pt x="2475" y="3321"/>
                    <a:pt x="2552" y="3372"/>
                  </a:cubicBezTo>
                  <a:lnTo>
                    <a:pt x="2891" y="3604"/>
                  </a:lnTo>
                  <a:lnTo>
                    <a:pt x="3230" y="3372"/>
                  </a:lnTo>
                  <a:cubicBezTo>
                    <a:pt x="3301" y="3321"/>
                    <a:pt x="3383" y="3297"/>
                    <a:pt x="3465" y="3297"/>
                  </a:cubicBezTo>
                  <a:close/>
                  <a:moveTo>
                    <a:pt x="2891" y="0"/>
                  </a:moveTo>
                  <a:cubicBezTo>
                    <a:pt x="1285" y="0"/>
                    <a:pt x="1" y="1285"/>
                    <a:pt x="1" y="2891"/>
                  </a:cubicBezTo>
                  <a:cubicBezTo>
                    <a:pt x="1" y="4068"/>
                    <a:pt x="500" y="4693"/>
                    <a:pt x="875" y="5157"/>
                  </a:cubicBezTo>
                  <a:cubicBezTo>
                    <a:pt x="1107" y="5424"/>
                    <a:pt x="1250" y="5603"/>
                    <a:pt x="1250" y="5799"/>
                  </a:cubicBezTo>
                  <a:lnTo>
                    <a:pt x="4533" y="5799"/>
                  </a:lnTo>
                  <a:cubicBezTo>
                    <a:pt x="4533" y="5603"/>
                    <a:pt x="4658" y="5424"/>
                    <a:pt x="4889" y="5157"/>
                  </a:cubicBezTo>
                  <a:cubicBezTo>
                    <a:pt x="5264" y="4693"/>
                    <a:pt x="5782" y="4068"/>
                    <a:pt x="5782" y="2891"/>
                  </a:cubicBezTo>
                  <a:cubicBezTo>
                    <a:pt x="5782" y="1285"/>
                    <a:pt x="4479" y="0"/>
                    <a:pt x="289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8" name="Google Shape;4778;p125"/>
          <p:cNvGrpSpPr/>
          <p:nvPr/>
        </p:nvGrpSpPr>
        <p:grpSpPr>
          <a:xfrm>
            <a:off x="4124825" y="2695375"/>
            <a:ext cx="328325" cy="373850"/>
            <a:chOff x="4124825" y="2631625"/>
            <a:chExt cx="328325" cy="373850"/>
          </a:xfrm>
        </p:grpSpPr>
        <p:sp>
          <p:nvSpPr>
            <p:cNvPr id="4779" name="Google Shape;4779;p125"/>
            <p:cNvSpPr/>
            <p:nvPr/>
          </p:nvSpPr>
          <p:spPr>
            <a:xfrm>
              <a:off x="4343825" y="2808275"/>
              <a:ext cx="21900" cy="44200"/>
            </a:xfrm>
            <a:custGeom>
              <a:avLst/>
              <a:gdLst/>
              <a:ahLst/>
              <a:cxnLst/>
              <a:rect l="l" t="t" r="r" b="b"/>
              <a:pathLst>
                <a:path w="876" h="1768" extrusionOk="0">
                  <a:moveTo>
                    <a:pt x="429" y="1"/>
                  </a:moveTo>
                  <a:cubicBezTo>
                    <a:pt x="197" y="1"/>
                    <a:pt x="1" y="197"/>
                    <a:pt x="1" y="447"/>
                  </a:cubicBezTo>
                  <a:lnTo>
                    <a:pt x="1" y="1321"/>
                  </a:lnTo>
                  <a:cubicBezTo>
                    <a:pt x="1" y="1571"/>
                    <a:pt x="197" y="1767"/>
                    <a:pt x="429" y="1767"/>
                  </a:cubicBezTo>
                  <a:cubicBezTo>
                    <a:pt x="679" y="1767"/>
                    <a:pt x="875" y="1571"/>
                    <a:pt x="875" y="1321"/>
                  </a:cubicBezTo>
                  <a:lnTo>
                    <a:pt x="875" y="447"/>
                  </a:lnTo>
                  <a:cubicBezTo>
                    <a:pt x="875" y="197"/>
                    <a:pt x="679" y="1"/>
                    <a:pt x="42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0" name="Google Shape;4780;p125"/>
            <p:cNvSpPr/>
            <p:nvPr/>
          </p:nvSpPr>
          <p:spPr>
            <a:xfrm>
              <a:off x="4124825" y="2631625"/>
              <a:ext cx="240900" cy="373850"/>
            </a:xfrm>
            <a:custGeom>
              <a:avLst/>
              <a:gdLst/>
              <a:ahLst/>
              <a:cxnLst/>
              <a:rect l="l" t="t" r="r" b="b"/>
              <a:pathLst>
                <a:path w="9636" h="14954" extrusionOk="0">
                  <a:moveTo>
                    <a:pt x="5692" y="1"/>
                  </a:moveTo>
                  <a:cubicBezTo>
                    <a:pt x="4479" y="1"/>
                    <a:pt x="3497" y="982"/>
                    <a:pt x="3497" y="2196"/>
                  </a:cubicBezTo>
                  <a:lnTo>
                    <a:pt x="3497" y="12758"/>
                  </a:lnTo>
                  <a:cubicBezTo>
                    <a:pt x="3497" y="13490"/>
                    <a:pt x="2908" y="14079"/>
                    <a:pt x="2177" y="14079"/>
                  </a:cubicBezTo>
                  <a:cubicBezTo>
                    <a:pt x="1463" y="14079"/>
                    <a:pt x="874" y="13490"/>
                    <a:pt x="874" y="12758"/>
                  </a:cubicBezTo>
                  <a:lnTo>
                    <a:pt x="874" y="2196"/>
                  </a:lnTo>
                  <a:cubicBezTo>
                    <a:pt x="874" y="1964"/>
                    <a:pt x="678" y="1767"/>
                    <a:pt x="428" y="1767"/>
                  </a:cubicBezTo>
                  <a:cubicBezTo>
                    <a:pt x="196" y="1767"/>
                    <a:pt x="0" y="1964"/>
                    <a:pt x="0" y="2196"/>
                  </a:cubicBezTo>
                  <a:lnTo>
                    <a:pt x="0" y="12758"/>
                  </a:lnTo>
                  <a:cubicBezTo>
                    <a:pt x="0" y="13972"/>
                    <a:pt x="981" y="14953"/>
                    <a:pt x="2177" y="14953"/>
                  </a:cubicBezTo>
                  <a:cubicBezTo>
                    <a:pt x="3390" y="14953"/>
                    <a:pt x="4371" y="13972"/>
                    <a:pt x="4371" y="12758"/>
                  </a:cubicBezTo>
                  <a:lnTo>
                    <a:pt x="4371" y="2196"/>
                  </a:lnTo>
                  <a:cubicBezTo>
                    <a:pt x="4371" y="1482"/>
                    <a:pt x="4960" y="875"/>
                    <a:pt x="5692" y="875"/>
                  </a:cubicBezTo>
                  <a:lnTo>
                    <a:pt x="7440" y="875"/>
                  </a:lnTo>
                  <a:cubicBezTo>
                    <a:pt x="8172" y="875"/>
                    <a:pt x="8761" y="1464"/>
                    <a:pt x="8761" y="2160"/>
                  </a:cubicBezTo>
                  <a:lnTo>
                    <a:pt x="8761" y="3569"/>
                  </a:lnTo>
                  <a:lnTo>
                    <a:pt x="9635" y="3569"/>
                  </a:lnTo>
                  <a:lnTo>
                    <a:pt x="9635" y="2160"/>
                  </a:lnTo>
                  <a:cubicBezTo>
                    <a:pt x="9635" y="982"/>
                    <a:pt x="8654" y="1"/>
                    <a:pt x="744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1" name="Google Shape;4781;p125"/>
            <p:cNvSpPr/>
            <p:nvPr/>
          </p:nvSpPr>
          <p:spPr>
            <a:xfrm>
              <a:off x="4255950" y="2720850"/>
              <a:ext cx="197200" cy="284625"/>
            </a:xfrm>
            <a:custGeom>
              <a:avLst/>
              <a:gdLst/>
              <a:ahLst/>
              <a:cxnLst/>
              <a:rect l="l" t="t" r="r" b="b"/>
              <a:pathLst>
                <a:path w="7888" h="11385" extrusionOk="0">
                  <a:moveTo>
                    <a:pt x="1321" y="0"/>
                  </a:moveTo>
                  <a:cubicBezTo>
                    <a:pt x="590" y="0"/>
                    <a:pt x="1" y="589"/>
                    <a:pt x="1" y="1321"/>
                  </a:cubicBezTo>
                  <a:lnTo>
                    <a:pt x="1" y="7441"/>
                  </a:lnTo>
                  <a:cubicBezTo>
                    <a:pt x="1" y="9618"/>
                    <a:pt x="1767" y="11384"/>
                    <a:pt x="3944" y="11384"/>
                  </a:cubicBezTo>
                  <a:cubicBezTo>
                    <a:pt x="6121" y="11384"/>
                    <a:pt x="7887" y="9618"/>
                    <a:pt x="7887" y="7441"/>
                  </a:cubicBezTo>
                  <a:lnTo>
                    <a:pt x="7887" y="1321"/>
                  </a:lnTo>
                  <a:cubicBezTo>
                    <a:pt x="7887" y="589"/>
                    <a:pt x="7298" y="0"/>
                    <a:pt x="6567" y="0"/>
                  </a:cubicBezTo>
                  <a:lnTo>
                    <a:pt x="4390" y="0"/>
                  </a:lnTo>
                  <a:lnTo>
                    <a:pt x="4390" y="2695"/>
                  </a:lnTo>
                  <a:cubicBezTo>
                    <a:pt x="4890" y="2891"/>
                    <a:pt x="5264" y="3373"/>
                    <a:pt x="5264" y="3944"/>
                  </a:cubicBezTo>
                  <a:lnTo>
                    <a:pt x="5264" y="4818"/>
                  </a:lnTo>
                  <a:cubicBezTo>
                    <a:pt x="5264" y="5550"/>
                    <a:pt x="4676" y="6138"/>
                    <a:pt x="3944" y="6138"/>
                  </a:cubicBezTo>
                  <a:cubicBezTo>
                    <a:pt x="3230" y="6138"/>
                    <a:pt x="2624" y="5550"/>
                    <a:pt x="2624" y="4818"/>
                  </a:cubicBezTo>
                  <a:lnTo>
                    <a:pt x="2624" y="3944"/>
                  </a:lnTo>
                  <a:cubicBezTo>
                    <a:pt x="2624" y="3373"/>
                    <a:pt x="2998" y="2891"/>
                    <a:pt x="3516" y="2695"/>
                  </a:cubicBezTo>
                  <a:lnTo>
                    <a:pt x="351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2" name="Google Shape;4782;p125"/>
          <p:cNvGrpSpPr/>
          <p:nvPr/>
        </p:nvGrpSpPr>
        <p:grpSpPr>
          <a:xfrm>
            <a:off x="4102075" y="2125750"/>
            <a:ext cx="373825" cy="373850"/>
            <a:chOff x="4102075" y="2062000"/>
            <a:chExt cx="373825" cy="373850"/>
          </a:xfrm>
        </p:grpSpPr>
        <p:sp>
          <p:nvSpPr>
            <p:cNvPr id="4783" name="Google Shape;4783;p125"/>
            <p:cNvSpPr/>
            <p:nvPr/>
          </p:nvSpPr>
          <p:spPr>
            <a:xfrm>
              <a:off x="4102075" y="2062000"/>
              <a:ext cx="65575" cy="66050"/>
            </a:xfrm>
            <a:custGeom>
              <a:avLst/>
              <a:gdLst/>
              <a:ahLst/>
              <a:cxnLst/>
              <a:rect l="l" t="t" r="r" b="b"/>
              <a:pathLst>
                <a:path w="2623" h="2642" extrusionOk="0">
                  <a:moveTo>
                    <a:pt x="446" y="1"/>
                  </a:moveTo>
                  <a:cubicBezTo>
                    <a:pt x="196" y="1"/>
                    <a:pt x="0" y="197"/>
                    <a:pt x="0" y="447"/>
                  </a:cubicBezTo>
                  <a:lnTo>
                    <a:pt x="0" y="2196"/>
                  </a:lnTo>
                  <a:cubicBezTo>
                    <a:pt x="0" y="2445"/>
                    <a:pt x="196" y="2642"/>
                    <a:pt x="446" y="2642"/>
                  </a:cubicBezTo>
                  <a:cubicBezTo>
                    <a:pt x="678" y="2642"/>
                    <a:pt x="874" y="2445"/>
                    <a:pt x="874" y="2196"/>
                  </a:cubicBezTo>
                  <a:lnTo>
                    <a:pt x="874" y="893"/>
                  </a:lnTo>
                  <a:lnTo>
                    <a:pt x="2195" y="893"/>
                  </a:lnTo>
                  <a:cubicBezTo>
                    <a:pt x="2427" y="893"/>
                    <a:pt x="2623" y="697"/>
                    <a:pt x="2623" y="447"/>
                  </a:cubicBezTo>
                  <a:cubicBezTo>
                    <a:pt x="2623" y="197"/>
                    <a:pt x="2427" y="1"/>
                    <a:pt x="219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4" name="Google Shape;4784;p125"/>
            <p:cNvSpPr/>
            <p:nvPr/>
          </p:nvSpPr>
          <p:spPr>
            <a:xfrm>
              <a:off x="4102075" y="2370250"/>
              <a:ext cx="65575" cy="65600"/>
            </a:xfrm>
            <a:custGeom>
              <a:avLst/>
              <a:gdLst/>
              <a:ahLst/>
              <a:cxnLst/>
              <a:rect l="l" t="t" r="r" b="b"/>
              <a:pathLst>
                <a:path w="2623" h="2624" extrusionOk="0">
                  <a:moveTo>
                    <a:pt x="446" y="0"/>
                  </a:moveTo>
                  <a:cubicBezTo>
                    <a:pt x="196" y="0"/>
                    <a:pt x="0" y="196"/>
                    <a:pt x="0" y="428"/>
                  </a:cubicBezTo>
                  <a:lnTo>
                    <a:pt x="0" y="2195"/>
                  </a:lnTo>
                  <a:cubicBezTo>
                    <a:pt x="0" y="2427"/>
                    <a:pt x="196" y="2623"/>
                    <a:pt x="446" y="2623"/>
                  </a:cubicBezTo>
                  <a:lnTo>
                    <a:pt x="2195" y="2623"/>
                  </a:lnTo>
                  <a:cubicBezTo>
                    <a:pt x="2427" y="2623"/>
                    <a:pt x="2623" y="2427"/>
                    <a:pt x="2623" y="2195"/>
                  </a:cubicBezTo>
                  <a:cubicBezTo>
                    <a:pt x="2623" y="1945"/>
                    <a:pt x="2427" y="1749"/>
                    <a:pt x="2195" y="1749"/>
                  </a:cubicBezTo>
                  <a:lnTo>
                    <a:pt x="874" y="1749"/>
                  </a:lnTo>
                  <a:lnTo>
                    <a:pt x="874" y="428"/>
                  </a:lnTo>
                  <a:cubicBezTo>
                    <a:pt x="874" y="196"/>
                    <a:pt x="678" y="0"/>
                    <a:pt x="44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5" name="Google Shape;4785;p125"/>
            <p:cNvSpPr/>
            <p:nvPr/>
          </p:nvSpPr>
          <p:spPr>
            <a:xfrm>
              <a:off x="4409850" y="2370250"/>
              <a:ext cx="66050" cy="65600"/>
            </a:xfrm>
            <a:custGeom>
              <a:avLst/>
              <a:gdLst/>
              <a:ahLst/>
              <a:cxnLst/>
              <a:rect l="l" t="t" r="r" b="b"/>
              <a:pathLst>
                <a:path w="2642" h="2624" extrusionOk="0">
                  <a:moveTo>
                    <a:pt x="2195" y="0"/>
                  </a:moveTo>
                  <a:cubicBezTo>
                    <a:pt x="1963" y="0"/>
                    <a:pt x="1767" y="196"/>
                    <a:pt x="1767" y="428"/>
                  </a:cubicBezTo>
                  <a:lnTo>
                    <a:pt x="1767" y="1749"/>
                  </a:lnTo>
                  <a:lnTo>
                    <a:pt x="447" y="1749"/>
                  </a:lnTo>
                  <a:cubicBezTo>
                    <a:pt x="197" y="1749"/>
                    <a:pt x="0" y="1945"/>
                    <a:pt x="0" y="2195"/>
                  </a:cubicBezTo>
                  <a:cubicBezTo>
                    <a:pt x="0" y="2427"/>
                    <a:pt x="197" y="2623"/>
                    <a:pt x="447" y="2623"/>
                  </a:cubicBezTo>
                  <a:lnTo>
                    <a:pt x="2195" y="2623"/>
                  </a:lnTo>
                  <a:cubicBezTo>
                    <a:pt x="2445" y="2623"/>
                    <a:pt x="2641" y="2427"/>
                    <a:pt x="2641" y="2195"/>
                  </a:cubicBezTo>
                  <a:lnTo>
                    <a:pt x="2641" y="428"/>
                  </a:lnTo>
                  <a:cubicBezTo>
                    <a:pt x="2641" y="196"/>
                    <a:pt x="2445" y="0"/>
                    <a:pt x="219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6" name="Google Shape;4786;p125"/>
            <p:cNvSpPr/>
            <p:nvPr/>
          </p:nvSpPr>
          <p:spPr>
            <a:xfrm>
              <a:off x="4409850" y="2062000"/>
              <a:ext cx="66050" cy="66050"/>
            </a:xfrm>
            <a:custGeom>
              <a:avLst/>
              <a:gdLst/>
              <a:ahLst/>
              <a:cxnLst/>
              <a:rect l="l" t="t" r="r" b="b"/>
              <a:pathLst>
                <a:path w="2642" h="2642" extrusionOk="0">
                  <a:moveTo>
                    <a:pt x="447" y="1"/>
                  </a:moveTo>
                  <a:cubicBezTo>
                    <a:pt x="197" y="1"/>
                    <a:pt x="0" y="197"/>
                    <a:pt x="0" y="447"/>
                  </a:cubicBezTo>
                  <a:cubicBezTo>
                    <a:pt x="0" y="697"/>
                    <a:pt x="197" y="893"/>
                    <a:pt x="447" y="893"/>
                  </a:cubicBezTo>
                  <a:lnTo>
                    <a:pt x="1767" y="893"/>
                  </a:lnTo>
                  <a:lnTo>
                    <a:pt x="1767" y="2196"/>
                  </a:lnTo>
                  <a:cubicBezTo>
                    <a:pt x="1767" y="2445"/>
                    <a:pt x="1963" y="2642"/>
                    <a:pt x="2195" y="2642"/>
                  </a:cubicBezTo>
                  <a:cubicBezTo>
                    <a:pt x="2445" y="2642"/>
                    <a:pt x="2641" y="2445"/>
                    <a:pt x="2641" y="2196"/>
                  </a:cubicBezTo>
                  <a:lnTo>
                    <a:pt x="2641" y="447"/>
                  </a:lnTo>
                  <a:cubicBezTo>
                    <a:pt x="2641" y="197"/>
                    <a:pt x="2445" y="1"/>
                    <a:pt x="219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7" name="Google Shape;4787;p125"/>
            <p:cNvSpPr/>
            <p:nvPr/>
          </p:nvSpPr>
          <p:spPr>
            <a:xfrm>
              <a:off x="4191725" y="2111525"/>
              <a:ext cx="192275" cy="108875"/>
            </a:xfrm>
            <a:custGeom>
              <a:avLst/>
              <a:gdLst/>
              <a:ahLst/>
              <a:cxnLst/>
              <a:rect l="l" t="t" r="r" b="b"/>
              <a:pathLst>
                <a:path w="7691" h="4355" extrusionOk="0">
                  <a:moveTo>
                    <a:pt x="6656" y="0"/>
                  </a:moveTo>
                  <a:lnTo>
                    <a:pt x="0" y="3765"/>
                  </a:lnTo>
                  <a:lnTo>
                    <a:pt x="1035" y="4354"/>
                  </a:lnTo>
                  <a:lnTo>
                    <a:pt x="7691" y="589"/>
                  </a:lnTo>
                  <a:lnTo>
                    <a:pt x="665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8" name="Google Shape;4788;p125"/>
            <p:cNvSpPr/>
            <p:nvPr/>
          </p:nvSpPr>
          <p:spPr>
            <a:xfrm>
              <a:off x="4134175" y="2073600"/>
              <a:ext cx="201650" cy="119575"/>
            </a:xfrm>
            <a:custGeom>
              <a:avLst/>
              <a:gdLst/>
              <a:ahLst/>
              <a:cxnLst/>
              <a:rect l="l" t="t" r="r" b="b"/>
              <a:pathLst>
                <a:path w="8066" h="4783" extrusionOk="0">
                  <a:moveTo>
                    <a:pt x="6185" y="1"/>
                  </a:moveTo>
                  <a:cubicBezTo>
                    <a:pt x="6112" y="1"/>
                    <a:pt x="6040" y="19"/>
                    <a:pt x="5978" y="54"/>
                  </a:cubicBezTo>
                  <a:lnTo>
                    <a:pt x="215" y="3337"/>
                  </a:lnTo>
                  <a:cubicBezTo>
                    <a:pt x="72" y="3409"/>
                    <a:pt x="1" y="3552"/>
                    <a:pt x="1" y="3712"/>
                  </a:cubicBezTo>
                  <a:cubicBezTo>
                    <a:pt x="1" y="3873"/>
                    <a:pt x="72" y="4015"/>
                    <a:pt x="215" y="4105"/>
                  </a:cubicBezTo>
                  <a:lnTo>
                    <a:pt x="1410" y="4783"/>
                  </a:lnTo>
                  <a:lnTo>
                    <a:pt x="8066" y="1000"/>
                  </a:lnTo>
                  <a:lnTo>
                    <a:pt x="6406" y="54"/>
                  </a:lnTo>
                  <a:cubicBezTo>
                    <a:pt x="6335" y="19"/>
                    <a:pt x="6259" y="1"/>
                    <a:pt x="618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9" name="Google Shape;4789;p125"/>
            <p:cNvSpPr/>
            <p:nvPr/>
          </p:nvSpPr>
          <p:spPr>
            <a:xfrm>
              <a:off x="4239900" y="2138725"/>
              <a:ext cx="203875" cy="120925"/>
            </a:xfrm>
            <a:custGeom>
              <a:avLst/>
              <a:gdLst/>
              <a:ahLst/>
              <a:cxnLst/>
              <a:rect l="l" t="t" r="r" b="b"/>
              <a:pathLst>
                <a:path w="8155" h="4837" extrusionOk="0">
                  <a:moveTo>
                    <a:pt x="6656" y="1"/>
                  </a:moveTo>
                  <a:lnTo>
                    <a:pt x="0" y="3784"/>
                  </a:lnTo>
                  <a:lnTo>
                    <a:pt x="1749" y="4765"/>
                  </a:lnTo>
                  <a:cubicBezTo>
                    <a:pt x="1803" y="4818"/>
                    <a:pt x="1892" y="4836"/>
                    <a:pt x="1963" y="4836"/>
                  </a:cubicBezTo>
                  <a:cubicBezTo>
                    <a:pt x="2034" y="4836"/>
                    <a:pt x="2106" y="4818"/>
                    <a:pt x="2177" y="4765"/>
                  </a:cubicBezTo>
                  <a:lnTo>
                    <a:pt x="7940" y="1500"/>
                  </a:lnTo>
                  <a:cubicBezTo>
                    <a:pt x="8065" y="1410"/>
                    <a:pt x="8154" y="1268"/>
                    <a:pt x="8154" y="1107"/>
                  </a:cubicBezTo>
                  <a:cubicBezTo>
                    <a:pt x="8154" y="947"/>
                    <a:pt x="8065" y="804"/>
                    <a:pt x="7940" y="732"/>
                  </a:cubicBezTo>
                  <a:lnTo>
                    <a:pt x="665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0" name="Google Shape;4790;p125"/>
            <p:cNvSpPr/>
            <p:nvPr/>
          </p:nvSpPr>
          <p:spPr>
            <a:xfrm>
              <a:off x="4134175" y="2219925"/>
              <a:ext cx="309600" cy="121800"/>
            </a:xfrm>
            <a:custGeom>
              <a:avLst/>
              <a:gdLst/>
              <a:ahLst/>
              <a:cxnLst/>
              <a:rect l="l" t="t" r="r" b="b"/>
              <a:pathLst>
                <a:path w="12384" h="4872" extrusionOk="0">
                  <a:moveTo>
                    <a:pt x="1535" y="0"/>
                  </a:moveTo>
                  <a:lnTo>
                    <a:pt x="215" y="767"/>
                  </a:lnTo>
                  <a:cubicBezTo>
                    <a:pt x="72" y="839"/>
                    <a:pt x="1" y="982"/>
                    <a:pt x="1" y="1142"/>
                  </a:cubicBezTo>
                  <a:cubicBezTo>
                    <a:pt x="1" y="1303"/>
                    <a:pt x="72" y="1445"/>
                    <a:pt x="215" y="1517"/>
                  </a:cubicBezTo>
                  <a:lnTo>
                    <a:pt x="5978" y="4800"/>
                  </a:lnTo>
                  <a:cubicBezTo>
                    <a:pt x="6032" y="4836"/>
                    <a:pt x="6121" y="4871"/>
                    <a:pt x="6192" y="4871"/>
                  </a:cubicBezTo>
                  <a:cubicBezTo>
                    <a:pt x="6263" y="4871"/>
                    <a:pt x="6335" y="4836"/>
                    <a:pt x="6406" y="4800"/>
                  </a:cubicBezTo>
                  <a:lnTo>
                    <a:pt x="12169" y="1517"/>
                  </a:lnTo>
                  <a:cubicBezTo>
                    <a:pt x="12294" y="1445"/>
                    <a:pt x="12383" y="1303"/>
                    <a:pt x="12383" y="1142"/>
                  </a:cubicBezTo>
                  <a:cubicBezTo>
                    <a:pt x="12383" y="982"/>
                    <a:pt x="12294" y="839"/>
                    <a:pt x="12169" y="767"/>
                  </a:cubicBezTo>
                  <a:lnTo>
                    <a:pt x="10831" y="0"/>
                  </a:lnTo>
                  <a:lnTo>
                    <a:pt x="6834" y="2284"/>
                  </a:lnTo>
                  <a:cubicBezTo>
                    <a:pt x="6638" y="2391"/>
                    <a:pt x="6424" y="2463"/>
                    <a:pt x="6192" y="2463"/>
                  </a:cubicBezTo>
                  <a:cubicBezTo>
                    <a:pt x="5960" y="2463"/>
                    <a:pt x="5728" y="2391"/>
                    <a:pt x="5532" y="2284"/>
                  </a:cubicBezTo>
                  <a:lnTo>
                    <a:pt x="153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1" name="Google Shape;4791;p125"/>
            <p:cNvSpPr/>
            <p:nvPr/>
          </p:nvSpPr>
          <p:spPr>
            <a:xfrm>
              <a:off x="4134175" y="2302000"/>
              <a:ext cx="309600" cy="121350"/>
            </a:xfrm>
            <a:custGeom>
              <a:avLst/>
              <a:gdLst/>
              <a:ahLst/>
              <a:cxnLst/>
              <a:rect l="l" t="t" r="r" b="b"/>
              <a:pathLst>
                <a:path w="12384" h="4854" extrusionOk="0">
                  <a:moveTo>
                    <a:pt x="1535" y="0"/>
                  </a:moveTo>
                  <a:lnTo>
                    <a:pt x="215" y="768"/>
                  </a:lnTo>
                  <a:cubicBezTo>
                    <a:pt x="72" y="839"/>
                    <a:pt x="1" y="982"/>
                    <a:pt x="1" y="1142"/>
                  </a:cubicBezTo>
                  <a:cubicBezTo>
                    <a:pt x="1" y="1303"/>
                    <a:pt x="72" y="1446"/>
                    <a:pt x="215" y="1517"/>
                  </a:cubicBezTo>
                  <a:lnTo>
                    <a:pt x="5978" y="4800"/>
                  </a:lnTo>
                  <a:cubicBezTo>
                    <a:pt x="6032" y="4836"/>
                    <a:pt x="6121" y="4853"/>
                    <a:pt x="6192" y="4853"/>
                  </a:cubicBezTo>
                  <a:cubicBezTo>
                    <a:pt x="6263" y="4853"/>
                    <a:pt x="6335" y="4836"/>
                    <a:pt x="6406" y="4800"/>
                  </a:cubicBezTo>
                  <a:lnTo>
                    <a:pt x="12169" y="1517"/>
                  </a:lnTo>
                  <a:cubicBezTo>
                    <a:pt x="12294" y="1446"/>
                    <a:pt x="12383" y="1303"/>
                    <a:pt x="12383" y="1142"/>
                  </a:cubicBezTo>
                  <a:cubicBezTo>
                    <a:pt x="12383" y="982"/>
                    <a:pt x="12294" y="839"/>
                    <a:pt x="12169" y="768"/>
                  </a:cubicBezTo>
                  <a:lnTo>
                    <a:pt x="10831" y="0"/>
                  </a:lnTo>
                  <a:lnTo>
                    <a:pt x="6834" y="2284"/>
                  </a:lnTo>
                  <a:cubicBezTo>
                    <a:pt x="6638" y="2391"/>
                    <a:pt x="6424" y="2463"/>
                    <a:pt x="6192" y="2463"/>
                  </a:cubicBezTo>
                  <a:cubicBezTo>
                    <a:pt x="5960" y="2463"/>
                    <a:pt x="5746" y="2391"/>
                    <a:pt x="5532" y="2284"/>
                  </a:cubicBezTo>
                  <a:lnTo>
                    <a:pt x="153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2" name="Google Shape;4792;p125"/>
          <p:cNvGrpSpPr/>
          <p:nvPr/>
        </p:nvGrpSpPr>
        <p:grpSpPr>
          <a:xfrm>
            <a:off x="3536450" y="1552125"/>
            <a:ext cx="373825" cy="373825"/>
            <a:chOff x="3536450" y="1488375"/>
            <a:chExt cx="373825" cy="373825"/>
          </a:xfrm>
        </p:grpSpPr>
        <p:sp>
          <p:nvSpPr>
            <p:cNvPr id="4793" name="Google Shape;4793;p125"/>
            <p:cNvSpPr/>
            <p:nvPr/>
          </p:nvSpPr>
          <p:spPr>
            <a:xfrm>
              <a:off x="3657775" y="1818450"/>
              <a:ext cx="131175" cy="43750"/>
            </a:xfrm>
            <a:custGeom>
              <a:avLst/>
              <a:gdLst/>
              <a:ahLst/>
              <a:cxnLst/>
              <a:rect l="l" t="t" r="r" b="b"/>
              <a:pathLst>
                <a:path w="5247" h="1750" extrusionOk="0">
                  <a:moveTo>
                    <a:pt x="875" y="1"/>
                  </a:moveTo>
                  <a:lnTo>
                    <a:pt x="875" y="875"/>
                  </a:lnTo>
                  <a:lnTo>
                    <a:pt x="447" y="875"/>
                  </a:lnTo>
                  <a:cubicBezTo>
                    <a:pt x="197" y="875"/>
                    <a:pt x="1" y="1071"/>
                    <a:pt x="1" y="1303"/>
                  </a:cubicBezTo>
                  <a:cubicBezTo>
                    <a:pt x="1" y="1553"/>
                    <a:pt x="197" y="1749"/>
                    <a:pt x="447" y="1749"/>
                  </a:cubicBezTo>
                  <a:lnTo>
                    <a:pt x="4818" y="1749"/>
                  </a:lnTo>
                  <a:cubicBezTo>
                    <a:pt x="5068" y="1749"/>
                    <a:pt x="5246" y="1553"/>
                    <a:pt x="5246" y="1303"/>
                  </a:cubicBezTo>
                  <a:cubicBezTo>
                    <a:pt x="5246" y="1071"/>
                    <a:pt x="5068" y="875"/>
                    <a:pt x="4818" y="875"/>
                  </a:cubicBezTo>
                  <a:lnTo>
                    <a:pt x="4372" y="875"/>
                  </a:lnTo>
                  <a:lnTo>
                    <a:pt x="437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4" name="Google Shape;4794;p125"/>
            <p:cNvSpPr/>
            <p:nvPr/>
          </p:nvSpPr>
          <p:spPr>
            <a:xfrm>
              <a:off x="3536450" y="1752000"/>
              <a:ext cx="373825" cy="44625"/>
            </a:xfrm>
            <a:custGeom>
              <a:avLst/>
              <a:gdLst/>
              <a:ahLst/>
              <a:cxnLst/>
              <a:rect l="l" t="t" r="r" b="b"/>
              <a:pathLst>
                <a:path w="14953" h="1785" extrusionOk="0">
                  <a:moveTo>
                    <a:pt x="1" y="0"/>
                  </a:moveTo>
                  <a:lnTo>
                    <a:pt x="1" y="1339"/>
                  </a:lnTo>
                  <a:cubicBezTo>
                    <a:pt x="1" y="1588"/>
                    <a:pt x="197" y="1785"/>
                    <a:pt x="447" y="1785"/>
                  </a:cubicBezTo>
                  <a:lnTo>
                    <a:pt x="14524" y="1785"/>
                  </a:lnTo>
                  <a:cubicBezTo>
                    <a:pt x="14756" y="1785"/>
                    <a:pt x="14953" y="1588"/>
                    <a:pt x="14953" y="1339"/>
                  </a:cubicBezTo>
                  <a:lnTo>
                    <a:pt x="1495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5" name="Google Shape;4795;p125"/>
            <p:cNvSpPr/>
            <p:nvPr/>
          </p:nvSpPr>
          <p:spPr>
            <a:xfrm>
              <a:off x="3536450" y="1526275"/>
              <a:ext cx="373825" cy="203900"/>
            </a:xfrm>
            <a:custGeom>
              <a:avLst/>
              <a:gdLst/>
              <a:ahLst/>
              <a:cxnLst/>
              <a:rect l="l" t="t" r="r" b="b"/>
              <a:pathLst>
                <a:path w="14953" h="8156" extrusionOk="0">
                  <a:moveTo>
                    <a:pt x="447" y="1"/>
                  </a:moveTo>
                  <a:cubicBezTo>
                    <a:pt x="197" y="1"/>
                    <a:pt x="1" y="197"/>
                    <a:pt x="1" y="447"/>
                  </a:cubicBezTo>
                  <a:lnTo>
                    <a:pt x="1" y="8155"/>
                  </a:lnTo>
                  <a:lnTo>
                    <a:pt x="14953" y="8155"/>
                  </a:lnTo>
                  <a:lnTo>
                    <a:pt x="14953" y="447"/>
                  </a:lnTo>
                  <a:cubicBezTo>
                    <a:pt x="14953" y="197"/>
                    <a:pt x="14756" y="1"/>
                    <a:pt x="14524" y="1"/>
                  </a:cubicBezTo>
                  <a:lnTo>
                    <a:pt x="12169" y="1"/>
                  </a:lnTo>
                  <a:cubicBezTo>
                    <a:pt x="12205" y="233"/>
                    <a:pt x="12241" y="465"/>
                    <a:pt x="12241" y="697"/>
                  </a:cubicBezTo>
                  <a:cubicBezTo>
                    <a:pt x="12241" y="1321"/>
                    <a:pt x="12044" y="1928"/>
                    <a:pt x="11687" y="2445"/>
                  </a:cubicBezTo>
                  <a:cubicBezTo>
                    <a:pt x="11402" y="2874"/>
                    <a:pt x="11009" y="3213"/>
                    <a:pt x="10563" y="3427"/>
                  </a:cubicBezTo>
                  <a:cubicBezTo>
                    <a:pt x="10510" y="5086"/>
                    <a:pt x="9136" y="6406"/>
                    <a:pt x="7477" y="6406"/>
                  </a:cubicBezTo>
                  <a:cubicBezTo>
                    <a:pt x="5817" y="6406"/>
                    <a:pt x="4461" y="5086"/>
                    <a:pt x="4408" y="3427"/>
                  </a:cubicBezTo>
                  <a:cubicBezTo>
                    <a:pt x="3962" y="3213"/>
                    <a:pt x="3569" y="2874"/>
                    <a:pt x="3284" y="2445"/>
                  </a:cubicBezTo>
                  <a:cubicBezTo>
                    <a:pt x="2909" y="1928"/>
                    <a:pt x="2730" y="1321"/>
                    <a:pt x="2730" y="697"/>
                  </a:cubicBezTo>
                  <a:cubicBezTo>
                    <a:pt x="2730" y="465"/>
                    <a:pt x="2748" y="233"/>
                    <a:pt x="280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6" name="Google Shape;4796;p125"/>
            <p:cNvSpPr/>
            <p:nvPr/>
          </p:nvSpPr>
          <p:spPr>
            <a:xfrm>
              <a:off x="3626550" y="1488375"/>
              <a:ext cx="79875" cy="99950"/>
            </a:xfrm>
            <a:custGeom>
              <a:avLst/>
              <a:gdLst/>
              <a:ahLst/>
              <a:cxnLst/>
              <a:rect l="l" t="t" r="r" b="b"/>
              <a:pathLst>
                <a:path w="3195" h="3998" extrusionOk="0">
                  <a:moveTo>
                    <a:pt x="2195" y="0"/>
                  </a:moveTo>
                  <a:cubicBezTo>
                    <a:pt x="982" y="0"/>
                    <a:pt x="1" y="1000"/>
                    <a:pt x="1" y="2213"/>
                  </a:cubicBezTo>
                  <a:cubicBezTo>
                    <a:pt x="1" y="2927"/>
                    <a:pt x="358" y="3587"/>
                    <a:pt x="911" y="3997"/>
                  </a:cubicBezTo>
                  <a:cubicBezTo>
                    <a:pt x="1161" y="3176"/>
                    <a:pt x="1714" y="2498"/>
                    <a:pt x="2481" y="2106"/>
                  </a:cubicBezTo>
                  <a:cubicBezTo>
                    <a:pt x="2499" y="1410"/>
                    <a:pt x="2749" y="768"/>
                    <a:pt x="3195" y="250"/>
                  </a:cubicBezTo>
                  <a:cubicBezTo>
                    <a:pt x="2891" y="90"/>
                    <a:pt x="2534" y="0"/>
                    <a:pt x="219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7" name="Google Shape;4797;p125"/>
            <p:cNvSpPr/>
            <p:nvPr/>
          </p:nvSpPr>
          <p:spPr>
            <a:xfrm>
              <a:off x="3669375" y="1607925"/>
              <a:ext cx="108425" cy="56675"/>
            </a:xfrm>
            <a:custGeom>
              <a:avLst/>
              <a:gdLst/>
              <a:ahLst/>
              <a:cxnLst/>
              <a:rect l="l" t="t" r="r" b="b"/>
              <a:pathLst>
                <a:path w="4337" h="2267" extrusionOk="0">
                  <a:moveTo>
                    <a:pt x="2160" y="0"/>
                  </a:moveTo>
                  <a:cubicBezTo>
                    <a:pt x="1660" y="321"/>
                    <a:pt x="1089" y="500"/>
                    <a:pt x="482" y="500"/>
                  </a:cubicBezTo>
                  <a:cubicBezTo>
                    <a:pt x="322" y="500"/>
                    <a:pt x="161" y="482"/>
                    <a:pt x="1" y="464"/>
                  </a:cubicBezTo>
                  <a:lnTo>
                    <a:pt x="1" y="464"/>
                  </a:lnTo>
                  <a:cubicBezTo>
                    <a:pt x="197" y="1481"/>
                    <a:pt x="1089" y="2266"/>
                    <a:pt x="2160" y="2266"/>
                  </a:cubicBezTo>
                  <a:cubicBezTo>
                    <a:pt x="3248" y="2266"/>
                    <a:pt x="4140" y="1481"/>
                    <a:pt x="4336" y="464"/>
                  </a:cubicBezTo>
                  <a:lnTo>
                    <a:pt x="4336" y="464"/>
                  </a:lnTo>
                  <a:cubicBezTo>
                    <a:pt x="4176" y="482"/>
                    <a:pt x="4015" y="500"/>
                    <a:pt x="3837" y="500"/>
                  </a:cubicBezTo>
                  <a:cubicBezTo>
                    <a:pt x="3248" y="500"/>
                    <a:pt x="2659" y="321"/>
                    <a:pt x="216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8" name="Google Shape;4798;p125"/>
            <p:cNvSpPr/>
            <p:nvPr/>
          </p:nvSpPr>
          <p:spPr>
            <a:xfrm>
              <a:off x="3669825" y="1564650"/>
              <a:ext cx="36600" cy="33925"/>
            </a:xfrm>
            <a:custGeom>
              <a:avLst/>
              <a:gdLst/>
              <a:ahLst/>
              <a:cxnLst/>
              <a:rect l="l" t="t" r="r" b="b"/>
              <a:pathLst>
                <a:path w="1464" h="1357" extrusionOk="0">
                  <a:moveTo>
                    <a:pt x="875" y="0"/>
                  </a:moveTo>
                  <a:cubicBezTo>
                    <a:pt x="429" y="322"/>
                    <a:pt x="125" y="785"/>
                    <a:pt x="1" y="1303"/>
                  </a:cubicBezTo>
                  <a:cubicBezTo>
                    <a:pt x="143" y="1339"/>
                    <a:pt x="304" y="1356"/>
                    <a:pt x="464" y="1356"/>
                  </a:cubicBezTo>
                  <a:cubicBezTo>
                    <a:pt x="803" y="1356"/>
                    <a:pt x="1160" y="1267"/>
                    <a:pt x="1464" y="1124"/>
                  </a:cubicBezTo>
                  <a:cubicBezTo>
                    <a:pt x="1196" y="785"/>
                    <a:pt x="982" y="411"/>
                    <a:pt x="87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9" name="Google Shape;4799;p125"/>
            <p:cNvSpPr/>
            <p:nvPr/>
          </p:nvSpPr>
          <p:spPr>
            <a:xfrm>
              <a:off x="3711750" y="1554400"/>
              <a:ext cx="23225" cy="24550"/>
            </a:xfrm>
            <a:custGeom>
              <a:avLst/>
              <a:gdLst/>
              <a:ahLst/>
              <a:cxnLst/>
              <a:rect l="l" t="t" r="r" b="b"/>
              <a:pathLst>
                <a:path w="929" h="982" extrusionOk="0">
                  <a:moveTo>
                    <a:pt x="465" y="0"/>
                  </a:moveTo>
                  <a:cubicBezTo>
                    <a:pt x="304" y="0"/>
                    <a:pt x="161" y="18"/>
                    <a:pt x="1" y="54"/>
                  </a:cubicBezTo>
                  <a:cubicBezTo>
                    <a:pt x="90" y="393"/>
                    <a:pt x="251" y="714"/>
                    <a:pt x="465" y="981"/>
                  </a:cubicBezTo>
                  <a:cubicBezTo>
                    <a:pt x="697" y="714"/>
                    <a:pt x="857" y="393"/>
                    <a:pt x="929" y="54"/>
                  </a:cubicBezTo>
                  <a:cubicBezTo>
                    <a:pt x="786" y="18"/>
                    <a:pt x="625" y="0"/>
                    <a:pt x="46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0" name="Google Shape;4800;p125"/>
            <p:cNvSpPr/>
            <p:nvPr/>
          </p:nvSpPr>
          <p:spPr>
            <a:xfrm>
              <a:off x="3740750" y="1564650"/>
              <a:ext cx="36600" cy="33925"/>
            </a:xfrm>
            <a:custGeom>
              <a:avLst/>
              <a:gdLst/>
              <a:ahLst/>
              <a:cxnLst/>
              <a:rect l="l" t="t" r="r" b="b"/>
              <a:pathLst>
                <a:path w="1464" h="1357" extrusionOk="0">
                  <a:moveTo>
                    <a:pt x="589" y="0"/>
                  </a:moveTo>
                  <a:cubicBezTo>
                    <a:pt x="464" y="411"/>
                    <a:pt x="268" y="785"/>
                    <a:pt x="0" y="1124"/>
                  </a:cubicBezTo>
                  <a:cubicBezTo>
                    <a:pt x="304" y="1267"/>
                    <a:pt x="643" y="1356"/>
                    <a:pt x="982" y="1356"/>
                  </a:cubicBezTo>
                  <a:cubicBezTo>
                    <a:pt x="1142" y="1356"/>
                    <a:pt x="1303" y="1339"/>
                    <a:pt x="1464" y="1303"/>
                  </a:cubicBezTo>
                  <a:cubicBezTo>
                    <a:pt x="1339" y="785"/>
                    <a:pt x="1018" y="322"/>
                    <a:pt x="58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1" name="Google Shape;4801;p125"/>
            <p:cNvSpPr/>
            <p:nvPr/>
          </p:nvSpPr>
          <p:spPr>
            <a:xfrm>
              <a:off x="3740750" y="1488375"/>
              <a:ext cx="79875" cy="99950"/>
            </a:xfrm>
            <a:custGeom>
              <a:avLst/>
              <a:gdLst/>
              <a:ahLst/>
              <a:cxnLst/>
              <a:rect l="l" t="t" r="r" b="b"/>
              <a:pathLst>
                <a:path w="3195" h="3998" extrusionOk="0">
                  <a:moveTo>
                    <a:pt x="982" y="0"/>
                  </a:moveTo>
                  <a:cubicBezTo>
                    <a:pt x="643" y="0"/>
                    <a:pt x="304" y="90"/>
                    <a:pt x="0" y="250"/>
                  </a:cubicBezTo>
                  <a:cubicBezTo>
                    <a:pt x="429" y="768"/>
                    <a:pt x="679" y="1410"/>
                    <a:pt x="696" y="2106"/>
                  </a:cubicBezTo>
                  <a:cubicBezTo>
                    <a:pt x="1464" y="2498"/>
                    <a:pt x="2035" y="3176"/>
                    <a:pt x="2267" y="3997"/>
                  </a:cubicBezTo>
                  <a:cubicBezTo>
                    <a:pt x="2837" y="3587"/>
                    <a:pt x="3194" y="2927"/>
                    <a:pt x="3194" y="2213"/>
                  </a:cubicBezTo>
                  <a:cubicBezTo>
                    <a:pt x="3194" y="1000"/>
                    <a:pt x="2213" y="0"/>
                    <a:pt x="98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2" name="Google Shape;4802;p125"/>
            <p:cNvSpPr/>
            <p:nvPr/>
          </p:nvSpPr>
          <p:spPr>
            <a:xfrm>
              <a:off x="3711300" y="1508000"/>
              <a:ext cx="24125" cy="25450"/>
            </a:xfrm>
            <a:custGeom>
              <a:avLst/>
              <a:gdLst/>
              <a:ahLst/>
              <a:cxnLst/>
              <a:rect l="l" t="t" r="r" b="b"/>
              <a:pathLst>
                <a:path w="965" h="1018" extrusionOk="0">
                  <a:moveTo>
                    <a:pt x="483" y="0"/>
                  </a:moveTo>
                  <a:cubicBezTo>
                    <a:pt x="233" y="286"/>
                    <a:pt x="72" y="643"/>
                    <a:pt x="1" y="1017"/>
                  </a:cubicBezTo>
                  <a:cubicBezTo>
                    <a:pt x="161" y="1000"/>
                    <a:pt x="322" y="982"/>
                    <a:pt x="483" y="982"/>
                  </a:cubicBezTo>
                  <a:cubicBezTo>
                    <a:pt x="643" y="982"/>
                    <a:pt x="804" y="1000"/>
                    <a:pt x="964" y="1017"/>
                  </a:cubicBezTo>
                  <a:cubicBezTo>
                    <a:pt x="893" y="643"/>
                    <a:pt x="732" y="286"/>
                    <a:pt x="48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03" name="Google Shape;4803;p125"/>
          <p:cNvGrpSpPr/>
          <p:nvPr/>
        </p:nvGrpSpPr>
        <p:grpSpPr>
          <a:xfrm>
            <a:off x="3536450" y="3837750"/>
            <a:ext cx="373825" cy="373850"/>
            <a:chOff x="2203925" y="3946100"/>
            <a:chExt cx="373825" cy="373850"/>
          </a:xfrm>
        </p:grpSpPr>
        <p:sp>
          <p:nvSpPr>
            <p:cNvPr id="4804" name="Google Shape;4804;p125"/>
            <p:cNvSpPr/>
            <p:nvPr/>
          </p:nvSpPr>
          <p:spPr>
            <a:xfrm>
              <a:off x="2323475" y="4265050"/>
              <a:ext cx="135175" cy="54900"/>
            </a:xfrm>
            <a:custGeom>
              <a:avLst/>
              <a:gdLst/>
              <a:ahLst/>
              <a:cxnLst/>
              <a:rect l="l" t="t" r="r" b="b"/>
              <a:pathLst>
                <a:path w="5407" h="2196" extrusionOk="0">
                  <a:moveTo>
                    <a:pt x="0" y="0"/>
                  </a:moveTo>
                  <a:lnTo>
                    <a:pt x="875" y="2195"/>
                  </a:lnTo>
                  <a:lnTo>
                    <a:pt x="4532" y="2195"/>
                  </a:lnTo>
                  <a:lnTo>
                    <a:pt x="540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5" name="Google Shape;4805;p125"/>
            <p:cNvSpPr/>
            <p:nvPr/>
          </p:nvSpPr>
          <p:spPr>
            <a:xfrm>
              <a:off x="2459525" y="4265050"/>
              <a:ext cx="118225" cy="54900"/>
            </a:xfrm>
            <a:custGeom>
              <a:avLst/>
              <a:gdLst/>
              <a:ahLst/>
              <a:cxnLst/>
              <a:rect l="l" t="t" r="r" b="b"/>
              <a:pathLst>
                <a:path w="4729" h="2196" extrusionOk="0">
                  <a:moveTo>
                    <a:pt x="893" y="0"/>
                  </a:moveTo>
                  <a:lnTo>
                    <a:pt x="0" y="2195"/>
                  </a:lnTo>
                  <a:lnTo>
                    <a:pt x="4300" y="2195"/>
                  </a:lnTo>
                  <a:cubicBezTo>
                    <a:pt x="4532" y="2195"/>
                    <a:pt x="4729" y="1999"/>
                    <a:pt x="4729" y="1749"/>
                  </a:cubicBezTo>
                  <a:lnTo>
                    <a:pt x="4729" y="446"/>
                  </a:lnTo>
                  <a:cubicBezTo>
                    <a:pt x="4729" y="197"/>
                    <a:pt x="4532" y="0"/>
                    <a:pt x="430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6" name="Google Shape;4806;p125"/>
            <p:cNvSpPr/>
            <p:nvPr/>
          </p:nvSpPr>
          <p:spPr>
            <a:xfrm>
              <a:off x="2203925" y="4265050"/>
              <a:ext cx="118225" cy="54900"/>
            </a:xfrm>
            <a:custGeom>
              <a:avLst/>
              <a:gdLst/>
              <a:ahLst/>
              <a:cxnLst/>
              <a:rect l="l" t="t" r="r" b="b"/>
              <a:pathLst>
                <a:path w="4729" h="2196" extrusionOk="0">
                  <a:moveTo>
                    <a:pt x="447" y="0"/>
                  </a:moveTo>
                  <a:cubicBezTo>
                    <a:pt x="197" y="0"/>
                    <a:pt x="1" y="197"/>
                    <a:pt x="1" y="446"/>
                  </a:cubicBezTo>
                  <a:lnTo>
                    <a:pt x="1" y="1749"/>
                  </a:lnTo>
                  <a:cubicBezTo>
                    <a:pt x="1" y="1999"/>
                    <a:pt x="197" y="2195"/>
                    <a:pt x="447" y="2195"/>
                  </a:cubicBezTo>
                  <a:lnTo>
                    <a:pt x="4729" y="2195"/>
                  </a:lnTo>
                  <a:lnTo>
                    <a:pt x="385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7" name="Google Shape;4807;p125"/>
            <p:cNvSpPr/>
            <p:nvPr/>
          </p:nvSpPr>
          <p:spPr>
            <a:xfrm>
              <a:off x="2225775" y="4012575"/>
              <a:ext cx="330125" cy="230650"/>
            </a:xfrm>
            <a:custGeom>
              <a:avLst/>
              <a:gdLst/>
              <a:ahLst/>
              <a:cxnLst/>
              <a:rect l="l" t="t" r="r" b="b"/>
              <a:pathLst>
                <a:path w="13205" h="9226" extrusionOk="0">
                  <a:moveTo>
                    <a:pt x="447" y="0"/>
                  </a:moveTo>
                  <a:cubicBezTo>
                    <a:pt x="197" y="0"/>
                    <a:pt x="1" y="197"/>
                    <a:pt x="1" y="447"/>
                  </a:cubicBezTo>
                  <a:lnTo>
                    <a:pt x="1" y="9225"/>
                  </a:lnTo>
                  <a:lnTo>
                    <a:pt x="13204" y="9225"/>
                  </a:lnTo>
                  <a:lnTo>
                    <a:pt x="13204" y="447"/>
                  </a:lnTo>
                  <a:cubicBezTo>
                    <a:pt x="13204" y="197"/>
                    <a:pt x="13008" y="0"/>
                    <a:pt x="12758" y="0"/>
                  </a:cubicBezTo>
                  <a:lnTo>
                    <a:pt x="11884" y="0"/>
                  </a:lnTo>
                  <a:lnTo>
                    <a:pt x="11884" y="6567"/>
                  </a:lnTo>
                  <a:cubicBezTo>
                    <a:pt x="11884" y="7298"/>
                    <a:pt x="11295" y="7887"/>
                    <a:pt x="10582" y="7887"/>
                  </a:cubicBezTo>
                  <a:lnTo>
                    <a:pt x="2642" y="7887"/>
                  </a:lnTo>
                  <a:cubicBezTo>
                    <a:pt x="1910" y="7887"/>
                    <a:pt x="1321" y="7298"/>
                    <a:pt x="1321" y="6567"/>
                  </a:cubicBezTo>
                  <a:lnTo>
                    <a:pt x="132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8" name="Google Shape;4808;p125"/>
            <p:cNvSpPr/>
            <p:nvPr/>
          </p:nvSpPr>
          <p:spPr>
            <a:xfrm>
              <a:off x="2280650" y="3946100"/>
              <a:ext cx="220375" cy="43750"/>
            </a:xfrm>
            <a:custGeom>
              <a:avLst/>
              <a:gdLst/>
              <a:ahLst/>
              <a:cxnLst/>
              <a:rect l="l" t="t" r="r" b="b"/>
              <a:pathLst>
                <a:path w="8815" h="1750" extrusionOk="0">
                  <a:moveTo>
                    <a:pt x="447" y="1"/>
                  </a:moveTo>
                  <a:cubicBezTo>
                    <a:pt x="197" y="1"/>
                    <a:pt x="0" y="197"/>
                    <a:pt x="0" y="447"/>
                  </a:cubicBezTo>
                  <a:lnTo>
                    <a:pt x="0" y="1750"/>
                  </a:lnTo>
                  <a:lnTo>
                    <a:pt x="8815" y="1750"/>
                  </a:lnTo>
                  <a:lnTo>
                    <a:pt x="8815" y="447"/>
                  </a:lnTo>
                  <a:cubicBezTo>
                    <a:pt x="8815" y="197"/>
                    <a:pt x="8618" y="1"/>
                    <a:pt x="838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9" name="Google Shape;4809;p125"/>
            <p:cNvSpPr/>
            <p:nvPr/>
          </p:nvSpPr>
          <p:spPr>
            <a:xfrm>
              <a:off x="2401975" y="4055850"/>
              <a:ext cx="33475" cy="45075"/>
            </a:xfrm>
            <a:custGeom>
              <a:avLst/>
              <a:gdLst/>
              <a:ahLst/>
              <a:cxnLst/>
              <a:rect l="l" t="t" r="r" b="b"/>
              <a:pathLst>
                <a:path w="1339" h="1803" extrusionOk="0">
                  <a:moveTo>
                    <a:pt x="1" y="0"/>
                  </a:moveTo>
                  <a:lnTo>
                    <a:pt x="1" y="1802"/>
                  </a:lnTo>
                  <a:lnTo>
                    <a:pt x="1339" y="1802"/>
                  </a:lnTo>
                  <a:lnTo>
                    <a:pt x="133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0" name="Google Shape;4810;p125"/>
            <p:cNvSpPr/>
            <p:nvPr/>
          </p:nvSpPr>
          <p:spPr>
            <a:xfrm>
              <a:off x="2346225" y="4055850"/>
              <a:ext cx="33925" cy="45075"/>
            </a:xfrm>
            <a:custGeom>
              <a:avLst/>
              <a:gdLst/>
              <a:ahLst/>
              <a:cxnLst/>
              <a:rect l="l" t="t" r="r" b="b"/>
              <a:pathLst>
                <a:path w="1357" h="1803" extrusionOk="0">
                  <a:moveTo>
                    <a:pt x="0" y="0"/>
                  </a:moveTo>
                  <a:lnTo>
                    <a:pt x="0" y="1802"/>
                  </a:lnTo>
                  <a:lnTo>
                    <a:pt x="1356" y="1802"/>
                  </a:lnTo>
                  <a:lnTo>
                    <a:pt x="135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1" name="Google Shape;4811;p125"/>
            <p:cNvSpPr/>
            <p:nvPr/>
          </p:nvSpPr>
          <p:spPr>
            <a:xfrm>
              <a:off x="2280650" y="4011675"/>
              <a:ext cx="220375" cy="176225"/>
            </a:xfrm>
            <a:custGeom>
              <a:avLst/>
              <a:gdLst/>
              <a:ahLst/>
              <a:cxnLst/>
              <a:rect l="l" t="t" r="r" b="b"/>
              <a:pathLst>
                <a:path w="8815" h="7049" extrusionOk="0">
                  <a:moveTo>
                    <a:pt x="6638" y="875"/>
                  </a:moveTo>
                  <a:cubicBezTo>
                    <a:pt x="6870" y="875"/>
                    <a:pt x="7066" y="1071"/>
                    <a:pt x="7066" y="1321"/>
                  </a:cubicBezTo>
                  <a:lnTo>
                    <a:pt x="7066" y="4015"/>
                  </a:lnTo>
                  <a:cubicBezTo>
                    <a:pt x="7066" y="4247"/>
                    <a:pt x="6870" y="4444"/>
                    <a:pt x="6638" y="4444"/>
                  </a:cubicBezTo>
                  <a:lnTo>
                    <a:pt x="2195" y="4444"/>
                  </a:lnTo>
                  <a:cubicBezTo>
                    <a:pt x="1945" y="4444"/>
                    <a:pt x="1749" y="4247"/>
                    <a:pt x="1749" y="4015"/>
                  </a:cubicBezTo>
                  <a:lnTo>
                    <a:pt x="1749" y="1321"/>
                  </a:lnTo>
                  <a:cubicBezTo>
                    <a:pt x="1749" y="1071"/>
                    <a:pt x="1945" y="875"/>
                    <a:pt x="2195" y="875"/>
                  </a:cubicBezTo>
                  <a:close/>
                  <a:moveTo>
                    <a:pt x="6638" y="5318"/>
                  </a:moveTo>
                  <a:cubicBezTo>
                    <a:pt x="6870" y="5318"/>
                    <a:pt x="7066" y="5514"/>
                    <a:pt x="7066" y="5764"/>
                  </a:cubicBezTo>
                  <a:cubicBezTo>
                    <a:pt x="7066" y="5996"/>
                    <a:pt x="6870" y="6192"/>
                    <a:pt x="6638" y="6192"/>
                  </a:cubicBezTo>
                  <a:lnTo>
                    <a:pt x="2195" y="6192"/>
                  </a:lnTo>
                  <a:cubicBezTo>
                    <a:pt x="1945" y="6192"/>
                    <a:pt x="1749" y="5996"/>
                    <a:pt x="1749" y="5764"/>
                  </a:cubicBezTo>
                  <a:cubicBezTo>
                    <a:pt x="1749" y="5514"/>
                    <a:pt x="1945" y="5318"/>
                    <a:pt x="2195" y="5318"/>
                  </a:cubicBezTo>
                  <a:close/>
                  <a:moveTo>
                    <a:pt x="0" y="1"/>
                  </a:moveTo>
                  <a:lnTo>
                    <a:pt x="0" y="6603"/>
                  </a:lnTo>
                  <a:cubicBezTo>
                    <a:pt x="0" y="6852"/>
                    <a:pt x="197" y="7049"/>
                    <a:pt x="447" y="7049"/>
                  </a:cubicBezTo>
                  <a:lnTo>
                    <a:pt x="8387" y="7049"/>
                  </a:lnTo>
                  <a:cubicBezTo>
                    <a:pt x="8618" y="7049"/>
                    <a:pt x="8815" y="6852"/>
                    <a:pt x="8815" y="6603"/>
                  </a:cubicBezTo>
                  <a:lnTo>
                    <a:pt x="881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2" name="Google Shape;4812;p125"/>
          <p:cNvGrpSpPr/>
          <p:nvPr/>
        </p:nvGrpSpPr>
        <p:grpSpPr>
          <a:xfrm>
            <a:off x="3536450" y="3268125"/>
            <a:ext cx="373825" cy="373850"/>
            <a:chOff x="3536450" y="3204375"/>
            <a:chExt cx="373825" cy="373850"/>
          </a:xfrm>
        </p:grpSpPr>
        <p:sp>
          <p:nvSpPr>
            <p:cNvPr id="4813" name="Google Shape;4813;p125"/>
            <p:cNvSpPr/>
            <p:nvPr/>
          </p:nvSpPr>
          <p:spPr>
            <a:xfrm>
              <a:off x="3536450" y="3204375"/>
              <a:ext cx="286400" cy="66050"/>
            </a:xfrm>
            <a:custGeom>
              <a:avLst/>
              <a:gdLst/>
              <a:ahLst/>
              <a:cxnLst/>
              <a:rect l="l" t="t" r="r" b="b"/>
              <a:pathLst>
                <a:path w="11456" h="2642" extrusionOk="0">
                  <a:moveTo>
                    <a:pt x="447" y="1"/>
                  </a:moveTo>
                  <a:cubicBezTo>
                    <a:pt x="197" y="1"/>
                    <a:pt x="1" y="197"/>
                    <a:pt x="1" y="447"/>
                  </a:cubicBezTo>
                  <a:lnTo>
                    <a:pt x="1" y="2642"/>
                  </a:lnTo>
                  <a:lnTo>
                    <a:pt x="11456" y="2642"/>
                  </a:lnTo>
                  <a:lnTo>
                    <a:pt x="1145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4" name="Google Shape;4814;p125"/>
            <p:cNvSpPr/>
            <p:nvPr/>
          </p:nvSpPr>
          <p:spPr>
            <a:xfrm>
              <a:off x="3705075" y="3479600"/>
              <a:ext cx="36600" cy="43750"/>
            </a:xfrm>
            <a:custGeom>
              <a:avLst/>
              <a:gdLst/>
              <a:ahLst/>
              <a:cxnLst/>
              <a:rect l="l" t="t" r="r" b="b"/>
              <a:pathLst>
                <a:path w="1464" h="1750" extrusionOk="0">
                  <a:moveTo>
                    <a:pt x="0" y="1"/>
                  </a:moveTo>
                  <a:lnTo>
                    <a:pt x="0" y="1749"/>
                  </a:lnTo>
                  <a:lnTo>
                    <a:pt x="1463" y="1749"/>
                  </a:lnTo>
                  <a:lnTo>
                    <a:pt x="146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5" name="Google Shape;4815;p125"/>
            <p:cNvSpPr/>
            <p:nvPr/>
          </p:nvSpPr>
          <p:spPr>
            <a:xfrm>
              <a:off x="3594875" y="3346675"/>
              <a:ext cx="37500" cy="44200"/>
            </a:xfrm>
            <a:custGeom>
              <a:avLst/>
              <a:gdLst/>
              <a:ahLst/>
              <a:cxnLst/>
              <a:rect l="l" t="t" r="r" b="b"/>
              <a:pathLst>
                <a:path w="1500" h="1768" extrusionOk="0">
                  <a:moveTo>
                    <a:pt x="1" y="1"/>
                  </a:moveTo>
                  <a:lnTo>
                    <a:pt x="1" y="1767"/>
                  </a:lnTo>
                  <a:lnTo>
                    <a:pt x="1500" y="1767"/>
                  </a:lnTo>
                  <a:lnTo>
                    <a:pt x="150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6" name="Google Shape;4816;p125"/>
            <p:cNvSpPr/>
            <p:nvPr/>
          </p:nvSpPr>
          <p:spPr>
            <a:xfrm>
              <a:off x="3844675" y="3204375"/>
              <a:ext cx="65600" cy="66050"/>
            </a:xfrm>
            <a:custGeom>
              <a:avLst/>
              <a:gdLst/>
              <a:ahLst/>
              <a:cxnLst/>
              <a:rect l="l" t="t" r="r" b="b"/>
              <a:pathLst>
                <a:path w="2624" h="2642" extrusionOk="0">
                  <a:moveTo>
                    <a:pt x="1" y="1"/>
                  </a:moveTo>
                  <a:lnTo>
                    <a:pt x="1" y="2642"/>
                  </a:lnTo>
                  <a:lnTo>
                    <a:pt x="2624" y="2642"/>
                  </a:lnTo>
                  <a:lnTo>
                    <a:pt x="2624" y="447"/>
                  </a:lnTo>
                  <a:cubicBezTo>
                    <a:pt x="2624" y="197"/>
                    <a:pt x="2427" y="1"/>
                    <a:pt x="219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7" name="Google Shape;4817;p125"/>
            <p:cNvSpPr/>
            <p:nvPr/>
          </p:nvSpPr>
          <p:spPr>
            <a:xfrm>
              <a:off x="3536450" y="3292250"/>
              <a:ext cx="373825" cy="285975"/>
            </a:xfrm>
            <a:custGeom>
              <a:avLst/>
              <a:gdLst/>
              <a:ahLst/>
              <a:cxnLst/>
              <a:rect l="l" t="t" r="r" b="b"/>
              <a:pathLst>
                <a:path w="14953" h="11439" extrusionOk="0">
                  <a:moveTo>
                    <a:pt x="8654" y="1375"/>
                  </a:moveTo>
                  <a:cubicBezTo>
                    <a:pt x="8886" y="1375"/>
                    <a:pt x="9082" y="1571"/>
                    <a:pt x="9082" y="1803"/>
                  </a:cubicBezTo>
                  <a:cubicBezTo>
                    <a:pt x="9082" y="2053"/>
                    <a:pt x="8886" y="2249"/>
                    <a:pt x="8654" y="2249"/>
                  </a:cubicBezTo>
                  <a:lnTo>
                    <a:pt x="6317" y="2249"/>
                  </a:lnTo>
                  <a:cubicBezTo>
                    <a:pt x="6067" y="2249"/>
                    <a:pt x="5871" y="2053"/>
                    <a:pt x="5871" y="1803"/>
                  </a:cubicBezTo>
                  <a:cubicBezTo>
                    <a:pt x="5871" y="1571"/>
                    <a:pt x="6067" y="1375"/>
                    <a:pt x="6317" y="1375"/>
                  </a:cubicBezTo>
                  <a:close/>
                  <a:moveTo>
                    <a:pt x="8654" y="3123"/>
                  </a:moveTo>
                  <a:cubicBezTo>
                    <a:pt x="8886" y="3123"/>
                    <a:pt x="9082" y="3320"/>
                    <a:pt x="9082" y="3552"/>
                  </a:cubicBezTo>
                  <a:cubicBezTo>
                    <a:pt x="9082" y="3801"/>
                    <a:pt x="8886" y="3998"/>
                    <a:pt x="8654" y="3998"/>
                  </a:cubicBezTo>
                  <a:lnTo>
                    <a:pt x="6317" y="3998"/>
                  </a:lnTo>
                  <a:cubicBezTo>
                    <a:pt x="6067" y="3998"/>
                    <a:pt x="5871" y="3801"/>
                    <a:pt x="5871" y="3552"/>
                  </a:cubicBezTo>
                  <a:cubicBezTo>
                    <a:pt x="5871" y="3320"/>
                    <a:pt x="6067" y="3123"/>
                    <a:pt x="6317" y="3123"/>
                  </a:cubicBezTo>
                  <a:close/>
                  <a:moveTo>
                    <a:pt x="4265" y="1303"/>
                  </a:moveTo>
                  <a:cubicBezTo>
                    <a:pt x="4515" y="1303"/>
                    <a:pt x="4711" y="1500"/>
                    <a:pt x="4711" y="1749"/>
                  </a:cubicBezTo>
                  <a:lnTo>
                    <a:pt x="4711" y="4372"/>
                  </a:lnTo>
                  <a:cubicBezTo>
                    <a:pt x="4711" y="4622"/>
                    <a:pt x="4515" y="4818"/>
                    <a:pt x="4265" y="4818"/>
                  </a:cubicBezTo>
                  <a:lnTo>
                    <a:pt x="1910" y="4818"/>
                  </a:lnTo>
                  <a:cubicBezTo>
                    <a:pt x="1660" y="4818"/>
                    <a:pt x="1464" y="4622"/>
                    <a:pt x="1464" y="4372"/>
                  </a:cubicBezTo>
                  <a:lnTo>
                    <a:pt x="1464" y="1749"/>
                  </a:lnTo>
                  <a:cubicBezTo>
                    <a:pt x="1464" y="1500"/>
                    <a:pt x="1660" y="1303"/>
                    <a:pt x="1910" y="1303"/>
                  </a:cubicBezTo>
                  <a:close/>
                  <a:moveTo>
                    <a:pt x="13061" y="1303"/>
                  </a:moveTo>
                  <a:cubicBezTo>
                    <a:pt x="13293" y="1303"/>
                    <a:pt x="13490" y="1500"/>
                    <a:pt x="13490" y="1749"/>
                  </a:cubicBezTo>
                  <a:lnTo>
                    <a:pt x="13490" y="4372"/>
                  </a:lnTo>
                  <a:cubicBezTo>
                    <a:pt x="13490" y="4622"/>
                    <a:pt x="13293" y="4818"/>
                    <a:pt x="13061" y="4818"/>
                  </a:cubicBezTo>
                  <a:lnTo>
                    <a:pt x="10724" y="4818"/>
                  </a:lnTo>
                  <a:cubicBezTo>
                    <a:pt x="10474" y="4818"/>
                    <a:pt x="10278" y="4622"/>
                    <a:pt x="10278" y="4372"/>
                  </a:cubicBezTo>
                  <a:lnTo>
                    <a:pt x="10278" y="1749"/>
                  </a:lnTo>
                  <a:cubicBezTo>
                    <a:pt x="10278" y="1500"/>
                    <a:pt x="10474" y="1303"/>
                    <a:pt x="10724" y="1303"/>
                  </a:cubicBezTo>
                  <a:close/>
                  <a:moveTo>
                    <a:pt x="8654" y="4872"/>
                  </a:moveTo>
                  <a:cubicBezTo>
                    <a:pt x="8886" y="4872"/>
                    <a:pt x="9082" y="5068"/>
                    <a:pt x="9082" y="5318"/>
                  </a:cubicBezTo>
                  <a:cubicBezTo>
                    <a:pt x="9082" y="5550"/>
                    <a:pt x="8886" y="5746"/>
                    <a:pt x="8654" y="5746"/>
                  </a:cubicBezTo>
                  <a:lnTo>
                    <a:pt x="6317" y="5746"/>
                  </a:lnTo>
                  <a:cubicBezTo>
                    <a:pt x="6067" y="5746"/>
                    <a:pt x="5871" y="5550"/>
                    <a:pt x="5871" y="5318"/>
                  </a:cubicBezTo>
                  <a:cubicBezTo>
                    <a:pt x="5871" y="5068"/>
                    <a:pt x="6067" y="4872"/>
                    <a:pt x="6317" y="4872"/>
                  </a:cubicBezTo>
                  <a:close/>
                  <a:moveTo>
                    <a:pt x="4247" y="5746"/>
                  </a:moveTo>
                  <a:cubicBezTo>
                    <a:pt x="4497" y="5746"/>
                    <a:pt x="4693" y="5942"/>
                    <a:pt x="4693" y="6192"/>
                  </a:cubicBezTo>
                  <a:cubicBezTo>
                    <a:pt x="4693" y="6424"/>
                    <a:pt x="4497" y="6621"/>
                    <a:pt x="4247" y="6621"/>
                  </a:cubicBezTo>
                  <a:lnTo>
                    <a:pt x="1928" y="6621"/>
                  </a:lnTo>
                  <a:cubicBezTo>
                    <a:pt x="1678" y="6621"/>
                    <a:pt x="1481" y="6424"/>
                    <a:pt x="1481" y="6192"/>
                  </a:cubicBezTo>
                  <a:cubicBezTo>
                    <a:pt x="1481" y="5942"/>
                    <a:pt x="1678" y="5746"/>
                    <a:pt x="1928" y="5746"/>
                  </a:cubicBezTo>
                  <a:close/>
                  <a:moveTo>
                    <a:pt x="13061" y="5746"/>
                  </a:moveTo>
                  <a:cubicBezTo>
                    <a:pt x="13293" y="5746"/>
                    <a:pt x="13490" y="5942"/>
                    <a:pt x="13490" y="6192"/>
                  </a:cubicBezTo>
                  <a:cubicBezTo>
                    <a:pt x="13490" y="6424"/>
                    <a:pt x="13293" y="6621"/>
                    <a:pt x="13061" y="6621"/>
                  </a:cubicBezTo>
                  <a:lnTo>
                    <a:pt x="10724" y="6621"/>
                  </a:lnTo>
                  <a:cubicBezTo>
                    <a:pt x="10474" y="6621"/>
                    <a:pt x="10278" y="6424"/>
                    <a:pt x="10278" y="6192"/>
                  </a:cubicBezTo>
                  <a:cubicBezTo>
                    <a:pt x="10278" y="5942"/>
                    <a:pt x="10474" y="5746"/>
                    <a:pt x="10724" y="5746"/>
                  </a:cubicBezTo>
                  <a:close/>
                  <a:moveTo>
                    <a:pt x="4247" y="7495"/>
                  </a:moveTo>
                  <a:cubicBezTo>
                    <a:pt x="4497" y="7495"/>
                    <a:pt x="4693" y="7691"/>
                    <a:pt x="4693" y="7941"/>
                  </a:cubicBezTo>
                  <a:cubicBezTo>
                    <a:pt x="4693" y="8173"/>
                    <a:pt x="4497" y="8369"/>
                    <a:pt x="4247" y="8369"/>
                  </a:cubicBezTo>
                  <a:lnTo>
                    <a:pt x="1928" y="8369"/>
                  </a:lnTo>
                  <a:cubicBezTo>
                    <a:pt x="1678" y="8369"/>
                    <a:pt x="1481" y="8173"/>
                    <a:pt x="1481" y="7941"/>
                  </a:cubicBezTo>
                  <a:cubicBezTo>
                    <a:pt x="1481" y="7691"/>
                    <a:pt x="1678" y="7495"/>
                    <a:pt x="1928" y="7495"/>
                  </a:cubicBezTo>
                  <a:close/>
                  <a:moveTo>
                    <a:pt x="13061" y="7495"/>
                  </a:moveTo>
                  <a:cubicBezTo>
                    <a:pt x="13293" y="7495"/>
                    <a:pt x="13490" y="7691"/>
                    <a:pt x="13490" y="7941"/>
                  </a:cubicBezTo>
                  <a:cubicBezTo>
                    <a:pt x="13490" y="8173"/>
                    <a:pt x="13293" y="8369"/>
                    <a:pt x="13061" y="8369"/>
                  </a:cubicBezTo>
                  <a:lnTo>
                    <a:pt x="10724" y="8369"/>
                  </a:lnTo>
                  <a:cubicBezTo>
                    <a:pt x="10474" y="8369"/>
                    <a:pt x="10278" y="8173"/>
                    <a:pt x="10278" y="7941"/>
                  </a:cubicBezTo>
                  <a:cubicBezTo>
                    <a:pt x="10278" y="7691"/>
                    <a:pt x="10474" y="7495"/>
                    <a:pt x="10724" y="7495"/>
                  </a:cubicBezTo>
                  <a:close/>
                  <a:moveTo>
                    <a:pt x="4247" y="9243"/>
                  </a:moveTo>
                  <a:cubicBezTo>
                    <a:pt x="4497" y="9243"/>
                    <a:pt x="4693" y="9440"/>
                    <a:pt x="4693" y="9689"/>
                  </a:cubicBezTo>
                  <a:cubicBezTo>
                    <a:pt x="4693" y="9921"/>
                    <a:pt x="4497" y="10118"/>
                    <a:pt x="4247" y="10118"/>
                  </a:cubicBezTo>
                  <a:lnTo>
                    <a:pt x="1928" y="10118"/>
                  </a:lnTo>
                  <a:cubicBezTo>
                    <a:pt x="1678" y="10118"/>
                    <a:pt x="1481" y="9921"/>
                    <a:pt x="1481" y="9689"/>
                  </a:cubicBezTo>
                  <a:cubicBezTo>
                    <a:pt x="1481" y="9440"/>
                    <a:pt x="1678" y="9243"/>
                    <a:pt x="1928" y="9243"/>
                  </a:cubicBezTo>
                  <a:close/>
                  <a:moveTo>
                    <a:pt x="8654" y="6621"/>
                  </a:moveTo>
                  <a:cubicBezTo>
                    <a:pt x="8886" y="6621"/>
                    <a:pt x="9082" y="6817"/>
                    <a:pt x="9082" y="7067"/>
                  </a:cubicBezTo>
                  <a:lnTo>
                    <a:pt x="9082" y="9689"/>
                  </a:lnTo>
                  <a:cubicBezTo>
                    <a:pt x="9082" y="9921"/>
                    <a:pt x="8886" y="10118"/>
                    <a:pt x="8654" y="10118"/>
                  </a:cubicBezTo>
                  <a:lnTo>
                    <a:pt x="6317" y="10118"/>
                  </a:lnTo>
                  <a:cubicBezTo>
                    <a:pt x="6067" y="10118"/>
                    <a:pt x="5871" y="9921"/>
                    <a:pt x="5871" y="9689"/>
                  </a:cubicBezTo>
                  <a:lnTo>
                    <a:pt x="5871" y="7067"/>
                  </a:lnTo>
                  <a:cubicBezTo>
                    <a:pt x="5871" y="6817"/>
                    <a:pt x="6067" y="6621"/>
                    <a:pt x="6317" y="6621"/>
                  </a:cubicBezTo>
                  <a:close/>
                  <a:moveTo>
                    <a:pt x="13061" y="9243"/>
                  </a:moveTo>
                  <a:cubicBezTo>
                    <a:pt x="13293" y="9243"/>
                    <a:pt x="13490" y="9440"/>
                    <a:pt x="13490" y="9689"/>
                  </a:cubicBezTo>
                  <a:cubicBezTo>
                    <a:pt x="13490" y="9921"/>
                    <a:pt x="13293" y="10118"/>
                    <a:pt x="13061" y="10118"/>
                  </a:cubicBezTo>
                  <a:lnTo>
                    <a:pt x="10724" y="10118"/>
                  </a:lnTo>
                  <a:cubicBezTo>
                    <a:pt x="10474" y="10118"/>
                    <a:pt x="10278" y="9921"/>
                    <a:pt x="10278" y="9689"/>
                  </a:cubicBezTo>
                  <a:cubicBezTo>
                    <a:pt x="10278" y="9440"/>
                    <a:pt x="10474" y="9243"/>
                    <a:pt x="10724" y="9243"/>
                  </a:cubicBezTo>
                  <a:close/>
                  <a:moveTo>
                    <a:pt x="1" y="1"/>
                  </a:moveTo>
                  <a:lnTo>
                    <a:pt x="1" y="11010"/>
                  </a:lnTo>
                  <a:cubicBezTo>
                    <a:pt x="1" y="11242"/>
                    <a:pt x="197" y="11438"/>
                    <a:pt x="447" y="11438"/>
                  </a:cubicBezTo>
                  <a:lnTo>
                    <a:pt x="14524" y="11438"/>
                  </a:lnTo>
                  <a:cubicBezTo>
                    <a:pt x="14756" y="11438"/>
                    <a:pt x="14953" y="11242"/>
                    <a:pt x="14953" y="11010"/>
                  </a:cubicBezTo>
                  <a:lnTo>
                    <a:pt x="1495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8" name="Google Shape;4818;p125"/>
            <p:cNvSpPr/>
            <p:nvPr/>
          </p:nvSpPr>
          <p:spPr>
            <a:xfrm>
              <a:off x="3815250" y="3346675"/>
              <a:ext cx="36600" cy="44200"/>
            </a:xfrm>
            <a:custGeom>
              <a:avLst/>
              <a:gdLst/>
              <a:ahLst/>
              <a:cxnLst/>
              <a:rect l="l" t="t" r="r" b="b"/>
              <a:pathLst>
                <a:path w="1464" h="1768" extrusionOk="0">
                  <a:moveTo>
                    <a:pt x="0" y="1"/>
                  </a:moveTo>
                  <a:lnTo>
                    <a:pt x="0" y="1767"/>
                  </a:lnTo>
                  <a:lnTo>
                    <a:pt x="1463" y="1767"/>
                  </a:lnTo>
                  <a:lnTo>
                    <a:pt x="146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9" name="Google Shape;4819;p125"/>
          <p:cNvGrpSpPr/>
          <p:nvPr/>
        </p:nvGrpSpPr>
        <p:grpSpPr>
          <a:xfrm>
            <a:off x="3554750" y="2704750"/>
            <a:ext cx="337250" cy="373825"/>
            <a:chOff x="3554750" y="2641000"/>
            <a:chExt cx="337250" cy="373825"/>
          </a:xfrm>
        </p:grpSpPr>
        <p:sp>
          <p:nvSpPr>
            <p:cNvPr id="4820" name="Google Shape;4820;p125"/>
            <p:cNvSpPr/>
            <p:nvPr/>
          </p:nvSpPr>
          <p:spPr>
            <a:xfrm>
              <a:off x="3554750" y="2641000"/>
              <a:ext cx="211900" cy="44200"/>
            </a:xfrm>
            <a:custGeom>
              <a:avLst/>
              <a:gdLst/>
              <a:ahLst/>
              <a:cxnLst/>
              <a:rect l="l" t="t" r="r" b="b"/>
              <a:pathLst>
                <a:path w="8476" h="1768" extrusionOk="0">
                  <a:moveTo>
                    <a:pt x="446" y="1"/>
                  </a:moveTo>
                  <a:cubicBezTo>
                    <a:pt x="196" y="1"/>
                    <a:pt x="0" y="197"/>
                    <a:pt x="0" y="447"/>
                  </a:cubicBezTo>
                  <a:lnTo>
                    <a:pt x="0" y="1767"/>
                  </a:lnTo>
                  <a:lnTo>
                    <a:pt x="8475" y="1767"/>
                  </a:lnTo>
                  <a:lnTo>
                    <a:pt x="847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1" name="Google Shape;4821;p125"/>
            <p:cNvSpPr/>
            <p:nvPr/>
          </p:nvSpPr>
          <p:spPr>
            <a:xfrm>
              <a:off x="3788475" y="2641000"/>
              <a:ext cx="43750" cy="44200"/>
            </a:xfrm>
            <a:custGeom>
              <a:avLst/>
              <a:gdLst/>
              <a:ahLst/>
              <a:cxnLst/>
              <a:rect l="l" t="t" r="r" b="b"/>
              <a:pathLst>
                <a:path w="1750" h="1768" extrusionOk="0">
                  <a:moveTo>
                    <a:pt x="1" y="1"/>
                  </a:moveTo>
                  <a:lnTo>
                    <a:pt x="1" y="1767"/>
                  </a:lnTo>
                  <a:lnTo>
                    <a:pt x="1749" y="1767"/>
                  </a:lnTo>
                  <a:lnTo>
                    <a:pt x="1749" y="447"/>
                  </a:lnTo>
                  <a:cubicBezTo>
                    <a:pt x="1749" y="197"/>
                    <a:pt x="1553" y="1"/>
                    <a:pt x="130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2" name="Google Shape;4822;p125"/>
            <p:cNvSpPr/>
            <p:nvPr/>
          </p:nvSpPr>
          <p:spPr>
            <a:xfrm>
              <a:off x="3631475" y="2750725"/>
              <a:ext cx="124025" cy="22350"/>
            </a:xfrm>
            <a:custGeom>
              <a:avLst/>
              <a:gdLst/>
              <a:ahLst/>
              <a:cxnLst/>
              <a:rect l="l" t="t" r="r" b="b"/>
              <a:pathLst>
                <a:path w="4961" h="894" extrusionOk="0">
                  <a:moveTo>
                    <a:pt x="0" y="1"/>
                  </a:moveTo>
                  <a:lnTo>
                    <a:pt x="0" y="893"/>
                  </a:lnTo>
                  <a:lnTo>
                    <a:pt x="4960" y="893"/>
                  </a:lnTo>
                  <a:lnTo>
                    <a:pt x="496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3" name="Google Shape;4823;p125"/>
            <p:cNvSpPr/>
            <p:nvPr/>
          </p:nvSpPr>
          <p:spPr>
            <a:xfrm>
              <a:off x="3554750" y="2707025"/>
              <a:ext cx="277475" cy="231075"/>
            </a:xfrm>
            <a:custGeom>
              <a:avLst/>
              <a:gdLst/>
              <a:ahLst/>
              <a:cxnLst/>
              <a:rect l="l" t="t" r="r" b="b"/>
              <a:pathLst>
                <a:path w="11099" h="9243" extrusionOk="0">
                  <a:moveTo>
                    <a:pt x="8475" y="875"/>
                  </a:moveTo>
                  <a:cubicBezTo>
                    <a:pt x="8707" y="875"/>
                    <a:pt x="8904" y="1071"/>
                    <a:pt x="8904" y="1303"/>
                  </a:cubicBezTo>
                  <a:lnTo>
                    <a:pt x="8904" y="3087"/>
                  </a:lnTo>
                  <a:cubicBezTo>
                    <a:pt x="8904" y="3337"/>
                    <a:pt x="8707" y="3533"/>
                    <a:pt x="8475" y="3533"/>
                  </a:cubicBezTo>
                  <a:lnTo>
                    <a:pt x="2641" y="3533"/>
                  </a:lnTo>
                  <a:cubicBezTo>
                    <a:pt x="2391" y="3533"/>
                    <a:pt x="2195" y="3337"/>
                    <a:pt x="2195" y="3087"/>
                  </a:cubicBezTo>
                  <a:lnTo>
                    <a:pt x="2195" y="1303"/>
                  </a:lnTo>
                  <a:cubicBezTo>
                    <a:pt x="2195" y="1071"/>
                    <a:pt x="2391" y="875"/>
                    <a:pt x="2641" y="875"/>
                  </a:cubicBezTo>
                  <a:close/>
                  <a:moveTo>
                    <a:pt x="8475" y="4425"/>
                  </a:moveTo>
                  <a:cubicBezTo>
                    <a:pt x="8707" y="4425"/>
                    <a:pt x="8904" y="4622"/>
                    <a:pt x="8904" y="4871"/>
                  </a:cubicBezTo>
                  <a:cubicBezTo>
                    <a:pt x="8904" y="5103"/>
                    <a:pt x="8707" y="5300"/>
                    <a:pt x="8475" y="5300"/>
                  </a:cubicBezTo>
                  <a:lnTo>
                    <a:pt x="2641" y="5300"/>
                  </a:lnTo>
                  <a:cubicBezTo>
                    <a:pt x="2391" y="5300"/>
                    <a:pt x="2195" y="5103"/>
                    <a:pt x="2195" y="4871"/>
                  </a:cubicBezTo>
                  <a:cubicBezTo>
                    <a:pt x="2195" y="4622"/>
                    <a:pt x="2391" y="4425"/>
                    <a:pt x="2641" y="4425"/>
                  </a:cubicBezTo>
                  <a:close/>
                  <a:moveTo>
                    <a:pt x="5549" y="6174"/>
                  </a:moveTo>
                  <a:cubicBezTo>
                    <a:pt x="5799" y="6174"/>
                    <a:pt x="5995" y="6370"/>
                    <a:pt x="5995" y="6620"/>
                  </a:cubicBezTo>
                  <a:cubicBezTo>
                    <a:pt x="5995" y="6870"/>
                    <a:pt x="5799" y="7066"/>
                    <a:pt x="5549" y="7066"/>
                  </a:cubicBezTo>
                  <a:lnTo>
                    <a:pt x="2641" y="7066"/>
                  </a:lnTo>
                  <a:cubicBezTo>
                    <a:pt x="2391" y="7066"/>
                    <a:pt x="2195" y="6870"/>
                    <a:pt x="2195" y="6620"/>
                  </a:cubicBezTo>
                  <a:cubicBezTo>
                    <a:pt x="2195" y="6370"/>
                    <a:pt x="2391" y="6174"/>
                    <a:pt x="2641" y="6174"/>
                  </a:cubicBezTo>
                  <a:close/>
                  <a:moveTo>
                    <a:pt x="0" y="0"/>
                  </a:moveTo>
                  <a:lnTo>
                    <a:pt x="0" y="8815"/>
                  </a:lnTo>
                  <a:cubicBezTo>
                    <a:pt x="0" y="9047"/>
                    <a:pt x="196" y="9243"/>
                    <a:pt x="446" y="9243"/>
                  </a:cubicBezTo>
                  <a:lnTo>
                    <a:pt x="5478" y="9243"/>
                  </a:lnTo>
                  <a:cubicBezTo>
                    <a:pt x="5638" y="8761"/>
                    <a:pt x="5906" y="8333"/>
                    <a:pt x="6227" y="7976"/>
                  </a:cubicBezTo>
                  <a:cubicBezTo>
                    <a:pt x="6798" y="7387"/>
                    <a:pt x="7548" y="7066"/>
                    <a:pt x="8350" y="7066"/>
                  </a:cubicBezTo>
                  <a:lnTo>
                    <a:pt x="11098" y="4300"/>
                  </a:lnTo>
                  <a:lnTo>
                    <a:pt x="1109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4" name="Google Shape;4824;p125"/>
            <p:cNvSpPr/>
            <p:nvPr/>
          </p:nvSpPr>
          <p:spPr>
            <a:xfrm>
              <a:off x="3789825" y="2832375"/>
              <a:ext cx="102175" cy="102175"/>
            </a:xfrm>
            <a:custGeom>
              <a:avLst/>
              <a:gdLst/>
              <a:ahLst/>
              <a:cxnLst/>
              <a:rect l="l" t="t" r="r" b="b"/>
              <a:pathLst>
                <a:path w="4087" h="4087" extrusionOk="0">
                  <a:moveTo>
                    <a:pt x="2784" y="0"/>
                  </a:moveTo>
                  <a:cubicBezTo>
                    <a:pt x="2427" y="0"/>
                    <a:pt x="2088" y="125"/>
                    <a:pt x="1856" y="375"/>
                  </a:cubicBezTo>
                  <a:lnTo>
                    <a:pt x="0" y="2230"/>
                  </a:lnTo>
                  <a:cubicBezTo>
                    <a:pt x="874" y="2534"/>
                    <a:pt x="1552" y="3212"/>
                    <a:pt x="1856" y="4086"/>
                  </a:cubicBezTo>
                  <a:lnTo>
                    <a:pt x="3711" y="2230"/>
                  </a:lnTo>
                  <a:cubicBezTo>
                    <a:pt x="3961" y="1981"/>
                    <a:pt x="4086" y="1660"/>
                    <a:pt x="4086" y="1303"/>
                  </a:cubicBezTo>
                  <a:cubicBezTo>
                    <a:pt x="4086" y="964"/>
                    <a:pt x="3961" y="625"/>
                    <a:pt x="3711" y="375"/>
                  </a:cubicBezTo>
                  <a:cubicBezTo>
                    <a:pt x="3462" y="125"/>
                    <a:pt x="3123" y="0"/>
                    <a:pt x="278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5" name="Google Shape;4825;p125"/>
            <p:cNvSpPr/>
            <p:nvPr/>
          </p:nvSpPr>
          <p:spPr>
            <a:xfrm>
              <a:off x="3693925" y="2905525"/>
              <a:ext cx="124900" cy="109300"/>
            </a:xfrm>
            <a:custGeom>
              <a:avLst/>
              <a:gdLst/>
              <a:ahLst/>
              <a:cxnLst/>
              <a:rect l="l" t="t" r="r" b="b"/>
              <a:pathLst>
                <a:path w="4996" h="4372" extrusionOk="0">
                  <a:moveTo>
                    <a:pt x="2819" y="0"/>
                  </a:moveTo>
                  <a:cubicBezTo>
                    <a:pt x="2230" y="0"/>
                    <a:pt x="1695" y="232"/>
                    <a:pt x="1303" y="643"/>
                  </a:cubicBezTo>
                  <a:cubicBezTo>
                    <a:pt x="928" y="1035"/>
                    <a:pt x="696" y="1553"/>
                    <a:pt x="624" y="2124"/>
                  </a:cubicBezTo>
                  <a:cubicBezTo>
                    <a:pt x="535" y="2909"/>
                    <a:pt x="89" y="3712"/>
                    <a:pt x="89" y="3729"/>
                  </a:cubicBezTo>
                  <a:cubicBezTo>
                    <a:pt x="0" y="3854"/>
                    <a:pt x="18" y="4033"/>
                    <a:pt x="89" y="4158"/>
                  </a:cubicBezTo>
                  <a:cubicBezTo>
                    <a:pt x="161" y="4283"/>
                    <a:pt x="303" y="4372"/>
                    <a:pt x="464" y="4372"/>
                  </a:cubicBezTo>
                  <a:lnTo>
                    <a:pt x="2819" y="4372"/>
                  </a:lnTo>
                  <a:cubicBezTo>
                    <a:pt x="4015" y="4372"/>
                    <a:pt x="4996" y="3390"/>
                    <a:pt x="4996" y="2177"/>
                  </a:cubicBezTo>
                  <a:cubicBezTo>
                    <a:pt x="4996" y="982"/>
                    <a:pt x="4015" y="0"/>
                    <a:pt x="281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6" name="Google Shape;4826;p125"/>
          <p:cNvGrpSpPr/>
          <p:nvPr/>
        </p:nvGrpSpPr>
        <p:grpSpPr>
          <a:xfrm>
            <a:off x="3536450" y="2159225"/>
            <a:ext cx="373825" cy="373825"/>
            <a:chOff x="3536450" y="2095475"/>
            <a:chExt cx="373825" cy="373825"/>
          </a:xfrm>
        </p:grpSpPr>
        <p:sp>
          <p:nvSpPr>
            <p:cNvPr id="4827" name="Google Shape;4827;p125"/>
            <p:cNvSpPr/>
            <p:nvPr/>
          </p:nvSpPr>
          <p:spPr>
            <a:xfrm>
              <a:off x="3829975" y="2381400"/>
              <a:ext cx="21875" cy="22325"/>
            </a:xfrm>
            <a:custGeom>
              <a:avLst/>
              <a:gdLst/>
              <a:ahLst/>
              <a:cxnLst/>
              <a:rect l="l" t="t" r="r" b="b"/>
              <a:pathLst>
                <a:path w="875" h="893" extrusionOk="0">
                  <a:moveTo>
                    <a:pt x="0" y="0"/>
                  </a:moveTo>
                  <a:lnTo>
                    <a:pt x="0" y="892"/>
                  </a:lnTo>
                  <a:lnTo>
                    <a:pt x="874" y="892"/>
                  </a:lnTo>
                  <a:lnTo>
                    <a:pt x="87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8" name="Google Shape;4828;p125"/>
            <p:cNvSpPr/>
            <p:nvPr/>
          </p:nvSpPr>
          <p:spPr>
            <a:xfrm>
              <a:off x="3758150" y="2216800"/>
              <a:ext cx="31250" cy="30800"/>
            </a:xfrm>
            <a:custGeom>
              <a:avLst/>
              <a:gdLst/>
              <a:ahLst/>
              <a:cxnLst/>
              <a:rect l="l" t="t" r="r" b="b"/>
              <a:pathLst>
                <a:path w="1250" h="1232" extrusionOk="0">
                  <a:moveTo>
                    <a:pt x="625" y="0"/>
                  </a:moveTo>
                  <a:lnTo>
                    <a:pt x="0" y="607"/>
                  </a:lnTo>
                  <a:lnTo>
                    <a:pt x="625" y="1231"/>
                  </a:lnTo>
                  <a:lnTo>
                    <a:pt x="1249" y="607"/>
                  </a:lnTo>
                  <a:lnTo>
                    <a:pt x="62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9" name="Google Shape;4829;p125"/>
            <p:cNvSpPr/>
            <p:nvPr/>
          </p:nvSpPr>
          <p:spPr>
            <a:xfrm>
              <a:off x="3602475" y="2241325"/>
              <a:ext cx="21875" cy="21875"/>
            </a:xfrm>
            <a:custGeom>
              <a:avLst/>
              <a:gdLst/>
              <a:ahLst/>
              <a:cxnLst/>
              <a:rect l="l" t="t" r="r" b="b"/>
              <a:pathLst>
                <a:path w="875" h="875" extrusionOk="0">
                  <a:moveTo>
                    <a:pt x="0" y="1"/>
                  </a:moveTo>
                  <a:lnTo>
                    <a:pt x="0" y="875"/>
                  </a:lnTo>
                  <a:lnTo>
                    <a:pt x="875" y="875"/>
                  </a:lnTo>
                  <a:lnTo>
                    <a:pt x="87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0" name="Google Shape;4830;p125"/>
            <p:cNvSpPr/>
            <p:nvPr/>
          </p:nvSpPr>
          <p:spPr>
            <a:xfrm>
              <a:off x="3602475" y="2153900"/>
              <a:ext cx="21875" cy="21875"/>
            </a:xfrm>
            <a:custGeom>
              <a:avLst/>
              <a:gdLst/>
              <a:ahLst/>
              <a:cxnLst/>
              <a:rect l="l" t="t" r="r" b="b"/>
              <a:pathLst>
                <a:path w="875" h="875" extrusionOk="0">
                  <a:moveTo>
                    <a:pt x="0" y="1"/>
                  </a:moveTo>
                  <a:lnTo>
                    <a:pt x="0" y="875"/>
                  </a:lnTo>
                  <a:lnTo>
                    <a:pt x="875" y="875"/>
                  </a:lnTo>
                  <a:lnTo>
                    <a:pt x="87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1" name="Google Shape;4831;p125"/>
            <p:cNvSpPr/>
            <p:nvPr/>
          </p:nvSpPr>
          <p:spPr>
            <a:xfrm>
              <a:off x="3741650" y="2380950"/>
              <a:ext cx="22775" cy="22775"/>
            </a:xfrm>
            <a:custGeom>
              <a:avLst/>
              <a:gdLst/>
              <a:ahLst/>
              <a:cxnLst/>
              <a:rect l="l" t="t" r="r" b="b"/>
              <a:pathLst>
                <a:path w="911" h="911" extrusionOk="0">
                  <a:moveTo>
                    <a:pt x="910" y="0"/>
                  </a:moveTo>
                  <a:lnTo>
                    <a:pt x="0" y="910"/>
                  </a:lnTo>
                  <a:lnTo>
                    <a:pt x="910" y="910"/>
                  </a:lnTo>
                  <a:lnTo>
                    <a:pt x="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2" name="Google Shape;4832;p125"/>
            <p:cNvSpPr/>
            <p:nvPr/>
          </p:nvSpPr>
          <p:spPr>
            <a:xfrm>
              <a:off x="3676075" y="2315825"/>
              <a:ext cx="234200" cy="153475"/>
            </a:xfrm>
            <a:custGeom>
              <a:avLst/>
              <a:gdLst/>
              <a:ahLst/>
              <a:cxnLst/>
              <a:rect l="l" t="t" r="r" b="b"/>
              <a:pathLst>
                <a:path w="9368" h="6139" extrusionOk="0">
                  <a:moveTo>
                    <a:pt x="7476" y="1749"/>
                  </a:moveTo>
                  <a:cubicBezTo>
                    <a:pt x="7708" y="1749"/>
                    <a:pt x="7905" y="1945"/>
                    <a:pt x="7905" y="2195"/>
                  </a:cubicBezTo>
                  <a:lnTo>
                    <a:pt x="7905" y="3944"/>
                  </a:lnTo>
                  <a:cubicBezTo>
                    <a:pt x="7905" y="4193"/>
                    <a:pt x="7708" y="4390"/>
                    <a:pt x="7476" y="4390"/>
                  </a:cubicBezTo>
                  <a:lnTo>
                    <a:pt x="5728" y="4390"/>
                  </a:lnTo>
                  <a:cubicBezTo>
                    <a:pt x="5478" y="4390"/>
                    <a:pt x="5282" y="4193"/>
                    <a:pt x="5282" y="3944"/>
                  </a:cubicBezTo>
                  <a:lnTo>
                    <a:pt x="5282" y="2195"/>
                  </a:lnTo>
                  <a:cubicBezTo>
                    <a:pt x="5282" y="1945"/>
                    <a:pt x="5478" y="1749"/>
                    <a:pt x="5728" y="1749"/>
                  </a:cubicBezTo>
                  <a:close/>
                  <a:moveTo>
                    <a:pt x="6120" y="0"/>
                  </a:moveTo>
                  <a:lnTo>
                    <a:pt x="4407" y="1713"/>
                  </a:lnTo>
                  <a:lnTo>
                    <a:pt x="4407" y="3944"/>
                  </a:lnTo>
                  <a:cubicBezTo>
                    <a:pt x="4407" y="4193"/>
                    <a:pt x="4211" y="4390"/>
                    <a:pt x="3961" y="4390"/>
                  </a:cubicBezTo>
                  <a:lnTo>
                    <a:pt x="1749" y="4390"/>
                  </a:lnTo>
                  <a:lnTo>
                    <a:pt x="0" y="6138"/>
                  </a:lnTo>
                  <a:lnTo>
                    <a:pt x="8939" y="6138"/>
                  </a:lnTo>
                  <a:cubicBezTo>
                    <a:pt x="9171" y="6138"/>
                    <a:pt x="9368" y="5942"/>
                    <a:pt x="9368" y="5692"/>
                  </a:cubicBezTo>
                  <a:lnTo>
                    <a:pt x="9368" y="446"/>
                  </a:lnTo>
                  <a:cubicBezTo>
                    <a:pt x="9368" y="197"/>
                    <a:pt x="9171" y="0"/>
                    <a:pt x="893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3" name="Google Shape;4833;p125"/>
            <p:cNvSpPr/>
            <p:nvPr/>
          </p:nvSpPr>
          <p:spPr>
            <a:xfrm>
              <a:off x="3711750" y="2278350"/>
              <a:ext cx="15650" cy="31250"/>
            </a:xfrm>
            <a:custGeom>
              <a:avLst/>
              <a:gdLst/>
              <a:ahLst/>
              <a:cxnLst/>
              <a:rect l="l" t="t" r="r" b="b"/>
              <a:pathLst>
                <a:path w="626" h="1250" extrusionOk="0">
                  <a:moveTo>
                    <a:pt x="1" y="1"/>
                  </a:moveTo>
                  <a:lnTo>
                    <a:pt x="1" y="1250"/>
                  </a:lnTo>
                  <a:lnTo>
                    <a:pt x="625" y="625"/>
                  </a:lnTo>
                  <a:lnTo>
                    <a:pt x="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4" name="Google Shape;4834;p125"/>
            <p:cNvSpPr/>
            <p:nvPr/>
          </p:nvSpPr>
          <p:spPr>
            <a:xfrm>
              <a:off x="3711750" y="2132925"/>
              <a:ext cx="161050" cy="269450"/>
            </a:xfrm>
            <a:custGeom>
              <a:avLst/>
              <a:gdLst/>
              <a:ahLst/>
              <a:cxnLst/>
              <a:rect l="l" t="t" r="r" b="b"/>
              <a:pathLst>
                <a:path w="6442" h="10778" extrusionOk="0">
                  <a:moveTo>
                    <a:pt x="2481" y="2294"/>
                  </a:moveTo>
                  <a:cubicBezTo>
                    <a:pt x="2592" y="2294"/>
                    <a:pt x="2704" y="2338"/>
                    <a:pt x="2784" y="2428"/>
                  </a:cubicBezTo>
                  <a:lnTo>
                    <a:pt x="4033" y="3659"/>
                  </a:lnTo>
                  <a:cubicBezTo>
                    <a:pt x="4194" y="3837"/>
                    <a:pt x="4194" y="4105"/>
                    <a:pt x="4033" y="4283"/>
                  </a:cubicBezTo>
                  <a:lnTo>
                    <a:pt x="2784" y="5514"/>
                  </a:lnTo>
                  <a:cubicBezTo>
                    <a:pt x="2713" y="5603"/>
                    <a:pt x="2588" y="5639"/>
                    <a:pt x="2481" y="5639"/>
                  </a:cubicBezTo>
                  <a:cubicBezTo>
                    <a:pt x="2356" y="5639"/>
                    <a:pt x="2249" y="5603"/>
                    <a:pt x="2178" y="5514"/>
                  </a:cubicBezTo>
                  <a:lnTo>
                    <a:pt x="929" y="4283"/>
                  </a:lnTo>
                  <a:cubicBezTo>
                    <a:pt x="857" y="4194"/>
                    <a:pt x="804" y="4087"/>
                    <a:pt x="804" y="3962"/>
                  </a:cubicBezTo>
                  <a:cubicBezTo>
                    <a:pt x="804" y="3855"/>
                    <a:pt x="857" y="3748"/>
                    <a:pt x="929" y="3659"/>
                  </a:cubicBezTo>
                  <a:lnTo>
                    <a:pt x="2178" y="2428"/>
                  </a:lnTo>
                  <a:cubicBezTo>
                    <a:pt x="2258" y="2338"/>
                    <a:pt x="2369" y="2294"/>
                    <a:pt x="2481" y="2294"/>
                  </a:cubicBezTo>
                  <a:close/>
                  <a:moveTo>
                    <a:pt x="2302" y="1"/>
                  </a:moveTo>
                  <a:cubicBezTo>
                    <a:pt x="2178" y="1"/>
                    <a:pt x="2070" y="37"/>
                    <a:pt x="1981" y="126"/>
                  </a:cubicBezTo>
                  <a:lnTo>
                    <a:pt x="1" y="2106"/>
                  </a:lnTo>
                  <a:lnTo>
                    <a:pt x="1" y="4586"/>
                  </a:lnTo>
                  <a:lnTo>
                    <a:pt x="1553" y="6139"/>
                  </a:lnTo>
                  <a:cubicBezTo>
                    <a:pt x="1624" y="6210"/>
                    <a:pt x="1678" y="6335"/>
                    <a:pt x="1678" y="6442"/>
                  </a:cubicBezTo>
                  <a:cubicBezTo>
                    <a:pt x="1678" y="6567"/>
                    <a:pt x="1624" y="6674"/>
                    <a:pt x="1553" y="6745"/>
                  </a:cubicBezTo>
                  <a:lnTo>
                    <a:pt x="1" y="8298"/>
                  </a:lnTo>
                  <a:lnTo>
                    <a:pt x="1" y="10778"/>
                  </a:lnTo>
                  <a:lnTo>
                    <a:pt x="6317" y="4462"/>
                  </a:lnTo>
                  <a:cubicBezTo>
                    <a:pt x="6406" y="4372"/>
                    <a:pt x="6442" y="4265"/>
                    <a:pt x="6442" y="4158"/>
                  </a:cubicBezTo>
                  <a:cubicBezTo>
                    <a:pt x="6442" y="4033"/>
                    <a:pt x="6406" y="3926"/>
                    <a:pt x="6317" y="3837"/>
                  </a:cubicBezTo>
                  <a:lnTo>
                    <a:pt x="2606" y="126"/>
                  </a:lnTo>
                  <a:cubicBezTo>
                    <a:pt x="2517" y="37"/>
                    <a:pt x="2409" y="1"/>
                    <a:pt x="230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5" name="Google Shape;4835;p125"/>
            <p:cNvSpPr/>
            <p:nvPr/>
          </p:nvSpPr>
          <p:spPr>
            <a:xfrm>
              <a:off x="3536450" y="2095475"/>
              <a:ext cx="153475" cy="373825"/>
            </a:xfrm>
            <a:custGeom>
              <a:avLst/>
              <a:gdLst/>
              <a:ahLst/>
              <a:cxnLst/>
              <a:rect l="l" t="t" r="r" b="b"/>
              <a:pathLst>
                <a:path w="6139" h="14953" extrusionOk="0">
                  <a:moveTo>
                    <a:pt x="3944" y="1463"/>
                  </a:moveTo>
                  <a:cubicBezTo>
                    <a:pt x="4194" y="1463"/>
                    <a:pt x="4390" y="1659"/>
                    <a:pt x="4390" y="1891"/>
                  </a:cubicBezTo>
                  <a:lnTo>
                    <a:pt x="4390" y="3658"/>
                  </a:lnTo>
                  <a:cubicBezTo>
                    <a:pt x="4390" y="3890"/>
                    <a:pt x="4194" y="4086"/>
                    <a:pt x="3944" y="4086"/>
                  </a:cubicBezTo>
                  <a:lnTo>
                    <a:pt x="2195" y="4086"/>
                  </a:lnTo>
                  <a:cubicBezTo>
                    <a:pt x="1963" y="4086"/>
                    <a:pt x="1767" y="3890"/>
                    <a:pt x="1767" y="3658"/>
                  </a:cubicBezTo>
                  <a:lnTo>
                    <a:pt x="1767" y="1891"/>
                  </a:lnTo>
                  <a:cubicBezTo>
                    <a:pt x="1767" y="1659"/>
                    <a:pt x="1963" y="1463"/>
                    <a:pt x="2195" y="1463"/>
                  </a:cubicBezTo>
                  <a:close/>
                  <a:moveTo>
                    <a:pt x="3944" y="4960"/>
                  </a:moveTo>
                  <a:cubicBezTo>
                    <a:pt x="4194" y="4960"/>
                    <a:pt x="4390" y="5157"/>
                    <a:pt x="4390" y="5406"/>
                  </a:cubicBezTo>
                  <a:lnTo>
                    <a:pt x="4390" y="7155"/>
                  </a:lnTo>
                  <a:cubicBezTo>
                    <a:pt x="4390" y="7387"/>
                    <a:pt x="4194" y="7583"/>
                    <a:pt x="3944" y="7583"/>
                  </a:cubicBezTo>
                  <a:lnTo>
                    <a:pt x="2195" y="7583"/>
                  </a:lnTo>
                  <a:cubicBezTo>
                    <a:pt x="1963" y="7583"/>
                    <a:pt x="1767" y="7387"/>
                    <a:pt x="1767" y="7155"/>
                  </a:cubicBezTo>
                  <a:lnTo>
                    <a:pt x="1767" y="5406"/>
                  </a:lnTo>
                  <a:cubicBezTo>
                    <a:pt x="1767" y="5157"/>
                    <a:pt x="1963" y="4960"/>
                    <a:pt x="2195" y="4960"/>
                  </a:cubicBezTo>
                  <a:close/>
                  <a:moveTo>
                    <a:pt x="3069" y="11437"/>
                  </a:moveTo>
                  <a:cubicBezTo>
                    <a:pt x="3319" y="11437"/>
                    <a:pt x="3516" y="11634"/>
                    <a:pt x="3516" y="11883"/>
                  </a:cubicBezTo>
                  <a:cubicBezTo>
                    <a:pt x="3516" y="12133"/>
                    <a:pt x="3319" y="12329"/>
                    <a:pt x="3069" y="12329"/>
                  </a:cubicBezTo>
                  <a:cubicBezTo>
                    <a:pt x="2838" y="12329"/>
                    <a:pt x="2641" y="12133"/>
                    <a:pt x="2641" y="11883"/>
                  </a:cubicBezTo>
                  <a:cubicBezTo>
                    <a:pt x="2641" y="11634"/>
                    <a:pt x="2838" y="11437"/>
                    <a:pt x="3069" y="11437"/>
                  </a:cubicBezTo>
                  <a:close/>
                  <a:moveTo>
                    <a:pt x="447" y="0"/>
                  </a:moveTo>
                  <a:cubicBezTo>
                    <a:pt x="197" y="0"/>
                    <a:pt x="1" y="196"/>
                    <a:pt x="1" y="446"/>
                  </a:cubicBezTo>
                  <a:lnTo>
                    <a:pt x="1" y="11883"/>
                  </a:lnTo>
                  <a:cubicBezTo>
                    <a:pt x="1" y="13578"/>
                    <a:pt x="1374" y="14952"/>
                    <a:pt x="3069" y="14952"/>
                  </a:cubicBezTo>
                  <a:cubicBezTo>
                    <a:pt x="4765" y="14952"/>
                    <a:pt x="6138" y="13578"/>
                    <a:pt x="6138" y="11883"/>
                  </a:cubicBezTo>
                  <a:lnTo>
                    <a:pt x="6138" y="446"/>
                  </a:lnTo>
                  <a:cubicBezTo>
                    <a:pt x="6138" y="196"/>
                    <a:pt x="5942" y="0"/>
                    <a:pt x="569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6" name="Google Shape;4836;p125"/>
          <p:cNvGrpSpPr/>
          <p:nvPr/>
        </p:nvGrpSpPr>
        <p:grpSpPr>
          <a:xfrm>
            <a:off x="3057825" y="1552125"/>
            <a:ext cx="200750" cy="373825"/>
            <a:chOff x="3057825" y="1488375"/>
            <a:chExt cx="200750" cy="373825"/>
          </a:xfrm>
        </p:grpSpPr>
        <p:sp>
          <p:nvSpPr>
            <p:cNvPr id="4837" name="Google Shape;4837;p125"/>
            <p:cNvSpPr/>
            <p:nvPr/>
          </p:nvSpPr>
          <p:spPr>
            <a:xfrm>
              <a:off x="3064950" y="1537450"/>
              <a:ext cx="193625" cy="268550"/>
            </a:xfrm>
            <a:custGeom>
              <a:avLst/>
              <a:gdLst/>
              <a:ahLst/>
              <a:cxnLst/>
              <a:rect l="l" t="t" r="r" b="b"/>
              <a:pathLst>
                <a:path w="7745" h="10742" extrusionOk="0">
                  <a:moveTo>
                    <a:pt x="2766" y="0"/>
                  </a:moveTo>
                  <a:cubicBezTo>
                    <a:pt x="2053" y="0"/>
                    <a:pt x="1464" y="589"/>
                    <a:pt x="1464" y="1320"/>
                  </a:cubicBezTo>
                  <a:lnTo>
                    <a:pt x="1464" y="5781"/>
                  </a:lnTo>
                  <a:lnTo>
                    <a:pt x="1321" y="5781"/>
                  </a:lnTo>
                  <a:cubicBezTo>
                    <a:pt x="590" y="5781"/>
                    <a:pt x="1" y="6370"/>
                    <a:pt x="1" y="7084"/>
                  </a:cubicBezTo>
                  <a:lnTo>
                    <a:pt x="1" y="9421"/>
                  </a:lnTo>
                  <a:cubicBezTo>
                    <a:pt x="1" y="10152"/>
                    <a:pt x="590" y="10741"/>
                    <a:pt x="1321" y="10741"/>
                  </a:cubicBezTo>
                  <a:lnTo>
                    <a:pt x="7745" y="10741"/>
                  </a:lnTo>
                  <a:lnTo>
                    <a:pt x="7745" y="5317"/>
                  </a:lnTo>
                  <a:cubicBezTo>
                    <a:pt x="7745" y="4586"/>
                    <a:pt x="7156" y="3997"/>
                    <a:pt x="6424" y="3997"/>
                  </a:cubicBezTo>
                  <a:lnTo>
                    <a:pt x="4087" y="3997"/>
                  </a:lnTo>
                  <a:lnTo>
                    <a:pt x="4087" y="1320"/>
                  </a:lnTo>
                  <a:cubicBezTo>
                    <a:pt x="4087" y="589"/>
                    <a:pt x="3498" y="0"/>
                    <a:pt x="276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8" name="Google Shape;4838;p125"/>
            <p:cNvSpPr/>
            <p:nvPr/>
          </p:nvSpPr>
          <p:spPr>
            <a:xfrm>
              <a:off x="3094400" y="1827825"/>
              <a:ext cx="164175" cy="34375"/>
            </a:xfrm>
            <a:custGeom>
              <a:avLst/>
              <a:gdLst/>
              <a:ahLst/>
              <a:cxnLst/>
              <a:rect l="l" t="t" r="r" b="b"/>
              <a:pathLst>
                <a:path w="6567" h="1375" extrusionOk="0">
                  <a:moveTo>
                    <a:pt x="0" y="1"/>
                  </a:moveTo>
                  <a:lnTo>
                    <a:pt x="0" y="928"/>
                  </a:lnTo>
                  <a:cubicBezTo>
                    <a:pt x="0" y="1178"/>
                    <a:pt x="179" y="1374"/>
                    <a:pt x="429" y="1374"/>
                  </a:cubicBezTo>
                  <a:lnTo>
                    <a:pt x="6121" y="1374"/>
                  </a:lnTo>
                  <a:cubicBezTo>
                    <a:pt x="6370" y="1374"/>
                    <a:pt x="6567" y="1178"/>
                    <a:pt x="6567" y="928"/>
                  </a:cubicBezTo>
                  <a:lnTo>
                    <a:pt x="656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9" name="Google Shape;4839;p125"/>
            <p:cNvSpPr/>
            <p:nvPr/>
          </p:nvSpPr>
          <p:spPr>
            <a:xfrm>
              <a:off x="3057825" y="1488375"/>
              <a:ext cx="153025" cy="130275"/>
            </a:xfrm>
            <a:custGeom>
              <a:avLst/>
              <a:gdLst/>
              <a:ahLst/>
              <a:cxnLst/>
              <a:rect l="l" t="t" r="r" b="b"/>
              <a:pathLst>
                <a:path w="6121" h="5211" extrusionOk="0">
                  <a:moveTo>
                    <a:pt x="3051" y="0"/>
                  </a:moveTo>
                  <a:cubicBezTo>
                    <a:pt x="1374" y="0"/>
                    <a:pt x="0" y="1374"/>
                    <a:pt x="0" y="3069"/>
                  </a:cubicBezTo>
                  <a:cubicBezTo>
                    <a:pt x="0" y="3908"/>
                    <a:pt x="322" y="4657"/>
                    <a:pt x="875" y="5210"/>
                  </a:cubicBezTo>
                  <a:lnTo>
                    <a:pt x="875" y="3283"/>
                  </a:lnTo>
                  <a:cubicBezTo>
                    <a:pt x="875" y="2070"/>
                    <a:pt x="1856" y="1089"/>
                    <a:pt x="3051" y="1089"/>
                  </a:cubicBezTo>
                  <a:cubicBezTo>
                    <a:pt x="4265" y="1089"/>
                    <a:pt x="5246" y="2070"/>
                    <a:pt x="5246" y="3283"/>
                  </a:cubicBezTo>
                  <a:lnTo>
                    <a:pt x="5246" y="5085"/>
                  </a:lnTo>
                  <a:lnTo>
                    <a:pt x="5371" y="5085"/>
                  </a:lnTo>
                  <a:cubicBezTo>
                    <a:pt x="5835" y="4550"/>
                    <a:pt x="6120" y="3836"/>
                    <a:pt x="6120" y="3069"/>
                  </a:cubicBezTo>
                  <a:cubicBezTo>
                    <a:pt x="6120" y="1374"/>
                    <a:pt x="4747" y="0"/>
                    <a:pt x="305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40" name="Google Shape;4840;p125"/>
          <p:cNvGrpSpPr/>
          <p:nvPr/>
        </p:nvGrpSpPr>
        <p:grpSpPr>
          <a:xfrm>
            <a:off x="2971275" y="3827050"/>
            <a:ext cx="373850" cy="373375"/>
            <a:chOff x="1638750" y="3935400"/>
            <a:chExt cx="373850" cy="373375"/>
          </a:xfrm>
        </p:grpSpPr>
        <p:sp>
          <p:nvSpPr>
            <p:cNvPr id="4841" name="Google Shape;4841;p125"/>
            <p:cNvSpPr/>
            <p:nvPr/>
          </p:nvSpPr>
          <p:spPr>
            <a:xfrm>
              <a:off x="1638750" y="4081725"/>
              <a:ext cx="373850" cy="227050"/>
            </a:xfrm>
            <a:custGeom>
              <a:avLst/>
              <a:gdLst/>
              <a:ahLst/>
              <a:cxnLst/>
              <a:rect l="l" t="t" r="r" b="b"/>
              <a:pathLst>
                <a:path w="14954" h="9082" extrusionOk="0">
                  <a:moveTo>
                    <a:pt x="3873" y="2730"/>
                  </a:moveTo>
                  <a:cubicBezTo>
                    <a:pt x="4283" y="2730"/>
                    <a:pt x="4694" y="2855"/>
                    <a:pt x="5050" y="3087"/>
                  </a:cubicBezTo>
                  <a:cubicBezTo>
                    <a:pt x="5247" y="3212"/>
                    <a:pt x="5300" y="3497"/>
                    <a:pt x="5157" y="3694"/>
                  </a:cubicBezTo>
                  <a:cubicBezTo>
                    <a:pt x="5080" y="3814"/>
                    <a:pt x="4943" y="3881"/>
                    <a:pt x="4802" y="3881"/>
                  </a:cubicBezTo>
                  <a:cubicBezTo>
                    <a:pt x="4715" y="3881"/>
                    <a:pt x="4626" y="3855"/>
                    <a:pt x="4551" y="3801"/>
                  </a:cubicBezTo>
                  <a:cubicBezTo>
                    <a:pt x="4355" y="3676"/>
                    <a:pt x="4105" y="3604"/>
                    <a:pt x="3873" y="3604"/>
                  </a:cubicBezTo>
                  <a:cubicBezTo>
                    <a:pt x="3195" y="3604"/>
                    <a:pt x="2642" y="4157"/>
                    <a:pt x="2642" y="4818"/>
                  </a:cubicBezTo>
                  <a:cubicBezTo>
                    <a:pt x="2642" y="5496"/>
                    <a:pt x="3195" y="6049"/>
                    <a:pt x="3873" y="6049"/>
                  </a:cubicBezTo>
                  <a:cubicBezTo>
                    <a:pt x="4123" y="6049"/>
                    <a:pt x="4319" y="5977"/>
                    <a:pt x="4479" y="5835"/>
                  </a:cubicBezTo>
                  <a:cubicBezTo>
                    <a:pt x="4515" y="5799"/>
                    <a:pt x="4551" y="5781"/>
                    <a:pt x="4586" y="5745"/>
                  </a:cubicBezTo>
                  <a:cubicBezTo>
                    <a:pt x="4665" y="5637"/>
                    <a:pt x="4787" y="5583"/>
                    <a:pt x="4910" y="5583"/>
                  </a:cubicBezTo>
                  <a:cubicBezTo>
                    <a:pt x="5011" y="5583"/>
                    <a:pt x="5113" y="5620"/>
                    <a:pt x="5193" y="5692"/>
                  </a:cubicBezTo>
                  <a:cubicBezTo>
                    <a:pt x="5389" y="5835"/>
                    <a:pt x="5407" y="6120"/>
                    <a:pt x="5247" y="6299"/>
                  </a:cubicBezTo>
                  <a:cubicBezTo>
                    <a:pt x="5193" y="6370"/>
                    <a:pt x="5140" y="6423"/>
                    <a:pt x="5068" y="6495"/>
                  </a:cubicBezTo>
                  <a:cubicBezTo>
                    <a:pt x="4747" y="6780"/>
                    <a:pt x="4337" y="6923"/>
                    <a:pt x="3873" y="6923"/>
                  </a:cubicBezTo>
                  <a:cubicBezTo>
                    <a:pt x="2713" y="6923"/>
                    <a:pt x="1767" y="5977"/>
                    <a:pt x="1767" y="4818"/>
                  </a:cubicBezTo>
                  <a:cubicBezTo>
                    <a:pt x="1767" y="3676"/>
                    <a:pt x="2713" y="2730"/>
                    <a:pt x="3873" y="2730"/>
                  </a:cubicBezTo>
                  <a:close/>
                  <a:moveTo>
                    <a:pt x="7808" y="2722"/>
                  </a:moveTo>
                  <a:cubicBezTo>
                    <a:pt x="8216" y="2722"/>
                    <a:pt x="8613" y="2865"/>
                    <a:pt x="8976" y="3140"/>
                  </a:cubicBezTo>
                  <a:lnTo>
                    <a:pt x="8976" y="3158"/>
                  </a:lnTo>
                  <a:cubicBezTo>
                    <a:pt x="9172" y="3301"/>
                    <a:pt x="9208" y="3569"/>
                    <a:pt x="9065" y="3765"/>
                  </a:cubicBezTo>
                  <a:cubicBezTo>
                    <a:pt x="8981" y="3881"/>
                    <a:pt x="8852" y="3941"/>
                    <a:pt x="8721" y="3941"/>
                  </a:cubicBezTo>
                  <a:cubicBezTo>
                    <a:pt x="8631" y="3941"/>
                    <a:pt x="8538" y="3912"/>
                    <a:pt x="8458" y="3854"/>
                  </a:cubicBezTo>
                  <a:cubicBezTo>
                    <a:pt x="8440" y="3854"/>
                    <a:pt x="8440" y="3854"/>
                    <a:pt x="8440" y="3836"/>
                  </a:cubicBezTo>
                  <a:cubicBezTo>
                    <a:pt x="8236" y="3683"/>
                    <a:pt x="8012" y="3602"/>
                    <a:pt x="7797" y="3602"/>
                  </a:cubicBezTo>
                  <a:cubicBezTo>
                    <a:pt x="7712" y="3602"/>
                    <a:pt x="7629" y="3615"/>
                    <a:pt x="7548" y="3640"/>
                  </a:cubicBezTo>
                  <a:cubicBezTo>
                    <a:pt x="7334" y="3694"/>
                    <a:pt x="7299" y="3836"/>
                    <a:pt x="7299" y="3890"/>
                  </a:cubicBezTo>
                  <a:cubicBezTo>
                    <a:pt x="7281" y="3925"/>
                    <a:pt x="7281" y="4015"/>
                    <a:pt x="7370" y="4068"/>
                  </a:cubicBezTo>
                  <a:cubicBezTo>
                    <a:pt x="7477" y="4122"/>
                    <a:pt x="7870" y="4300"/>
                    <a:pt x="8262" y="4443"/>
                  </a:cubicBezTo>
                  <a:cubicBezTo>
                    <a:pt x="9119" y="4764"/>
                    <a:pt x="9333" y="5371"/>
                    <a:pt x="9243" y="5852"/>
                  </a:cubicBezTo>
                  <a:cubicBezTo>
                    <a:pt x="9136" y="6477"/>
                    <a:pt x="8530" y="6923"/>
                    <a:pt x="7834" y="6923"/>
                  </a:cubicBezTo>
                  <a:cubicBezTo>
                    <a:pt x="7245" y="6923"/>
                    <a:pt x="6710" y="6691"/>
                    <a:pt x="6335" y="6299"/>
                  </a:cubicBezTo>
                  <a:cubicBezTo>
                    <a:pt x="6174" y="6120"/>
                    <a:pt x="6192" y="5835"/>
                    <a:pt x="6371" y="5674"/>
                  </a:cubicBezTo>
                  <a:cubicBezTo>
                    <a:pt x="6453" y="5600"/>
                    <a:pt x="6558" y="5564"/>
                    <a:pt x="6663" y="5564"/>
                  </a:cubicBezTo>
                  <a:cubicBezTo>
                    <a:pt x="6786" y="5564"/>
                    <a:pt x="6909" y="5613"/>
                    <a:pt x="6995" y="5710"/>
                  </a:cubicBezTo>
                  <a:cubicBezTo>
                    <a:pt x="7192" y="5924"/>
                    <a:pt x="7495" y="6049"/>
                    <a:pt x="7834" y="6049"/>
                  </a:cubicBezTo>
                  <a:cubicBezTo>
                    <a:pt x="8137" y="6049"/>
                    <a:pt x="8351" y="5870"/>
                    <a:pt x="8387" y="5692"/>
                  </a:cubicBezTo>
                  <a:cubicBezTo>
                    <a:pt x="8423" y="5460"/>
                    <a:pt x="8066" y="5299"/>
                    <a:pt x="7959" y="5264"/>
                  </a:cubicBezTo>
                  <a:cubicBezTo>
                    <a:pt x="7441" y="5067"/>
                    <a:pt x="6995" y="4871"/>
                    <a:pt x="6960" y="4853"/>
                  </a:cubicBezTo>
                  <a:cubicBezTo>
                    <a:pt x="6942" y="4853"/>
                    <a:pt x="6924" y="4835"/>
                    <a:pt x="6906" y="4818"/>
                  </a:cubicBezTo>
                  <a:cubicBezTo>
                    <a:pt x="6549" y="4586"/>
                    <a:pt x="6371" y="4175"/>
                    <a:pt x="6424" y="3765"/>
                  </a:cubicBezTo>
                  <a:cubicBezTo>
                    <a:pt x="6496" y="3301"/>
                    <a:pt x="6817" y="2944"/>
                    <a:pt x="7281" y="2801"/>
                  </a:cubicBezTo>
                  <a:cubicBezTo>
                    <a:pt x="7457" y="2748"/>
                    <a:pt x="7633" y="2722"/>
                    <a:pt x="7808" y="2722"/>
                  </a:cubicBezTo>
                  <a:close/>
                  <a:moveTo>
                    <a:pt x="11713" y="2722"/>
                  </a:moveTo>
                  <a:cubicBezTo>
                    <a:pt x="12320" y="2722"/>
                    <a:pt x="12796" y="3053"/>
                    <a:pt x="12937" y="3194"/>
                  </a:cubicBezTo>
                  <a:cubicBezTo>
                    <a:pt x="13115" y="3372"/>
                    <a:pt x="13115" y="3640"/>
                    <a:pt x="12937" y="3818"/>
                  </a:cubicBezTo>
                  <a:cubicBezTo>
                    <a:pt x="12857" y="3899"/>
                    <a:pt x="12749" y="3939"/>
                    <a:pt x="12640" y="3939"/>
                  </a:cubicBezTo>
                  <a:cubicBezTo>
                    <a:pt x="12531" y="3939"/>
                    <a:pt x="12419" y="3899"/>
                    <a:pt x="12330" y="3818"/>
                  </a:cubicBezTo>
                  <a:cubicBezTo>
                    <a:pt x="12301" y="3804"/>
                    <a:pt x="12050" y="3602"/>
                    <a:pt x="11708" y="3602"/>
                  </a:cubicBezTo>
                  <a:cubicBezTo>
                    <a:pt x="11628" y="3602"/>
                    <a:pt x="11544" y="3613"/>
                    <a:pt x="11456" y="3640"/>
                  </a:cubicBezTo>
                  <a:cubicBezTo>
                    <a:pt x="11260" y="3694"/>
                    <a:pt x="11206" y="3836"/>
                    <a:pt x="11206" y="3890"/>
                  </a:cubicBezTo>
                  <a:cubicBezTo>
                    <a:pt x="11206" y="3925"/>
                    <a:pt x="11206" y="4015"/>
                    <a:pt x="11277" y="4068"/>
                  </a:cubicBezTo>
                  <a:cubicBezTo>
                    <a:pt x="11402" y="4122"/>
                    <a:pt x="11777" y="4300"/>
                    <a:pt x="12187" y="4443"/>
                  </a:cubicBezTo>
                  <a:cubicBezTo>
                    <a:pt x="13026" y="4764"/>
                    <a:pt x="13240" y="5371"/>
                    <a:pt x="13169" y="5852"/>
                  </a:cubicBezTo>
                  <a:cubicBezTo>
                    <a:pt x="13044" y="6477"/>
                    <a:pt x="12455" y="6923"/>
                    <a:pt x="11741" y="6923"/>
                  </a:cubicBezTo>
                  <a:cubicBezTo>
                    <a:pt x="11170" y="6923"/>
                    <a:pt x="10617" y="6691"/>
                    <a:pt x="10260" y="6299"/>
                  </a:cubicBezTo>
                  <a:cubicBezTo>
                    <a:pt x="10100" y="6120"/>
                    <a:pt x="10100" y="5835"/>
                    <a:pt x="10278" y="5674"/>
                  </a:cubicBezTo>
                  <a:cubicBezTo>
                    <a:pt x="10360" y="5600"/>
                    <a:pt x="10465" y="5564"/>
                    <a:pt x="10570" y="5564"/>
                  </a:cubicBezTo>
                  <a:cubicBezTo>
                    <a:pt x="10693" y="5564"/>
                    <a:pt x="10816" y="5613"/>
                    <a:pt x="10903" y="5710"/>
                  </a:cubicBezTo>
                  <a:cubicBezTo>
                    <a:pt x="11099" y="5924"/>
                    <a:pt x="11420" y="6049"/>
                    <a:pt x="11741" y="6049"/>
                  </a:cubicBezTo>
                  <a:cubicBezTo>
                    <a:pt x="12045" y="6049"/>
                    <a:pt x="12259" y="5870"/>
                    <a:pt x="12295" y="5692"/>
                  </a:cubicBezTo>
                  <a:cubicBezTo>
                    <a:pt x="12348" y="5460"/>
                    <a:pt x="11991" y="5299"/>
                    <a:pt x="11884" y="5264"/>
                  </a:cubicBezTo>
                  <a:cubicBezTo>
                    <a:pt x="11367" y="5067"/>
                    <a:pt x="10903" y="4871"/>
                    <a:pt x="10885" y="4853"/>
                  </a:cubicBezTo>
                  <a:cubicBezTo>
                    <a:pt x="10867" y="4853"/>
                    <a:pt x="10831" y="4835"/>
                    <a:pt x="10814" y="4818"/>
                  </a:cubicBezTo>
                  <a:cubicBezTo>
                    <a:pt x="10457" y="4586"/>
                    <a:pt x="10278" y="4175"/>
                    <a:pt x="10332" y="3765"/>
                  </a:cubicBezTo>
                  <a:cubicBezTo>
                    <a:pt x="10403" y="3301"/>
                    <a:pt x="10742" y="2944"/>
                    <a:pt x="11206" y="2801"/>
                  </a:cubicBezTo>
                  <a:cubicBezTo>
                    <a:pt x="11382" y="2745"/>
                    <a:pt x="11552" y="2722"/>
                    <a:pt x="11713" y="2722"/>
                  </a:cubicBezTo>
                  <a:close/>
                  <a:moveTo>
                    <a:pt x="429" y="0"/>
                  </a:moveTo>
                  <a:cubicBezTo>
                    <a:pt x="197" y="0"/>
                    <a:pt x="1" y="196"/>
                    <a:pt x="1" y="446"/>
                  </a:cubicBezTo>
                  <a:lnTo>
                    <a:pt x="1" y="8654"/>
                  </a:lnTo>
                  <a:cubicBezTo>
                    <a:pt x="1" y="8886"/>
                    <a:pt x="197" y="9082"/>
                    <a:pt x="429" y="9082"/>
                  </a:cubicBezTo>
                  <a:lnTo>
                    <a:pt x="14507" y="9082"/>
                  </a:lnTo>
                  <a:cubicBezTo>
                    <a:pt x="14757" y="9082"/>
                    <a:pt x="14953" y="8886"/>
                    <a:pt x="14953" y="8654"/>
                  </a:cubicBezTo>
                  <a:lnTo>
                    <a:pt x="14953" y="446"/>
                  </a:lnTo>
                  <a:cubicBezTo>
                    <a:pt x="14953" y="196"/>
                    <a:pt x="14757" y="0"/>
                    <a:pt x="1450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2" name="Google Shape;4842;p125"/>
            <p:cNvSpPr/>
            <p:nvPr/>
          </p:nvSpPr>
          <p:spPr>
            <a:xfrm>
              <a:off x="1700775" y="3935400"/>
              <a:ext cx="249375" cy="124475"/>
            </a:xfrm>
            <a:custGeom>
              <a:avLst/>
              <a:gdLst/>
              <a:ahLst/>
              <a:cxnLst/>
              <a:rect l="l" t="t" r="r" b="b"/>
              <a:pathLst>
                <a:path w="9975" h="4979" extrusionOk="0">
                  <a:moveTo>
                    <a:pt x="4987" y="1"/>
                  </a:moveTo>
                  <a:cubicBezTo>
                    <a:pt x="4617" y="1"/>
                    <a:pt x="4247" y="36"/>
                    <a:pt x="3890" y="108"/>
                  </a:cubicBezTo>
                  <a:cubicBezTo>
                    <a:pt x="3693" y="143"/>
                    <a:pt x="3533" y="322"/>
                    <a:pt x="3533" y="536"/>
                  </a:cubicBezTo>
                  <a:lnTo>
                    <a:pt x="3533" y="1285"/>
                  </a:lnTo>
                  <a:cubicBezTo>
                    <a:pt x="3497" y="1303"/>
                    <a:pt x="3444" y="1321"/>
                    <a:pt x="3390" y="1339"/>
                  </a:cubicBezTo>
                  <a:lnTo>
                    <a:pt x="2873" y="804"/>
                  </a:lnTo>
                  <a:cubicBezTo>
                    <a:pt x="2791" y="722"/>
                    <a:pt x="2680" y="681"/>
                    <a:pt x="2567" y="681"/>
                  </a:cubicBezTo>
                  <a:cubicBezTo>
                    <a:pt x="2482" y="681"/>
                    <a:pt x="2396" y="704"/>
                    <a:pt x="2320" y="750"/>
                  </a:cubicBezTo>
                  <a:cubicBezTo>
                    <a:pt x="2016" y="964"/>
                    <a:pt x="1731" y="1196"/>
                    <a:pt x="1463" y="1464"/>
                  </a:cubicBezTo>
                  <a:cubicBezTo>
                    <a:pt x="1196" y="1714"/>
                    <a:pt x="964" y="1999"/>
                    <a:pt x="767" y="2302"/>
                  </a:cubicBezTo>
                  <a:cubicBezTo>
                    <a:pt x="642" y="2481"/>
                    <a:pt x="678" y="2713"/>
                    <a:pt x="821" y="2856"/>
                  </a:cubicBezTo>
                  <a:lnTo>
                    <a:pt x="1356" y="3391"/>
                  </a:lnTo>
                  <a:cubicBezTo>
                    <a:pt x="1320" y="3444"/>
                    <a:pt x="1303" y="3480"/>
                    <a:pt x="1285" y="3534"/>
                  </a:cubicBezTo>
                  <a:lnTo>
                    <a:pt x="535" y="3534"/>
                  </a:lnTo>
                  <a:cubicBezTo>
                    <a:pt x="339" y="3534"/>
                    <a:pt x="161" y="3676"/>
                    <a:pt x="107" y="3890"/>
                  </a:cubicBezTo>
                  <a:cubicBezTo>
                    <a:pt x="36" y="4247"/>
                    <a:pt x="0" y="4604"/>
                    <a:pt x="0" y="4979"/>
                  </a:cubicBezTo>
                  <a:lnTo>
                    <a:pt x="3908" y="4979"/>
                  </a:lnTo>
                  <a:cubicBezTo>
                    <a:pt x="3908" y="4390"/>
                    <a:pt x="4389" y="3908"/>
                    <a:pt x="4996" y="3908"/>
                  </a:cubicBezTo>
                  <a:cubicBezTo>
                    <a:pt x="5585" y="3908"/>
                    <a:pt x="6067" y="4390"/>
                    <a:pt x="6067" y="4979"/>
                  </a:cubicBezTo>
                  <a:lnTo>
                    <a:pt x="9974" y="4979"/>
                  </a:lnTo>
                  <a:cubicBezTo>
                    <a:pt x="9974" y="4604"/>
                    <a:pt x="9938" y="4247"/>
                    <a:pt x="9867" y="3890"/>
                  </a:cubicBezTo>
                  <a:cubicBezTo>
                    <a:pt x="9831" y="3676"/>
                    <a:pt x="9653" y="3534"/>
                    <a:pt x="9439" y="3534"/>
                  </a:cubicBezTo>
                  <a:lnTo>
                    <a:pt x="8689" y="3534"/>
                  </a:lnTo>
                  <a:cubicBezTo>
                    <a:pt x="8672" y="3480"/>
                    <a:pt x="8654" y="3444"/>
                    <a:pt x="8636" y="3391"/>
                  </a:cubicBezTo>
                  <a:lnTo>
                    <a:pt x="9153" y="2856"/>
                  </a:lnTo>
                  <a:cubicBezTo>
                    <a:pt x="9314" y="2713"/>
                    <a:pt x="9332" y="2481"/>
                    <a:pt x="9207" y="2302"/>
                  </a:cubicBezTo>
                  <a:cubicBezTo>
                    <a:pt x="9011" y="1999"/>
                    <a:pt x="8779" y="1714"/>
                    <a:pt x="8511" y="1446"/>
                  </a:cubicBezTo>
                  <a:cubicBezTo>
                    <a:pt x="8261" y="1196"/>
                    <a:pt x="7976" y="964"/>
                    <a:pt x="7655" y="750"/>
                  </a:cubicBezTo>
                  <a:cubicBezTo>
                    <a:pt x="7586" y="704"/>
                    <a:pt x="7504" y="681"/>
                    <a:pt x="7421" y="681"/>
                  </a:cubicBezTo>
                  <a:cubicBezTo>
                    <a:pt x="7312" y="681"/>
                    <a:pt x="7201" y="722"/>
                    <a:pt x="7119" y="804"/>
                  </a:cubicBezTo>
                  <a:lnTo>
                    <a:pt x="6584" y="1339"/>
                  </a:lnTo>
                  <a:cubicBezTo>
                    <a:pt x="6530" y="1321"/>
                    <a:pt x="6495" y="1303"/>
                    <a:pt x="6441" y="1285"/>
                  </a:cubicBezTo>
                  <a:lnTo>
                    <a:pt x="6441" y="536"/>
                  </a:lnTo>
                  <a:cubicBezTo>
                    <a:pt x="6441" y="322"/>
                    <a:pt x="6298" y="143"/>
                    <a:pt x="6084" y="108"/>
                  </a:cubicBezTo>
                  <a:cubicBezTo>
                    <a:pt x="5728" y="36"/>
                    <a:pt x="5357" y="1"/>
                    <a:pt x="498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43" name="Google Shape;4843;p125"/>
          <p:cNvGrpSpPr/>
          <p:nvPr/>
        </p:nvGrpSpPr>
        <p:grpSpPr>
          <a:xfrm>
            <a:off x="2970850" y="3268300"/>
            <a:ext cx="375150" cy="373675"/>
            <a:chOff x="2970850" y="3204550"/>
            <a:chExt cx="375150" cy="373675"/>
          </a:xfrm>
        </p:grpSpPr>
        <p:sp>
          <p:nvSpPr>
            <p:cNvPr id="4844" name="Google Shape;4844;p125"/>
            <p:cNvSpPr/>
            <p:nvPr/>
          </p:nvSpPr>
          <p:spPr>
            <a:xfrm>
              <a:off x="2970850" y="3204550"/>
              <a:ext cx="95925" cy="95775"/>
            </a:xfrm>
            <a:custGeom>
              <a:avLst/>
              <a:gdLst/>
              <a:ahLst/>
              <a:cxnLst/>
              <a:rect l="l" t="t" r="r" b="b"/>
              <a:pathLst>
                <a:path w="3837" h="3831" extrusionOk="0">
                  <a:moveTo>
                    <a:pt x="446" y="1"/>
                  </a:moveTo>
                  <a:cubicBezTo>
                    <a:pt x="335" y="1"/>
                    <a:pt x="228" y="52"/>
                    <a:pt x="143" y="137"/>
                  </a:cubicBezTo>
                  <a:cubicBezTo>
                    <a:pt x="36" y="226"/>
                    <a:pt x="0" y="369"/>
                    <a:pt x="18" y="511"/>
                  </a:cubicBezTo>
                  <a:lnTo>
                    <a:pt x="607" y="3830"/>
                  </a:lnTo>
                  <a:lnTo>
                    <a:pt x="3836" y="583"/>
                  </a:lnTo>
                  <a:lnTo>
                    <a:pt x="535" y="12"/>
                  </a:lnTo>
                  <a:cubicBezTo>
                    <a:pt x="506" y="4"/>
                    <a:pt x="476" y="1"/>
                    <a:pt x="44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5" name="Google Shape;4845;p125"/>
            <p:cNvSpPr/>
            <p:nvPr/>
          </p:nvSpPr>
          <p:spPr>
            <a:xfrm>
              <a:off x="2997600" y="3282900"/>
              <a:ext cx="299775" cy="295325"/>
            </a:xfrm>
            <a:custGeom>
              <a:avLst/>
              <a:gdLst/>
              <a:ahLst/>
              <a:cxnLst/>
              <a:rect l="l" t="t" r="r" b="b"/>
              <a:pathLst>
                <a:path w="11991" h="11813" extrusionOk="0">
                  <a:moveTo>
                    <a:pt x="1464" y="0"/>
                  </a:moveTo>
                  <a:lnTo>
                    <a:pt x="1" y="1463"/>
                  </a:lnTo>
                  <a:lnTo>
                    <a:pt x="10242" y="11687"/>
                  </a:lnTo>
                  <a:cubicBezTo>
                    <a:pt x="10314" y="11776"/>
                    <a:pt x="10439" y="11812"/>
                    <a:pt x="10546" y="11812"/>
                  </a:cubicBezTo>
                  <a:cubicBezTo>
                    <a:pt x="10671" y="11812"/>
                    <a:pt x="10778" y="11758"/>
                    <a:pt x="10867" y="11687"/>
                  </a:cubicBezTo>
                  <a:lnTo>
                    <a:pt x="11991" y="10545"/>
                  </a:lnTo>
                  <a:lnTo>
                    <a:pt x="146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6" name="Google Shape;4846;p125"/>
            <p:cNvSpPr/>
            <p:nvPr/>
          </p:nvSpPr>
          <p:spPr>
            <a:xfrm>
              <a:off x="3049800" y="3231150"/>
              <a:ext cx="296200" cy="299775"/>
            </a:xfrm>
            <a:custGeom>
              <a:avLst/>
              <a:gdLst/>
              <a:ahLst/>
              <a:cxnLst/>
              <a:rect l="l" t="t" r="r" b="b"/>
              <a:pathLst>
                <a:path w="11848" h="11991" extrusionOk="0">
                  <a:moveTo>
                    <a:pt x="1445" y="0"/>
                  </a:moveTo>
                  <a:lnTo>
                    <a:pt x="0" y="1446"/>
                  </a:lnTo>
                  <a:lnTo>
                    <a:pt x="10527" y="11991"/>
                  </a:lnTo>
                  <a:lnTo>
                    <a:pt x="11669" y="10831"/>
                  </a:lnTo>
                  <a:cubicBezTo>
                    <a:pt x="11848" y="10670"/>
                    <a:pt x="11848" y="10385"/>
                    <a:pt x="11669" y="10224"/>
                  </a:cubicBezTo>
                  <a:lnTo>
                    <a:pt x="144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7" name="Google Shape;4847;p125"/>
            <p:cNvSpPr/>
            <p:nvPr/>
          </p:nvSpPr>
          <p:spPr>
            <a:xfrm>
              <a:off x="3173350" y="3204600"/>
              <a:ext cx="171775" cy="171100"/>
            </a:xfrm>
            <a:custGeom>
              <a:avLst/>
              <a:gdLst/>
              <a:ahLst/>
              <a:cxnLst/>
              <a:rect l="l" t="t" r="r" b="b"/>
              <a:pathLst>
                <a:path w="6871" h="6844" extrusionOk="0">
                  <a:moveTo>
                    <a:pt x="3507" y="1"/>
                  </a:moveTo>
                  <a:cubicBezTo>
                    <a:pt x="3395" y="1"/>
                    <a:pt x="3284" y="45"/>
                    <a:pt x="3194" y="135"/>
                  </a:cubicBezTo>
                  <a:lnTo>
                    <a:pt x="2659" y="670"/>
                  </a:lnTo>
                  <a:lnTo>
                    <a:pt x="3908" y="1919"/>
                  </a:lnTo>
                  <a:cubicBezTo>
                    <a:pt x="4087" y="2097"/>
                    <a:pt x="4087" y="2365"/>
                    <a:pt x="3908" y="2543"/>
                  </a:cubicBezTo>
                  <a:cubicBezTo>
                    <a:pt x="3819" y="2633"/>
                    <a:pt x="3712" y="2668"/>
                    <a:pt x="3605" y="2668"/>
                  </a:cubicBezTo>
                  <a:cubicBezTo>
                    <a:pt x="3498" y="2668"/>
                    <a:pt x="3373" y="2633"/>
                    <a:pt x="3302" y="2543"/>
                  </a:cubicBezTo>
                  <a:lnTo>
                    <a:pt x="2035" y="1277"/>
                  </a:lnTo>
                  <a:lnTo>
                    <a:pt x="1196" y="2133"/>
                  </a:lnTo>
                  <a:lnTo>
                    <a:pt x="2445" y="3382"/>
                  </a:lnTo>
                  <a:cubicBezTo>
                    <a:pt x="2624" y="3560"/>
                    <a:pt x="2624" y="3828"/>
                    <a:pt x="2445" y="4006"/>
                  </a:cubicBezTo>
                  <a:cubicBezTo>
                    <a:pt x="2374" y="4078"/>
                    <a:pt x="2249" y="4131"/>
                    <a:pt x="2142" y="4131"/>
                  </a:cubicBezTo>
                  <a:cubicBezTo>
                    <a:pt x="2035" y="4131"/>
                    <a:pt x="1928" y="4078"/>
                    <a:pt x="1838" y="4006"/>
                  </a:cubicBezTo>
                  <a:lnTo>
                    <a:pt x="572" y="2740"/>
                  </a:lnTo>
                  <a:lnTo>
                    <a:pt x="1" y="3311"/>
                  </a:lnTo>
                  <a:lnTo>
                    <a:pt x="3533" y="6843"/>
                  </a:lnTo>
                  <a:lnTo>
                    <a:pt x="6727" y="3650"/>
                  </a:lnTo>
                  <a:cubicBezTo>
                    <a:pt x="6817" y="3578"/>
                    <a:pt x="6870" y="3453"/>
                    <a:pt x="6870" y="3346"/>
                  </a:cubicBezTo>
                  <a:cubicBezTo>
                    <a:pt x="6870" y="3221"/>
                    <a:pt x="6817" y="3114"/>
                    <a:pt x="6727" y="3025"/>
                  </a:cubicBezTo>
                  <a:lnTo>
                    <a:pt x="3819" y="135"/>
                  </a:lnTo>
                  <a:cubicBezTo>
                    <a:pt x="3730" y="45"/>
                    <a:pt x="3618" y="1"/>
                    <a:pt x="350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8" name="Google Shape;4848;p125"/>
            <p:cNvSpPr/>
            <p:nvPr/>
          </p:nvSpPr>
          <p:spPr>
            <a:xfrm>
              <a:off x="2971275" y="3406900"/>
              <a:ext cx="171325" cy="171325"/>
            </a:xfrm>
            <a:custGeom>
              <a:avLst/>
              <a:gdLst/>
              <a:ahLst/>
              <a:cxnLst/>
              <a:rect l="l" t="t" r="r" b="b"/>
              <a:pathLst>
                <a:path w="6853" h="6853" extrusionOk="0">
                  <a:moveTo>
                    <a:pt x="3320" y="0"/>
                  </a:moveTo>
                  <a:lnTo>
                    <a:pt x="2749" y="571"/>
                  </a:lnTo>
                  <a:lnTo>
                    <a:pt x="3998" y="1820"/>
                  </a:lnTo>
                  <a:cubicBezTo>
                    <a:pt x="4176" y="1999"/>
                    <a:pt x="4176" y="2266"/>
                    <a:pt x="3998" y="2445"/>
                  </a:cubicBezTo>
                  <a:cubicBezTo>
                    <a:pt x="3908" y="2534"/>
                    <a:pt x="3801" y="2570"/>
                    <a:pt x="3694" y="2570"/>
                  </a:cubicBezTo>
                  <a:cubicBezTo>
                    <a:pt x="3569" y="2570"/>
                    <a:pt x="3462" y="2534"/>
                    <a:pt x="3373" y="2445"/>
                  </a:cubicBezTo>
                  <a:lnTo>
                    <a:pt x="2124" y="1196"/>
                  </a:lnTo>
                  <a:lnTo>
                    <a:pt x="1286" y="2035"/>
                  </a:lnTo>
                  <a:lnTo>
                    <a:pt x="2535" y="3283"/>
                  </a:lnTo>
                  <a:cubicBezTo>
                    <a:pt x="2713" y="3462"/>
                    <a:pt x="2713" y="3730"/>
                    <a:pt x="2535" y="3908"/>
                  </a:cubicBezTo>
                  <a:cubicBezTo>
                    <a:pt x="2445" y="3997"/>
                    <a:pt x="2338" y="4033"/>
                    <a:pt x="2231" y="4033"/>
                  </a:cubicBezTo>
                  <a:cubicBezTo>
                    <a:pt x="2124" y="4033"/>
                    <a:pt x="1999" y="3997"/>
                    <a:pt x="1928" y="3908"/>
                  </a:cubicBezTo>
                  <a:lnTo>
                    <a:pt x="661" y="2641"/>
                  </a:lnTo>
                  <a:lnTo>
                    <a:pt x="126" y="3194"/>
                  </a:lnTo>
                  <a:cubicBezTo>
                    <a:pt x="37" y="3266"/>
                    <a:pt x="1" y="3373"/>
                    <a:pt x="1" y="3498"/>
                  </a:cubicBezTo>
                  <a:cubicBezTo>
                    <a:pt x="1" y="3605"/>
                    <a:pt x="37" y="3730"/>
                    <a:pt x="126" y="3801"/>
                  </a:cubicBezTo>
                  <a:lnTo>
                    <a:pt x="3052" y="6727"/>
                  </a:lnTo>
                  <a:cubicBezTo>
                    <a:pt x="3123" y="6798"/>
                    <a:pt x="3230" y="6852"/>
                    <a:pt x="3355" y="6852"/>
                  </a:cubicBezTo>
                  <a:cubicBezTo>
                    <a:pt x="3462" y="6852"/>
                    <a:pt x="3587" y="6798"/>
                    <a:pt x="3659" y="6727"/>
                  </a:cubicBezTo>
                  <a:lnTo>
                    <a:pt x="6852" y="3533"/>
                  </a:lnTo>
                  <a:lnTo>
                    <a:pt x="332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49" name="Google Shape;4849;p125"/>
          <p:cNvGrpSpPr/>
          <p:nvPr/>
        </p:nvGrpSpPr>
        <p:grpSpPr>
          <a:xfrm>
            <a:off x="2971275" y="2717250"/>
            <a:ext cx="373850" cy="336800"/>
            <a:chOff x="1638750" y="2825600"/>
            <a:chExt cx="373850" cy="336800"/>
          </a:xfrm>
        </p:grpSpPr>
        <p:sp>
          <p:nvSpPr>
            <p:cNvPr id="4850" name="Google Shape;4850;p125"/>
            <p:cNvSpPr/>
            <p:nvPr/>
          </p:nvSpPr>
          <p:spPr>
            <a:xfrm>
              <a:off x="1638750" y="2825600"/>
              <a:ext cx="208350" cy="43725"/>
            </a:xfrm>
            <a:custGeom>
              <a:avLst/>
              <a:gdLst/>
              <a:ahLst/>
              <a:cxnLst/>
              <a:rect l="l" t="t" r="r" b="b"/>
              <a:pathLst>
                <a:path w="8334" h="1749" extrusionOk="0">
                  <a:moveTo>
                    <a:pt x="429" y="0"/>
                  </a:moveTo>
                  <a:cubicBezTo>
                    <a:pt x="197" y="0"/>
                    <a:pt x="1" y="197"/>
                    <a:pt x="1" y="446"/>
                  </a:cubicBezTo>
                  <a:lnTo>
                    <a:pt x="1" y="1749"/>
                  </a:lnTo>
                  <a:lnTo>
                    <a:pt x="8333" y="1749"/>
                  </a:lnTo>
                  <a:lnTo>
                    <a:pt x="833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1" name="Google Shape;4851;p125"/>
            <p:cNvSpPr/>
            <p:nvPr/>
          </p:nvSpPr>
          <p:spPr>
            <a:xfrm>
              <a:off x="1868925" y="2825600"/>
              <a:ext cx="43750" cy="43725"/>
            </a:xfrm>
            <a:custGeom>
              <a:avLst/>
              <a:gdLst/>
              <a:ahLst/>
              <a:cxnLst/>
              <a:rect l="l" t="t" r="r" b="b"/>
              <a:pathLst>
                <a:path w="1750" h="1749" extrusionOk="0">
                  <a:moveTo>
                    <a:pt x="1" y="0"/>
                  </a:moveTo>
                  <a:lnTo>
                    <a:pt x="1" y="1749"/>
                  </a:lnTo>
                  <a:lnTo>
                    <a:pt x="1749" y="1749"/>
                  </a:lnTo>
                  <a:lnTo>
                    <a:pt x="1749" y="446"/>
                  </a:lnTo>
                  <a:cubicBezTo>
                    <a:pt x="1749" y="197"/>
                    <a:pt x="1553" y="0"/>
                    <a:pt x="130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2" name="Google Shape;4852;p125"/>
            <p:cNvSpPr/>
            <p:nvPr/>
          </p:nvSpPr>
          <p:spPr>
            <a:xfrm>
              <a:off x="1690500" y="2942025"/>
              <a:ext cx="120925" cy="22775"/>
            </a:xfrm>
            <a:custGeom>
              <a:avLst/>
              <a:gdLst/>
              <a:ahLst/>
              <a:cxnLst/>
              <a:rect l="l" t="t" r="r" b="b"/>
              <a:pathLst>
                <a:path w="4837" h="911" extrusionOk="0">
                  <a:moveTo>
                    <a:pt x="1" y="0"/>
                  </a:moveTo>
                  <a:lnTo>
                    <a:pt x="1" y="910"/>
                  </a:lnTo>
                  <a:lnTo>
                    <a:pt x="4836" y="910"/>
                  </a:lnTo>
                  <a:lnTo>
                    <a:pt x="483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3" name="Google Shape;4853;p125"/>
            <p:cNvSpPr/>
            <p:nvPr/>
          </p:nvSpPr>
          <p:spPr>
            <a:xfrm>
              <a:off x="1814075" y="3118650"/>
              <a:ext cx="198525" cy="43750"/>
            </a:xfrm>
            <a:custGeom>
              <a:avLst/>
              <a:gdLst/>
              <a:ahLst/>
              <a:cxnLst/>
              <a:rect l="l" t="t" r="r" b="b"/>
              <a:pathLst>
                <a:path w="7941" h="1750" extrusionOk="0">
                  <a:moveTo>
                    <a:pt x="446" y="1"/>
                  </a:moveTo>
                  <a:cubicBezTo>
                    <a:pt x="196" y="1"/>
                    <a:pt x="0" y="197"/>
                    <a:pt x="0" y="429"/>
                  </a:cubicBezTo>
                  <a:lnTo>
                    <a:pt x="0" y="1303"/>
                  </a:lnTo>
                  <a:cubicBezTo>
                    <a:pt x="0" y="1553"/>
                    <a:pt x="196" y="1749"/>
                    <a:pt x="446" y="1749"/>
                  </a:cubicBezTo>
                  <a:lnTo>
                    <a:pt x="7494" y="1749"/>
                  </a:lnTo>
                  <a:cubicBezTo>
                    <a:pt x="7744" y="1749"/>
                    <a:pt x="7940" y="1553"/>
                    <a:pt x="7940" y="1303"/>
                  </a:cubicBezTo>
                  <a:lnTo>
                    <a:pt x="7940" y="429"/>
                  </a:lnTo>
                  <a:cubicBezTo>
                    <a:pt x="7940" y="197"/>
                    <a:pt x="7744" y="1"/>
                    <a:pt x="749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4" name="Google Shape;4854;p125"/>
            <p:cNvSpPr/>
            <p:nvPr/>
          </p:nvSpPr>
          <p:spPr>
            <a:xfrm>
              <a:off x="1870275" y="2953175"/>
              <a:ext cx="84775" cy="86100"/>
            </a:xfrm>
            <a:custGeom>
              <a:avLst/>
              <a:gdLst/>
              <a:ahLst/>
              <a:cxnLst/>
              <a:rect l="l" t="t" r="r" b="b"/>
              <a:pathLst>
                <a:path w="3391" h="3444" extrusionOk="0">
                  <a:moveTo>
                    <a:pt x="1695" y="0"/>
                  </a:moveTo>
                  <a:cubicBezTo>
                    <a:pt x="1517" y="0"/>
                    <a:pt x="1356" y="107"/>
                    <a:pt x="1285" y="268"/>
                  </a:cubicBezTo>
                  <a:lnTo>
                    <a:pt x="0" y="3444"/>
                  </a:lnTo>
                  <a:lnTo>
                    <a:pt x="3390" y="3444"/>
                  </a:lnTo>
                  <a:lnTo>
                    <a:pt x="2088" y="268"/>
                  </a:lnTo>
                  <a:cubicBezTo>
                    <a:pt x="2034" y="107"/>
                    <a:pt x="1874" y="0"/>
                    <a:pt x="169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5" name="Google Shape;4855;p125"/>
            <p:cNvSpPr/>
            <p:nvPr/>
          </p:nvSpPr>
          <p:spPr>
            <a:xfrm>
              <a:off x="1847075" y="3061125"/>
              <a:ext cx="131175" cy="35700"/>
            </a:xfrm>
            <a:custGeom>
              <a:avLst/>
              <a:gdLst/>
              <a:ahLst/>
              <a:cxnLst/>
              <a:rect l="l" t="t" r="r" b="b"/>
              <a:pathLst>
                <a:path w="5247" h="1428" extrusionOk="0">
                  <a:moveTo>
                    <a:pt x="571" y="0"/>
                  </a:moveTo>
                  <a:lnTo>
                    <a:pt x="0" y="1428"/>
                  </a:lnTo>
                  <a:lnTo>
                    <a:pt x="5246" y="1428"/>
                  </a:lnTo>
                  <a:lnTo>
                    <a:pt x="467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6" name="Google Shape;4856;p125"/>
            <p:cNvSpPr/>
            <p:nvPr/>
          </p:nvSpPr>
          <p:spPr>
            <a:xfrm>
              <a:off x="1638750" y="2891175"/>
              <a:ext cx="273925" cy="227500"/>
            </a:xfrm>
            <a:custGeom>
              <a:avLst/>
              <a:gdLst/>
              <a:ahLst/>
              <a:cxnLst/>
              <a:rect l="l" t="t" r="r" b="b"/>
              <a:pathLst>
                <a:path w="10957" h="9100" extrusionOk="0">
                  <a:moveTo>
                    <a:pt x="7334" y="1160"/>
                  </a:moveTo>
                  <a:cubicBezTo>
                    <a:pt x="7584" y="1160"/>
                    <a:pt x="7780" y="1356"/>
                    <a:pt x="7780" y="1606"/>
                  </a:cubicBezTo>
                  <a:lnTo>
                    <a:pt x="7780" y="3390"/>
                  </a:lnTo>
                  <a:cubicBezTo>
                    <a:pt x="7780" y="3622"/>
                    <a:pt x="7584" y="3818"/>
                    <a:pt x="7334" y="3818"/>
                  </a:cubicBezTo>
                  <a:lnTo>
                    <a:pt x="1625" y="3818"/>
                  </a:lnTo>
                  <a:cubicBezTo>
                    <a:pt x="1393" y="3818"/>
                    <a:pt x="1196" y="3622"/>
                    <a:pt x="1196" y="3390"/>
                  </a:cubicBezTo>
                  <a:lnTo>
                    <a:pt x="1196" y="1606"/>
                  </a:lnTo>
                  <a:cubicBezTo>
                    <a:pt x="1196" y="1356"/>
                    <a:pt x="1393" y="1160"/>
                    <a:pt x="1625" y="1160"/>
                  </a:cubicBezTo>
                  <a:close/>
                  <a:moveTo>
                    <a:pt x="6460" y="4728"/>
                  </a:moveTo>
                  <a:cubicBezTo>
                    <a:pt x="6710" y="4728"/>
                    <a:pt x="6906" y="4925"/>
                    <a:pt x="6906" y="5157"/>
                  </a:cubicBezTo>
                  <a:cubicBezTo>
                    <a:pt x="6906" y="5406"/>
                    <a:pt x="6710" y="5603"/>
                    <a:pt x="6460" y="5603"/>
                  </a:cubicBezTo>
                  <a:lnTo>
                    <a:pt x="1625" y="5603"/>
                  </a:lnTo>
                  <a:cubicBezTo>
                    <a:pt x="1393" y="5603"/>
                    <a:pt x="1196" y="5406"/>
                    <a:pt x="1196" y="5157"/>
                  </a:cubicBezTo>
                  <a:cubicBezTo>
                    <a:pt x="1196" y="4925"/>
                    <a:pt x="1393" y="4728"/>
                    <a:pt x="1625" y="4728"/>
                  </a:cubicBezTo>
                  <a:close/>
                  <a:moveTo>
                    <a:pt x="5586" y="6477"/>
                  </a:moveTo>
                  <a:cubicBezTo>
                    <a:pt x="5835" y="6477"/>
                    <a:pt x="6032" y="6673"/>
                    <a:pt x="6032" y="6905"/>
                  </a:cubicBezTo>
                  <a:cubicBezTo>
                    <a:pt x="6032" y="7155"/>
                    <a:pt x="5835" y="7351"/>
                    <a:pt x="5586" y="7351"/>
                  </a:cubicBezTo>
                  <a:lnTo>
                    <a:pt x="1625" y="7351"/>
                  </a:lnTo>
                  <a:cubicBezTo>
                    <a:pt x="1393" y="7351"/>
                    <a:pt x="1196" y="7155"/>
                    <a:pt x="1196" y="6905"/>
                  </a:cubicBezTo>
                  <a:cubicBezTo>
                    <a:pt x="1196" y="6673"/>
                    <a:pt x="1393" y="6477"/>
                    <a:pt x="1625" y="6477"/>
                  </a:cubicBezTo>
                  <a:close/>
                  <a:moveTo>
                    <a:pt x="1" y="0"/>
                  </a:moveTo>
                  <a:lnTo>
                    <a:pt x="1" y="8654"/>
                  </a:lnTo>
                  <a:cubicBezTo>
                    <a:pt x="1" y="8904"/>
                    <a:pt x="197" y="9100"/>
                    <a:pt x="429" y="9100"/>
                  </a:cubicBezTo>
                  <a:lnTo>
                    <a:pt x="6228" y="9100"/>
                  </a:lnTo>
                  <a:cubicBezTo>
                    <a:pt x="6389" y="8600"/>
                    <a:pt x="6852" y="8243"/>
                    <a:pt x="7388" y="8226"/>
                  </a:cubicBezTo>
                  <a:lnTo>
                    <a:pt x="9743" y="2427"/>
                  </a:lnTo>
                  <a:cubicBezTo>
                    <a:pt x="9939" y="1927"/>
                    <a:pt x="10421" y="1606"/>
                    <a:pt x="10956" y="1606"/>
                  </a:cubicBezTo>
                  <a:lnTo>
                    <a:pt x="1095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57" name="Google Shape;4857;p125"/>
          <p:cNvGrpSpPr/>
          <p:nvPr/>
        </p:nvGrpSpPr>
        <p:grpSpPr>
          <a:xfrm>
            <a:off x="2966825" y="2125750"/>
            <a:ext cx="384100" cy="373850"/>
            <a:chOff x="2966825" y="2062000"/>
            <a:chExt cx="384100" cy="373850"/>
          </a:xfrm>
        </p:grpSpPr>
        <p:sp>
          <p:nvSpPr>
            <p:cNvPr id="4858" name="Google Shape;4858;p125"/>
            <p:cNvSpPr/>
            <p:nvPr/>
          </p:nvSpPr>
          <p:spPr>
            <a:xfrm>
              <a:off x="3116250" y="2108400"/>
              <a:ext cx="183375" cy="181575"/>
            </a:xfrm>
            <a:custGeom>
              <a:avLst/>
              <a:gdLst/>
              <a:ahLst/>
              <a:cxnLst/>
              <a:rect l="l" t="t" r="r" b="b"/>
              <a:pathLst>
                <a:path w="7335" h="7263" extrusionOk="0">
                  <a:moveTo>
                    <a:pt x="2071" y="1"/>
                  </a:moveTo>
                  <a:cubicBezTo>
                    <a:pt x="1963" y="1"/>
                    <a:pt x="1856" y="54"/>
                    <a:pt x="1767" y="125"/>
                  </a:cubicBezTo>
                  <a:lnTo>
                    <a:pt x="161" y="1731"/>
                  </a:lnTo>
                  <a:cubicBezTo>
                    <a:pt x="1" y="1892"/>
                    <a:pt x="1" y="2177"/>
                    <a:pt x="161" y="2338"/>
                  </a:cubicBezTo>
                  <a:lnTo>
                    <a:pt x="4961" y="7138"/>
                  </a:lnTo>
                  <a:cubicBezTo>
                    <a:pt x="5032" y="7209"/>
                    <a:pt x="5157" y="7263"/>
                    <a:pt x="5264" y="7263"/>
                  </a:cubicBezTo>
                  <a:cubicBezTo>
                    <a:pt x="5389" y="7263"/>
                    <a:pt x="5496" y="7209"/>
                    <a:pt x="5568" y="7138"/>
                  </a:cubicBezTo>
                  <a:lnTo>
                    <a:pt x="7174" y="5532"/>
                  </a:lnTo>
                  <a:cubicBezTo>
                    <a:pt x="7334" y="5371"/>
                    <a:pt x="7334" y="5086"/>
                    <a:pt x="7174" y="4907"/>
                  </a:cubicBezTo>
                  <a:lnTo>
                    <a:pt x="2392" y="125"/>
                  </a:lnTo>
                  <a:cubicBezTo>
                    <a:pt x="2302" y="54"/>
                    <a:pt x="2195" y="1"/>
                    <a:pt x="207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9" name="Google Shape;4859;p125"/>
            <p:cNvSpPr/>
            <p:nvPr/>
          </p:nvSpPr>
          <p:spPr>
            <a:xfrm>
              <a:off x="3208150" y="2062000"/>
              <a:ext cx="142775" cy="136975"/>
            </a:xfrm>
            <a:custGeom>
              <a:avLst/>
              <a:gdLst/>
              <a:ahLst/>
              <a:cxnLst/>
              <a:rect l="l" t="t" r="r" b="b"/>
              <a:pathLst>
                <a:path w="5711" h="5479" extrusionOk="0">
                  <a:moveTo>
                    <a:pt x="3051" y="1"/>
                  </a:moveTo>
                  <a:cubicBezTo>
                    <a:pt x="2409" y="1"/>
                    <a:pt x="1785" y="269"/>
                    <a:pt x="1339" y="715"/>
                  </a:cubicBezTo>
                  <a:lnTo>
                    <a:pt x="0" y="2053"/>
                  </a:lnTo>
                  <a:lnTo>
                    <a:pt x="3426" y="5479"/>
                  </a:lnTo>
                  <a:lnTo>
                    <a:pt x="4764" y="4140"/>
                  </a:lnTo>
                  <a:cubicBezTo>
                    <a:pt x="5710" y="3195"/>
                    <a:pt x="5710" y="1660"/>
                    <a:pt x="4764" y="715"/>
                  </a:cubicBezTo>
                  <a:cubicBezTo>
                    <a:pt x="4300" y="269"/>
                    <a:pt x="3694" y="1"/>
                    <a:pt x="305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0" name="Google Shape;4860;p125"/>
            <p:cNvSpPr/>
            <p:nvPr/>
          </p:nvSpPr>
          <p:spPr>
            <a:xfrm>
              <a:off x="2966825" y="2199400"/>
              <a:ext cx="240900" cy="236450"/>
            </a:xfrm>
            <a:custGeom>
              <a:avLst/>
              <a:gdLst/>
              <a:ahLst/>
              <a:cxnLst/>
              <a:rect l="l" t="t" r="r" b="b"/>
              <a:pathLst>
                <a:path w="9636" h="9458" extrusionOk="0">
                  <a:moveTo>
                    <a:pt x="6210" y="0"/>
                  </a:moveTo>
                  <a:lnTo>
                    <a:pt x="2267" y="3944"/>
                  </a:lnTo>
                  <a:cubicBezTo>
                    <a:pt x="1838" y="4372"/>
                    <a:pt x="1588" y="4961"/>
                    <a:pt x="1571" y="5585"/>
                  </a:cubicBezTo>
                  <a:lnTo>
                    <a:pt x="696" y="6459"/>
                  </a:lnTo>
                  <a:cubicBezTo>
                    <a:pt x="0" y="7138"/>
                    <a:pt x="0" y="8262"/>
                    <a:pt x="696" y="8940"/>
                  </a:cubicBezTo>
                  <a:cubicBezTo>
                    <a:pt x="1018" y="9279"/>
                    <a:pt x="1464" y="9457"/>
                    <a:pt x="1927" y="9457"/>
                  </a:cubicBezTo>
                  <a:cubicBezTo>
                    <a:pt x="2409" y="9457"/>
                    <a:pt x="2855" y="9279"/>
                    <a:pt x="3176" y="8940"/>
                  </a:cubicBezTo>
                  <a:lnTo>
                    <a:pt x="4051" y="8065"/>
                  </a:lnTo>
                  <a:cubicBezTo>
                    <a:pt x="4675" y="8065"/>
                    <a:pt x="5264" y="7816"/>
                    <a:pt x="5692" y="7369"/>
                  </a:cubicBezTo>
                  <a:lnTo>
                    <a:pt x="9636" y="3426"/>
                  </a:lnTo>
                  <a:lnTo>
                    <a:pt x="8226" y="2017"/>
                  </a:lnTo>
                  <a:lnTo>
                    <a:pt x="5371" y="4889"/>
                  </a:lnTo>
                  <a:cubicBezTo>
                    <a:pt x="5282" y="4979"/>
                    <a:pt x="5175" y="5014"/>
                    <a:pt x="5050" y="5014"/>
                  </a:cubicBezTo>
                  <a:cubicBezTo>
                    <a:pt x="4943" y="5014"/>
                    <a:pt x="4836" y="4979"/>
                    <a:pt x="4747" y="4889"/>
                  </a:cubicBezTo>
                  <a:cubicBezTo>
                    <a:pt x="4568" y="4711"/>
                    <a:pt x="4568" y="4443"/>
                    <a:pt x="4747" y="4265"/>
                  </a:cubicBezTo>
                  <a:lnTo>
                    <a:pt x="7619" y="1410"/>
                  </a:lnTo>
                  <a:lnTo>
                    <a:pt x="62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61" name="Google Shape;4861;p125"/>
          <p:cNvGrpSpPr/>
          <p:nvPr/>
        </p:nvGrpSpPr>
        <p:grpSpPr>
          <a:xfrm>
            <a:off x="2407450" y="3304700"/>
            <a:ext cx="373825" cy="306475"/>
            <a:chOff x="2407450" y="3240950"/>
            <a:chExt cx="373825" cy="306475"/>
          </a:xfrm>
        </p:grpSpPr>
        <p:sp>
          <p:nvSpPr>
            <p:cNvPr id="4862" name="Google Shape;4862;p125"/>
            <p:cNvSpPr/>
            <p:nvPr/>
          </p:nvSpPr>
          <p:spPr>
            <a:xfrm>
              <a:off x="2407450" y="3240950"/>
              <a:ext cx="373825" cy="109775"/>
            </a:xfrm>
            <a:custGeom>
              <a:avLst/>
              <a:gdLst/>
              <a:ahLst/>
              <a:cxnLst/>
              <a:rect l="l" t="t" r="r" b="b"/>
              <a:pathLst>
                <a:path w="14953" h="4391" extrusionOk="0">
                  <a:moveTo>
                    <a:pt x="3980" y="1750"/>
                  </a:moveTo>
                  <a:cubicBezTo>
                    <a:pt x="4230" y="1750"/>
                    <a:pt x="4408" y="1946"/>
                    <a:pt x="4408" y="2196"/>
                  </a:cubicBezTo>
                  <a:cubicBezTo>
                    <a:pt x="4408" y="2428"/>
                    <a:pt x="4230" y="2624"/>
                    <a:pt x="3980" y="2624"/>
                  </a:cubicBezTo>
                  <a:cubicBezTo>
                    <a:pt x="3730" y="2624"/>
                    <a:pt x="3534" y="2428"/>
                    <a:pt x="3534" y="2196"/>
                  </a:cubicBezTo>
                  <a:cubicBezTo>
                    <a:pt x="3534" y="1946"/>
                    <a:pt x="3730" y="1750"/>
                    <a:pt x="3980" y="1750"/>
                  </a:cubicBezTo>
                  <a:close/>
                  <a:moveTo>
                    <a:pt x="5728" y="1750"/>
                  </a:moveTo>
                  <a:cubicBezTo>
                    <a:pt x="5978" y="1750"/>
                    <a:pt x="6174" y="1946"/>
                    <a:pt x="6174" y="2196"/>
                  </a:cubicBezTo>
                  <a:cubicBezTo>
                    <a:pt x="6174" y="2428"/>
                    <a:pt x="5978" y="2624"/>
                    <a:pt x="5728" y="2624"/>
                  </a:cubicBezTo>
                  <a:cubicBezTo>
                    <a:pt x="5496" y="2624"/>
                    <a:pt x="5300" y="2428"/>
                    <a:pt x="5300" y="2196"/>
                  </a:cubicBezTo>
                  <a:cubicBezTo>
                    <a:pt x="5300" y="1946"/>
                    <a:pt x="5496" y="1750"/>
                    <a:pt x="5728" y="1750"/>
                  </a:cubicBezTo>
                  <a:close/>
                  <a:moveTo>
                    <a:pt x="7477" y="1750"/>
                  </a:moveTo>
                  <a:cubicBezTo>
                    <a:pt x="7727" y="1750"/>
                    <a:pt x="7923" y="1946"/>
                    <a:pt x="7923" y="2196"/>
                  </a:cubicBezTo>
                  <a:cubicBezTo>
                    <a:pt x="7923" y="2428"/>
                    <a:pt x="7727" y="2624"/>
                    <a:pt x="7477" y="2624"/>
                  </a:cubicBezTo>
                  <a:cubicBezTo>
                    <a:pt x="7245" y="2624"/>
                    <a:pt x="7049" y="2428"/>
                    <a:pt x="7049" y="2196"/>
                  </a:cubicBezTo>
                  <a:cubicBezTo>
                    <a:pt x="7049" y="1946"/>
                    <a:pt x="7245" y="1750"/>
                    <a:pt x="7477" y="1750"/>
                  </a:cubicBezTo>
                  <a:close/>
                  <a:moveTo>
                    <a:pt x="9225" y="1750"/>
                  </a:moveTo>
                  <a:cubicBezTo>
                    <a:pt x="9475" y="1750"/>
                    <a:pt x="9672" y="1946"/>
                    <a:pt x="9672" y="2196"/>
                  </a:cubicBezTo>
                  <a:cubicBezTo>
                    <a:pt x="9672" y="2428"/>
                    <a:pt x="9475" y="2624"/>
                    <a:pt x="9225" y="2624"/>
                  </a:cubicBezTo>
                  <a:cubicBezTo>
                    <a:pt x="8994" y="2624"/>
                    <a:pt x="8797" y="2428"/>
                    <a:pt x="8797" y="2196"/>
                  </a:cubicBezTo>
                  <a:cubicBezTo>
                    <a:pt x="8797" y="1946"/>
                    <a:pt x="8994" y="1750"/>
                    <a:pt x="9225" y="1750"/>
                  </a:cubicBezTo>
                  <a:close/>
                  <a:moveTo>
                    <a:pt x="10992" y="1750"/>
                  </a:moveTo>
                  <a:cubicBezTo>
                    <a:pt x="11224" y="1750"/>
                    <a:pt x="11420" y="1946"/>
                    <a:pt x="11420" y="2196"/>
                  </a:cubicBezTo>
                  <a:cubicBezTo>
                    <a:pt x="11420" y="2428"/>
                    <a:pt x="11224" y="2624"/>
                    <a:pt x="10992" y="2624"/>
                  </a:cubicBezTo>
                  <a:cubicBezTo>
                    <a:pt x="10742" y="2624"/>
                    <a:pt x="10546" y="2428"/>
                    <a:pt x="10546" y="2196"/>
                  </a:cubicBezTo>
                  <a:cubicBezTo>
                    <a:pt x="10546" y="1946"/>
                    <a:pt x="10742" y="1750"/>
                    <a:pt x="10992" y="1750"/>
                  </a:cubicBezTo>
                  <a:close/>
                  <a:moveTo>
                    <a:pt x="447" y="1"/>
                  </a:moveTo>
                  <a:cubicBezTo>
                    <a:pt x="197" y="1"/>
                    <a:pt x="1" y="197"/>
                    <a:pt x="1" y="447"/>
                  </a:cubicBezTo>
                  <a:lnTo>
                    <a:pt x="1" y="3944"/>
                  </a:lnTo>
                  <a:cubicBezTo>
                    <a:pt x="1" y="4194"/>
                    <a:pt x="197" y="4390"/>
                    <a:pt x="447" y="4390"/>
                  </a:cubicBezTo>
                  <a:lnTo>
                    <a:pt x="14525" y="4390"/>
                  </a:lnTo>
                  <a:cubicBezTo>
                    <a:pt x="14757" y="4390"/>
                    <a:pt x="14953" y="4194"/>
                    <a:pt x="14953" y="3944"/>
                  </a:cubicBezTo>
                  <a:lnTo>
                    <a:pt x="14953" y="447"/>
                  </a:lnTo>
                  <a:cubicBezTo>
                    <a:pt x="14953" y="197"/>
                    <a:pt x="14757" y="1"/>
                    <a:pt x="1452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3" name="Google Shape;4863;p125"/>
            <p:cNvSpPr/>
            <p:nvPr/>
          </p:nvSpPr>
          <p:spPr>
            <a:xfrm>
              <a:off x="2422625" y="3372550"/>
              <a:ext cx="327425" cy="174875"/>
            </a:xfrm>
            <a:custGeom>
              <a:avLst/>
              <a:gdLst/>
              <a:ahLst/>
              <a:cxnLst/>
              <a:rect l="l" t="t" r="r" b="b"/>
              <a:pathLst>
                <a:path w="13097" h="6995" extrusionOk="0">
                  <a:moveTo>
                    <a:pt x="10474" y="2623"/>
                  </a:moveTo>
                  <a:cubicBezTo>
                    <a:pt x="10706" y="2623"/>
                    <a:pt x="10902" y="2820"/>
                    <a:pt x="10902" y="3052"/>
                  </a:cubicBezTo>
                  <a:lnTo>
                    <a:pt x="10902" y="3926"/>
                  </a:lnTo>
                  <a:cubicBezTo>
                    <a:pt x="10902" y="4176"/>
                    <a:pt x="10706" y="4372"/>
                    <a:pt x="10474" y="4372"/>
                  </a:cubicBezTo>
                  <a:cubicBezTo>
                    <a:pt x="10224" y="4372"/>
                    <a:pt x="10028" y="4176"/>
                    <a:pt x="10028" y="3926"/>
                  </a:cubicBezTo>
                  <a:lnTo>
                    <a:pt x="10028" y="3052"/>
                  </a:lnTo>
                  <a:cubicBezTo>
                    <a:pt x="10028" y="2820"/>
                    <a:pt x="10224" y="2623"/>
                    <a:pt x="10474" y="2623"/>
                  </a:cubicBezTo>
                  <a:close/>
                  <a:moveTo>
                    <a:pt x="9600" y="1"/>
                  </a:moveTo>
                  <a:cubicBezTo>
                    <a:pt x="8922" y="1"/>
                    <a:pt x="8279" y="179"/>
                    <a:pt x="7708" y="554"/>
                  </a:cubicBezTo>
                  <a:cubicBezTo>
                    <a:pt x="7227" y="857"/>
                    <a:pt x="6852" y="1267"/>
                    <a:pt x="6567" y="1749"/>
                  </a:cubicBezTo>
                  <a:lnTo>
                    <a:pt x="1410" y="1749"/>
                  </a:lnTo>
                  <a:cubicBezTo>
                    <a:pt x="1267" y="1749"/>
                    <a:pt x="1142" y="1821"/>
                    <a:pt x="1053" y="1928"/>
                  </a:cubicBezTo>
                  <a:lnTo>
                    <a:pt x="108" y="3248"/>
                  </a:lnTo>
                  <a:cubicBezTo>
                    <a:pt x="0" y="3391"/>
                    <a:pt x="0" y="3605"/>
                    <a:pt x="108" y="3748"/>
                  </a:cubicBezTo>
                  <a:lnTo>
                    <a:pt x="1053" y="5068"/>
                  </a:lnTo>
                  <a:cubicBezTo>
                    <a:pt x="1142" y="5175"/>
                    <a:pt x="1267" y="5246"/>
                    <a:pt x="1410" y="5246"/>
                  </a:cubicBezTo>
                  <a:lnTo>
                    <a:pt x="2302" y="5246"/>
                  </a:lnTo>
                  <a:cubicBezTo>
                    <a:pt x="2445" y="5246"/>
                    <a:pt x="2588" y="5175"/>
                    <a:pt x="2659" y="5050"/>
                  </a:cubicBezTo>
                  <a:lnTo>
                    <a:pt x="2909" y="4675"/>
                  </a:lnTo>
                  <a:lnTo>
                    <a:pt x="3159" y="5050"/>
                  </a:lnTo>
                  <a:cubicBezTo>
                    <a:pt x="3248" y="5175"/>
                    <a:pt x="3373" y="5246"/>
                    <a:pt x="3533" y="5246"/>
                  </a:cubicBezTo>
                  <a:lnTo>
                    <a:pt x="4640" y="5246"/>
                  </a:lnTo>
                  <a:cubicBezTo>
                    <a:pt x="4782" y="5246"/>
                    <a:pt x="4925" y="5175"/>
                    <a:pt x="4996" y="5050"/>
                  </a:cubicBezTo>
                  <a:lnTo>
                    <a:pt x="5246" y="4675"/>
                  </a:lnTo>
                  <a:lnTo>
                    <a:pt x="5496" y="5050"/>
                  </a:lnTo>
                  <a:cubicBezTo>
                    <a:pt x="5585" y="5175"/>
                    <a:pt x="5710" y="5246"/>
                    <a:pt x="5871" y="5246"/>
                  </a:cubicBezTo>
                  <a:lnTo>
                    <a:pt x="6567" y="5246"/>
                  </a:lnTo>
                  <a:cubicBezTo>
                    <a:pt x="6852" y="5728"/>
                    <a:pt x="7227" y="6138"/>
                    <a:pt x="7708" y="6442"/>
                  </a:cubicBezTo>
                  <a:cubicBezTo>
                    <a:pt x="8279" y="6799"/>
                    <a:pt x="8922" y="6995"/>
                    <a:pt x="9600" y="6995"/>
                  </a:cubicBezTo>
                  <a:cubicBezTo>
                    <a:pt x="11527" y="6995"/>
                    <a:pt x="13097" y="5425"/>
                    <a:pt x="13097" y="3498"/>
                  </a:cubicBezTo>
                  <a:cubicBezTo>
                    <a:pt x="13097" y="1571"/>
                    <a:pt x="11527" y="1"/>
                    <a:pt x="960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64" name="Google Shape;4864;p125"/>
          <p:cNvGrpSpPr/>
          <p:nvPr/>
        </p:nvGrpSpPr>
        <p:grpSpPr>
          <a:xfrm>
            <a:off x="2407450" y="3837750"/>
            <a:ext cx="373825" cy="373850"/>
            <a:chOff x="2407450" y="3774000"/>
            <a:chExt cx="373825" cy="373850"/>
          </a:xfrm>
        </p:grpSpPr>
        <p:sp>
          <p:nvSpPr>
            <p:cNvPr id="4865" name="Google Shape;4865;p125"/>
            <p:cNvSpPr/>
            <p:nvPr/>
          </p:nvSpPr>
          <p:spPr>
            <a:xfrm>
              <a:off x="2407450" y="3774000"/>
              <a:ext cx="66050" cy="65600"/>
            </a:xfrm>
            <a:custGeom>
              <a:avLst/>
              <a:gdLst/>
              <a:ahLst/>
              <a:cxnLst/>
              <a:rect l="l" t="t" r="r" b="b"/>
              <a:pathLst>
                <a:path w="2642" h="2624" extrusionOk="0">
                  <a:moveTo>
                    <a:pt x="447" y="1"/>
                  </a:moveTo>
                  <a:cubicBezTo>
                    <a:pt x="197" y="1"/>
                    <a:pt x="1" y="197"/>
                    <a:pt x="1" y="447"/>
                  </a:cubicBezTo>
                  <a:lnTo>
                    <a:pt x="1" y="2196"/>
                  </a:lnTo>
                  <a:cubicBezTo>
                    <a:pt x="1" y="2428"/>
                    <a:pt x="197" y="2624"/>
                    <a:pt x="447" y="2624"/>
                  </a:cubicBezTo>
                  <a:cubicBezTo>
                    <a:pt x="697" y="2624"/>
                    <a:pt x="893" y="2428"/>
                    <a:pt x="893" y="2196"/>
                  </a:cubicBezTo>
                  <a:lnTo>
                    <a:pt x="893" y="875"/>
                  </a:lnTo>
                  <a:lnTo>
                    <a:pt x="2195" y="875"/>
                  </a:lnTo>
                  <a:cubicBezTo>
                    <a:pt x="2445" y="875"/>
                    <a:pt x="2642" y="679"/>
                    <a:pt x="2642" y="447"/>
                  </a:cubicBezTo>
                  <a:cubicBezTo>
                    <a:pt x="2642" y="197"/>
                    <a:pt x="2445" y="1"/>
                    <a:pt x="219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6" name="Google Shape;4866;p125"/>
            <p:cNvSpPr/>
            <p:nvPr/>
          </p:nvSpPr>
          <p:spPr>
            <a:xfrm>
              <a:off x="2407450" y="4082250"/>
              <a:ext cx="66050" cy="65600"/>
            </a:xfrm>
            <a:custGeom>
              <a:avLst/>
              <a:gdLst/>
              <a:ahLst/>
              <a:cxnLst/>
              <a:rect l="l" t="t" r="r" b="b"/>
              <a:pathLst>
                <a:path w="2642" h="2624" extrusionOk="0">
                  <a:moveTo>
                    <a:pt x="447" y="0"/>
                  </a:moveTo>
                  <a:cubicBezTo>
                    <a:pt x="197" y="0"/>
                    <a:pt x="1" y="196"/>
                    <a:pt x="1" y="428"/>
                  </a:cubicBezTo>
                  <a:lnTo>
                    <a:pt x="1" y="2177"/>
                  </a:lnTo>
                  <a:cubicBezTo>
                    <a:pt x="1" y="2427"/>
                    <a:pt x="197" y="2623"/>
                    <a:pt x="447" y="2623"/>
                  </a:cubicBezTo>
                  <a:lnTo>
                    <a:pt x="2195" y="2623"/>
                  </a:lnTo>
                  <a:cubicBezTo>
                    <a:pt x="2445" y="2623"/>
                    <a:pt x="2642" y="2427"/>
                    <a:pt x="2642" y="2177"/>
                  </a:cubicBezTo>
                  <a:cubicBezTo>
                    <a:pt x="2642" y="1945"/>
                    <a:pt x="2445" y="1749"/>
                    <a:pt x="2195" y="1749"/>
                  </a:cubicBezTo>
                  <a:lnTo>
                    <a:pt x="893" y="1749"/>
                  </a:lnTo>
                  <a:lnTo>
                    <a:pt x="893" y="428"/>
                  </a:lnTo>
                  <a:cubicBezTo>
                    <a:pt x="893" y="196"/>
                    <a:pt x="697" y="0"/>
                    <a:pt x="44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7" name="Google Shape;4867;p125"/>
            <p:cNvSpPr/>
            <p:nvPr/>
          </p:nvSpPr>
          <p:spPr>
            <a:xfrm>
              <a:off x="2715700" y="4082250"/>
              <a:ext cx="65575" cy="65600"/>
            </a:xfrm>
            <a:custGeom>
              <a:avLst/>
              <a:gdLst/>
              <a:ahLst/>
              <a:cxnLst/>
              <a:rect l="l" t="t" r="r" b="b"/>
              <a:pathLst>
                <a:path w="2623" h="2624" extrusionOk="0">
                  <a:moveTo>
                    <a:pt x="2195" y="0"/>
                  </a:moveTo>
                  <a:cubicBezTo>
                    <a:pt x="1945" y="0"/>
                    <a:pt x="1749" y="196"/>
                    <a:pt x="1749" y="428"/>
                  </a:cubicBezTo>
                  <a:lnTo>
                    <a:pt x="1749" y="1749"/>
                  </a:lnTo>
                  <a:lnTo>
                    <a:pt x="428" y="1749"/>
                  </a:lnTo>
                  <a:cubicBezTo>
                    <a:pt x="196" y="1749"/>
                    <a:pt x="0" y="1945"/>
                    <a:pt x="0" y="2177"/>
                  </a:cubicBezTo>
                  <a:cubicBezTo>
                    <a:pt x="0" y="2427"/>
                    <a:pt x="196" y="2623"/>
                    <a:pt x="428" y="2623"/>
                  </a:cubicBezTo>
                  <a:lnTo>
                    <a:pt x="2195" y="2623"/>
                  </a:lnTo>
                  <a:cubicBezTo>
                    <a:pt x="2427" y="2623"/>
                    <a:pt x="2623" y="2427"/>
                    <a:pt x="2623" y="2177"/>
                  </a:cubicBezTo>
                  <a:lnTo>
                    <a:pt x="2623" y="428"/>
                  </a:lnTo>
                  <a:cubicBezTo>
                    <a:pt x="2623" y="196"/>
                    <a:pt x="2427" y="0"/>
                    <a:pt x="219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8" name="Google Shape;4868;p125"/>
            <p:cNvSpPr/>
            <p:nvPr/>
          </p:nvSpPr>
          <p:spPr>
            <a:xfrm>
              <a:off x="2715700" y="3774000"/>
              <a:ext cx="65575" cy="65600"/>
            </a:xfrm>
            <a:custGeom>
              <a:avLst/>
              <a:gdLst/>
              <a:ahLst/>
              <a:cxnLst/>
              <a:rect l="l" t="t" r="r" b="b"/>
              <a:pathLst>
                <a:path w="2623" h="2624" extrusionOk="0">
                  <a:moveTo>
                    <a:pt x="428" y="1"/>
                  </a:moveTo>
                  <a:cubicBezTo>
                    <a:pt x="196" y="1"/>
                    <a:pt x="0" y="197"/>
                    <a:pt x="0" y="447"/>
                  </a:cubicBezTo>
                  <a:cubicBezTo>
                    <a:pt x="0" y="679"/>
                    <a:pt x="196" y="875"/>
                    <a:pt x="428" y="875"/>
                  </a:cubicBezTo>
                  <a:lnTo>
                    <a:pt x="1749" y="875"/>
                  </a:lnTo>
                  <a:lnTo>
                    <a:pt x="1749" y="2196"/>
                  </a:lnTo>
                  <a:cubicBezTo>
                    <a:pt x="1749" y="2428"/>
                    <a:pt x="1945" y="2624"/>
                    <a:pt x="2195" y="2624"/>
                  </a:cubicBezTo>
                  <a:cubicBezTo>
                    <a:pt x="2427" y="2624"/>
                    <a:pt x="2623" y="2428"/>
                    <a:pt x="2623" y="2196"/>
                  </a:cubicBezTo>
                  <a:lnTo>
                    <a:pt x="2623" y="447"/>
                  </a:lnTo>
                  <a:cubicBezTo>
                    <a:pt x="2623" y="197"/>
                    <a:pt x="2427" y="1"/>
                    <a:pt x="219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9" name="Google Shape;4869;p125"/>
            <p:cNvSpPr/>
            <p:nvPr/>
          </p:nvSpPr>
          <p:spPr>
            <a:xfrm>
              <a:off x="2466775" y="3840475"/>
              <a:ext cx="255625" cy="240900"/>
            </a:xfrm>
            <a:custGeom>
              <a:avLst/>
              <a:gdLst/>
              <a:ahLst/>
              <a:cxnLst/>
              <a:rect l="l" t="t" r="r" b="b"/>
              <a:pathLst>
                <a:path w="10225" h="9636" extrusionOk="0">
                  <a:moveTo>
                    <a:pt x="447" y="0"/>
                  </a:moveTo>
                  <a:cubicBezTo>
                    <a:pt x="197" y="0"/>
                    <a:pt x="1" y="197"/>
                    <a:pt x="1" y="447"/>
                  </a:cubicBezTo>
                  <a:lnTo>
                    <a:pt x="1" y="3498"/>
                  </a:lnTo>
                  <a:cubicBezTo>
                    <a:pt x="1" y="3747"/>
                    <a:pt x="197" y="3944"/>
                    <a:pt x="447" y="3944"/>
                  </a:cubicBezTo>
                  <a:cubicBezTo>
                    <a:pt x="679" y="3944"/>
                    <a:pt x="875" y="3747"/>
                    <a:pt x="875" y="3498"/>
                  </a:cubicBezTo>
                  <a:lnTo>
                    <a:pt x="875" y="3069"/>
                  </a:lnTo>
                  <a:cubicBezTo>
                    <a:pt x="875" y="2820"/>
                    <a:pt x="1071" y="2623"/>
                    <a:pt x="1321" y="2623"/>
                  </a:cubicBezTo>
                  <a:lnTo>
                    <a:pt x="3801" y="2623"/>
                  </a:lnTo>
                  <a:lnTo>
                    <a:pt x="3801" y="8761"/>
                  </a:lnTo>
                  <a:lnTo>
                    <a:pt x="3355" y="8761"/>
                  </a:lnTo>
                  <a:cubicBezTo>
                    <a:pt x="3123" y="8761"/>
                    <a:pt x="2927" y="8957"/>
                    <a:pt x="2927" y="9207"/>
                  </a:cubicBezTo>
                  <a:cubicBezTo>
                    <a:pt x="2927" y="9439"/>
                    <a:pt x="3123" y="9636"/>
                    <a:pt x="3355" y="9636"/>
                  </a:cubicBezTo>
                  <a:lnTo>
                    <a:pt x="6852" y="9636"/>
                  </a:lnTo>
                  <a:cubicBezTo>
                    <a:pt x="7102" y="9636"/>
                    <a:pt x="7299" y="9439"/>
                    <a:pt x="7299" y="9207"/>
                  </a:cubicBezTo>
                  <a:cubicBezTo>
                    <a:pt x="7299" y="8957"/>
                    <a:pt x="7102" y="8761"/>
                    <a:pt x="6852" y="8761"/>
                  </a:cubicBezTo>
                  <a:lnTo>
                    <a:pt x="6424" y="8761"/>
                  </a:lnTo>
                  <a:lnTo>
                    <a:pt x="6424" y="2623"/>
                  </a:lnTo>
                  <a:lnTo>
                    <a:pt x="8904" y="2623"/>
                  </a:lnTo>
                  <a:cubicBezTo>
                    <a:pt x="9154" y="2623"/>
                    <a:pt x="9350" y="2820"/>
                    <a:pt x="9350" y="3069"/>
                  </a:cubicBezTo>
                  <a:lnTo>
                    <a:pt x="9350" y="3498"/>
                  </a:lnTo>
                  <a:cubicBezTo>
                    <a:pt x="9350" y="3747"/>
                    <a:pt x="9547" y="3944"/>
                    <a:pt x="9779" y="3944"/>
                  </a:cubicBezTo>
                  <a:cubicBezTo>
                    <a:pt x="10028" y="3944"/>
                    <a:pt x="10225" y="3747"/>
                    <a:pt x="10225" y="3498"/>
                  </a:cubicBezTo>
                  <a:lnTo>
                    <a:pt x="10225" y="447"/>
                  </a:lnTo>
                  <a:cubicBezTo>
                    <a:pt x="10225" y="197"/>
                    <a:pt x="10028" y="0"/>
                    <a:pt x="977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0" name="Google Shape;4870;p125"/>
          <p:cNvGrpSpPr/>
          <p:nvPr/>
        </p:nvGrpSpPr>
        <p:grpSpPr>
          <a:xfrm>
            <a:off x="2407450" y="1552125"/>
            <a:ext cx="373825" cy="373825"/>
            <a:chOff x="2407450" y="1488375"/>
            <a:chExt cx="373825" cy="373825"/>
          </a:xfrm>
        </p:grpSpPr>
        <p:sp>
          <p:nvSpPr>
            <p:cNvPr id="4871" name="Google Shape;4871;p125"/>
            <p:cNvSpPr/>
            <p:nvPr/>
          </p:nvSpPr>
          <p:spPr>
            <a:xfrm>
              <a:off x="2561800" y="1488375"/>
              <a:ext cx="65600" cy="66050"/>
            </a:xfrm>
            <a:custGeom>
              <a:avLst/>
              <a:gdLst/>
              <a:ahLst/>
              <a:cxnLst/>
              <a:rect l="l" t="t" r="r" b="b"/>
              <a:pathLst>
                <a:path w="2624" h="2642" extrusionOk="0">
                  <a:moveTo>
                    <a:pt x="429" y="0"/>
                  </a:moveTo>
                  <a:cubicBezTo>
                    <a:pt x="197" y="0"/>
                    <a:pt x="0" y="197"/>
                    <a:pt x="0" y="446"/>
                  </a:cubicBezTo>
                  <a:lnTo>
                    <a:pt x="0" y="2195"/>
                  </a:lnTo>
                  <a:cubicBezTo>
                    <a:pt x="0" y="2445"/>
                    <a:pt x="197" y="2641"/>
                    <a:pt x="429" y="2641"/>
                  </a:cubicBezTo>
                  <a:lnTo>
                    <a:pt x="2177" y="2641"/>
                  </a:lnTo>
                  <a:cubicBezTo>
                    <a:pt x="2427" y="2641"/>
                    <a:pt x="2623" y="2445"/>
                    <a:pt x="2623" y="2195"/>
                  </a:cubicBezTo>
                  <a:lnTo>
                    <a:pt x="2623" y="446"/>
                  </a:lnTo>
                  <a:cubicBezTo>
                    <a:pt x="2623" y="197"/>
                    <a:pt x="2427" y="0"/>
                    <a:pt x="217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2" name="Google Shape;4872;p125"/>
            <p:cNvSpPr/>
            <p:nvPr/>
          </p:nvSpPr>
          <p:spPr>
            <a:xfrm>
              <a:off x="2561800" y="1796600"/>
              <a:ext cx="65600" cy="65600"/>
            </a:xfrm>
            <a:custGeom>
              <a:avLst/>
              <a:gdLst/>
              <a:ahLst/>
              <a:cxnLst/>
              <a:rect l="l" t="t" r="r" b="b"/>
              <a:pathLst>
                <a:path w="2624" h="2624" extrusionOk="0">
                  <a:moveTo>
                    <a:pt x="429" y="1"/>
                  </a:moveTo>
                  <a:cubicBezTo>
                    <a:pt x="197" y="1"/>
                    <a:pt x="0" y="197"/>
                    <a:pt x="0" y="429"/>
                  </a:cubicBezTo>
                  <a:lnTo>
                    <a:pt x="0" y="2177"/>
                  </a:lnTo>
                  <a:cubicBezTo>
                    <a:pt x="0" y="2427"/>
                    <a:pt x="197" y="2623"/>
                    <a:pt x="429" y="2623"/>
                  </a:cubicBezTo>
                  <a:lnTo>
                    <a:pt x="2177" y="2623"/>
                  </a:lnTo>
                  <a:cubicBezTo>
                    <a:pt x="2427" y="2623"/>
                    <a:pt x="2623" y="2427"/>
                    <a:pt x="2623" y="2177"/>
                  </a:cubicBezTo>
                  <a:lnTo>
                    <a:pt x="2623" y="429"/>
                  </a:lnTo>
                  <a:cubicBezTo>
                    <a:pt x="2623" y="197"/>
                    <a:pt x="2427" y="1"/>
                    <a:pt x="217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3" name="Google Shape;4873;p125"/>
            <p:cNvSpPr/>
            <p:nvPr/>
          </p:nvSpPr>
          <p:spPr>
            <a:xfrm>
              <a:off x="2407450" y="1488375"/>
              <a:ext cx="66050" cy="66050"/>
            </a:xfrm>
            <a:custGeom>
              <a:avLst/>
              <a:gdLst/>
              <a:ahLst/>
              <a:cxnLst/>
              <a:rect l="l" t="t" r="r" b="b"/>
              <a:pathLst>
                <a:path w="2642" h="2642" extrusionOk="0">
                  <a:moveTo>
                    <a:pt x="447" y="0"/>
                  </a:moveTo>
                  <a:cubicBezTo>
                    <a:pt x="197" y="0"/>
                    <a:pt x="1" y="197"/>
                    <a:pt x="1" y="446"/>
                  </a:cubicBezTo>
                  <a:lnTo>
                    <a:pt x="1" y="2195"/>
                  </a:lnTo>
                  <a:cubicBezTo>
                    <a:pt x="1" y="2445"/>
                    <a:pt x="197" y="2641"/>
                    <a:pt x="447" y="2641"/>
                  </a:cubicBezTo>
                  <a:lnTo>
                    <a:pt x="2195" y="2641"/>
                  </a:lnTo>
                  <a:cubicBezTo>
                    <a:pt x="2445" y="2641"/>
                    <a:pt x="2642" y="2445"/>
                    <a:pt x="2642" y="2195"/>
                  </a:cubicBezTo>
                  <a:lnTo>
                    <a:pt x="2642" y="446"/>
                  </a:lnTo>
                  <a:cubicBezTo>
                    <a:pt x="2642" y="197"/>
                    <a:pt x="2445" y="0"/>
                    <a:pt x="219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4" name="Google Shape;4874;p125"/>
            <p:cNvSpPr/>
            <p:nvPr/>
          </p:nvSpPr>
          <p:spPr>
            <a:xfrm>
              <a:off x="2407450" y="1796600"/>
              <a:ext cx="66050" cy="65600"/>
            </a:xfrm>
            <a:custGeom>
              <a:avLst/>
              <a:gdLst/>
              <a:ahLst/>
              <a:cxnLst/>
              <a:rect l="l" t="t" r="r" b="b"/>
              <a:pathLst>
                <a:path w="2642" h="2624" extrusionOk="0">
                  <a:moveTo>
                    <a:pt x="447" y="1"/>
                  </a:moveTo>
                  <a:cubicBezTo>
                    <a:pt x="197" y="1"/>
                    <a:pt x="1" y="197"/>
                    <a:pt x="1" y="429"/>
                  </a:cubicBezTo>
                  <a:lnTo>
                    <a:pt x="1" y="2177"/>
                  </a:lnTo>
                  <a:cubicBezTo>
                    <a:pt x="1" y="2427"/>
                    <a:pt x="197" y="2623"/>
                    <a:pt x="447" y="2623"/>
                  </a:cubicBezTo>
                  <a:lnTo>
                    <a:pt x="2195" y="2623"/>
                  </a:lnTo>
                  <a:cubicBezTo>
                    <a:pt x="2445" y="2623"/>
                    <a:pt x="2642" y="2427"/>
                    <a:pt x="2642" y="2177"/>
                  </a:cubicBezTo>
                  <a:lnTo>
                    <a:pt x="2642" y="429"/>
                  </a:lnTo>
                  <a:cubicBezTo>
                    <a:pt x="2642" y="197"/>
                    <a:pt x="2445" y="1"/>
                    <a:pt x="219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5" name="Google Shape;4875;p125"/>
            <p:cNvSpPr/>
            <p:nvPr/>
          </p:nvSpPr>
          <p:spPr>
            <a:xfrm>
              <a:off x="2715700" y="1488375"/>
              <a:ext cx="65575" cy="66050"/>
            </a:xfrm>
            <a:custGeom>
              <a:avLst/>
              <a:gdLst/>
              <a:ahLst/>
              <a:cxnLst/>
              <a:rect l="l" t="t" r="r" b="b"/>
              <a:pathLst>
                <a:path w="2623" h="2642" extrusionOk="0">
                  <a:moveTo>
                    <a:pt x="428" y="0"/>
                  </a:moveTo>
                  <a:cubicBezTo>
                    <a:pt x="196" y="0"/>
                    <a:pt x="0" y="197"/>
                    <a:pt x="0" y="446"/>
                  </a:cubicBezTo>
                  <a:lnTo>
                    <a:pt x="0" y="2195"/>
                  </a:lnTo>
                  <a:cubicBezTo>
                    <a:pt x="0" y="2445"/>
                    <a:pt x="196" y="2641"/>
                    <a:pt x="428" y="2641"/>
                  </a:cubicBezTo>
                  <a:lnTo>
                    <a:pt x="2195" y="2641"/>
                  </a:lnTo>
                  <a:cubicBezTo>
                    <a:pt x="2427" y="2641"/>
                    <a:pt x="2623" y="2445"/>
                    <a:pt x="2623" y="2195"/>
                  </a:cubicBezTo>
                  <a:lnTo>
                    <a:pt x="2623" y="446"/>
                  </a:lnTo>
                  <a:cubicBezTo>
                    <a:pt x="2623" y="197"/>
                    <a:pt x="2427" y="0"/>
                    <a:pt x="219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6" name="Google Shape;4876;p125"/>
            <p:cNvSpPr/>
            <p:nvPr/>
          </p:nvSpPr>
          <p:spPr>
            <a:xfrm>
              <a:off x="2715700" y="1796600"/>
              <a:ext cx="65575" cy="65600"/>
            </a:xfrm>
            <a:custGeom>
              <a:avLst/>
              <a:gdLst/>
              <a:ahLst/>
              <a:cxnLst/>
              <a:rect l="l" t="t" r="r" b="b"/>
              <a:pathLst>
                <a:path w="2623" h="2624" extrusionOk="0">
                  <a:moveTo>
                    <a:pt x="428" y="1"/>
                  </a:moveTo>
                  <a:cubicBezTo>
                    <a:pt x="196" y="1"/>
                    <a:pt x="0" y="197"/>
                    <a:pt x="0" y="429"/>
                  </a:cubicBezTo>
                  <a:lnTo>
                    <a:pt x="0" y="2177"/>
                  </a:lnTo>
                  <a:cubicBezTo>
                    <a:pt x="0" y="2427"/>
                    <a:pt x="196" y="2623"/>
                    <a:pt x="428" y="2623"/>
                  </a:cubicBezTo>
                  <a:lnTo>
                    <a:pt x="2195" y="2623"/>
                  </a:lnTo>
                  <a:cubicBezTo>
                    <a:pt x="2427" y="2623"/>
                    <a:pt x="2623" y="2427"/>
                    <a:pt x="2623" y="2177"/>
                  </a:cubicBezTo>
                  <a:lnTo>
                    <a:pt x="2623" y="429"/>
                  </a:lnTo>
                  <a:cubicBezTo>
                    <a:pt x="2623" y="197"/>
                    <a:pt x="2427" y="1"/>
                    <a:pt x="219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7" name="Google Shape;4877;p125"/>
            <p:cNvSpPr/>
            <p:nvPr/>
          </p:nvSpPr>
          <p:spPr>
            <a:xfrm>
              <a:off x="2407450" y="1642275"/>
              <a:ext cx="66050" cy="66025"/>
            </a:xfrm>
            <a:custGeom>
              <a:avLst/>
              <a:gdLst/>
              <a:ahLst/>
              <a:cxnLst/>
              <a:rect l="l" t="t" r="r" b="b"/>
              <a:pathLst>
                <a:path w="2642" h="2641" extrusionOk="0">
                  <a:moveTo>
                    <a:pt x="447" y="0"/>
                  </a:moveTo>
                  <a:cubicBezTo>
                    <a:pt x="197" y="0"/>
                    <a:pt x="1" y="196"/>
                    <a:pt x="1" y="446"/>
                  </a:cubicBezTo>
                  <a:lnTo>
                    <a:pt x="1" y="2195"/>
                  </a:lnTo>
                  <a:cubicBezTo>
                    <a:pt x="1" y="2444"/>
                    <a:pt x="197" y="2641"/>
                    <a:pt x="447" y="2641"/>
                  </a:cubicBezTo>
                  <a:lnTo>
                    <a:pt x="2195" y="2641"/>
                  </a:lnTo>
                  <a:cubicBezTo>
                    <a:pt x="2445" y="2641"/>
                    <a:pt x="2642" y="2444"/>
                    <a:pt x="2642" y="2195"/>
                  </a:cubicBezTo>
                  <a:lnTo>
                    <a:pt x="2642" y="446"/>
                  </a:lnTo>
                  <a:cubicBezTo>
                    <a:pt x="2642" y="196"/>
                    <a:pt x="2445" y="0"/>
                    <a:pt x="219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8" name="Google Shape;4878;p125"/>
            <p:cNvSpPr/>
            <p:nvPr/>
          </p:nvSpPr>
          <p:spPr>
            <a:xfrm>
              <a:off x="2715700" y="1642275"/>
              <a:ext cx="65575" cy="66025"/>
            </a:xfrm>
            <a:custGeom>
              <a:avLst/>
              <a:gdLst/>
              <a:ahLst/>
              <a:cxnLst/>
              <a:rect l="l" t="t" r="r" b="b"/>
              <a:pathLst>
                <a:path w="2623" h="2641" extrusionOk="0">
                  <a:moveTo>
                    <a:pt x="428" y="0"/>
                  </a:moveTo>
                  <a:cubicBezTo>
                    <a:pt x="196" y="0"/>
                    <a:pt x="0" y="196"/>
                    <a:pt x="0" y="446"/>
                  </a:cubicBezTo>
                  <a:lnTo>
                    <a:pt x="0" y="2195"/>
                  </a:lnTo>
                  <a:cubicBezTo>
                    <a:pt x="0" y="2444"/>
                    <a:pt x="196" y="2641"/>
                    <a:pt x="428" y="2641"/>
                  </a:cubicBezTo>
                  <a:lnTo>
                    <a:pt x="2195" y="2641"/>
                  </a:lnTo>
                  <a:cubicBezTo>
                    <a:pt x="2427" y="2641"/>
                    <a:pt x="2623" y="2444"/>
                    <a:pt x="2623" y="2195"/>
                  </a:cubicBezTo>
                  <a:lnTo>
                    <a:pt x="2623" y="446"/>
                  </a:lnTo>
                  <a:cubicBezTo>
                    <a:pt x="2623" y="196"/>
                    <a:pt x="2427" y="0"/>
                    <a:pt x="219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9" name="Google Shape;4879;p125"/>
            <p:cNvSpPr/>
            <p:nvPr/>
          </p:nvSpPr>
          <p:spPr>
            <a:xfrm>
              <a:off x="2495325" y="1510225"/>
              <a:ext cx="44650" cy="21875"/>
            </a:xfrm>
            <a:custGeom>
              <a:avLst/>
              <a:gdLst/>
              <a:ahLst/>
              <a:cxnLst/>
              <a:rect l="l" t="t" r="r" b="b"/>
              <a:pathLst>
                <a:path w="1786" h="875" extrusionOk="0">
                  <a:moveTo>
                    <a:pt x="1" y="1"/>
                  </a:moveTo>
                  <a:lnTo>
                    <a:pt x="1" y="875"/>
                  </a:lnTo>
                  <a:lnTo>
                    <a:pt x="1785" y="875"/>
                  </a:lnTo>
                  <a:lnTo>
                    <a:pt x="178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0" name="Google Shape;4880;p125"/>
            <p:cNvSpPr/>
            <p:nvPr/>
          </p:nvSpPr>
          <p:spPr>
            <a:xfrm>
              <a:off x="2649225" y="1510225"/>
              <a:ext cx="44625" cy="21875"/>
            </a:xfrm>
            <a:custGeom>
              <a:avLst/>
              <a:gdLst/>
              <a:ahLst/>
              <a:cxnLst/>
              <a:rect l="l" t="t" r="r" b="b"/>
              <a:pathLst>
                <a:path w="1785" h="875" extrusionOk="0">
                  <a:moveTo>
                    <a:pt x="1" y="1"/>
                  </a:moveTo>
                  <a:lnTo>
                    <a:pt x="1" y="875"/>
                  </a:lnTo>
                  <a:lnTo>
                    <a:pt x="1785" y="875"/>
                  </a:lnTo>
                  <a:lnTo>
                    <a:pt x="178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1" name="Google Shape;4881;p125"/>
            <p:cNvSpPr/>
            <p:nvPr/>
          </p:nvSpPr>
          <p:spPr>
            <a:xfrm>
              <a:off x="2495325" y="1818450"/>
              <a:ext cx="44650" cy="21900"/>
            </a:xfrm>
            <a:custGeom>
              <a:avLst/>
              <a:gdLst/>
              <a:ahLst/>
              <a:cxnLst/>
              <a:rect l="l" t="t" r="r" b="b"/>
              <a:pathLst>
                <a:path w="1786" h="876" extrusionOk="0">
                  <a:moveTo>
                    <a:pt x="1" y="1"/>
                  </a:moveTo>
                  <a:lnTo>
                    <a:pt x="1" y="875"/>
                  </a:lnTo>
                  <a:lnTo>
                    <a:pt x="1785" y="875"/>
                  </a:lnTo>
                  <a:lnTo>
                    <a:pt x="178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2" name="Google Shape;4882;p125"/>
            <p:cNvSpPr/>
            <p:nvPr/>
          </p:nvSpPr>
          <p:spPr>
            <a:xfrm>
              <a:off x="2649225" y="1818450"/>
              <a:ext cx="44625" cy="21900"/>
            </a:xfrm>
            <a:custGeom>
              <a:avLst/>
              <a:gdLst/>
              <a:ahLst/>
              <a:cxnLst/>
              <a:rect l="l" t="t" r="r" b="b"/>
              <a:pathLst>
                <a:path w="1785" h="876" extrusionOk="0">
                  <a:moveTo>
                    <a:pt x="1" y="1"/>
                  </a:moveTo>
                  <a:lnTo>
                    <a:pt x="1" y="875"/>
                  </a:lnTo>
                  <a:lnTo>
                    <a:pt x="1785" y="875"/>
                  </a:lnTo>
                  <a:lnTo>
                    <a:pt x="178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3" name="Google Shape;4883;p125"/>
            <p:cNvSpPr/>
            <p:nvPr/>
          </p:nvSpPr>
          <p:spPr>
            <a:xfrm>
              <a:off x="2737550" y="1576250"/>
              <a:ext cx="21875" cy="44175"/>
            </a:xfrm>
            <a:custGeom>
              <a:avLst/>
              <a:gdLst/>
              <a:ahLst/>
              <a:cxnLst/>
              <a:rect l="l" t="t" r="r" b="b"/>
              <a:pathLst>
                <a:path w="875" h="1767" extrusionOk="0">
                  <a:moveTo>
                    <a:pt x="0" y="0"/>
                  </a:moveTo>
                  <a:lnTo>
                    <a:pt x="0" y="1767"/>
                  </a:lnTo>
                  <a:lnTo>
                    <a:pt x="875" y="1767"/>
                  </a:lnTo>
                  <a:lnTo>
                    <a:pt x="87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4" name="Google Shape;4884;p125"/>
            <p:cNvSpPr/>
            <p:nvPr/>
          </p:nvSpPr>
          <p:spPr>
            <a:xfrm>
              <a:off x="2429750" y="1576250"/>
              <a:ext cx="21900" cy="44175"/>
            </a:xfrm>
            <a:custGeom>
              <a:avLst/>
              <a:gdLst/>
              <a:ahLst/>
              <a:cxnLst/>
              <a:rect l="l" t="t" r="r" b="b"/>
              <a:pathLst>
                <a:path w="876" h="1767" extrusionOk="0">
                  <a:moveTo>
                    <a:pt x="1" y="0"/>
                  </a:moveTo>
                  <a:lnTo>
                    <a:pt x="1" y="1767"/>
                  </a:lnTo>
                  <a:lnTo>
                    <a:pt x="875" y="1767"/>
                  </a:lnTo>
                  <a:lnTo>
                    <a:pt x="87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5" name="Google Shape;4885;p125"/>
            <p:cNvSpPr/>
            <p:nvPr/>
          </p:nvSpPr>
          <p:spPr>
            <a:xfrm>
              <a:off x="2737550" y="1730150"/>
              <a:ext cx="21875" cy="44625"/>
            </a:xfrm>
            <a:custGeom>
              <a:avLst/>
              <a:gdLst/>
              <a:ahLst/>
              <a:cxnLst/>
              <a:rect l="l" t="t" r="r" b="b"/>
              <a:pathLst>
                <a:path w="875" h="1785" extrusionOk="0">
                  <a:moveTo>
                    <a:pt x="0" y="0"/>
                  </a:moveTo>
                  <a:lnTo>
                    <a:pt x="0" y="1784"/>
                  </a:lnTo>
                  <a:lnTo>
                    <a:pt x="875" y="1784"/>
                  </a:lnTo>
                  <a:lnTo>
                    <a:pt x="87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6" name="Google Shape;4886;p125"/>
            <p:cNvSpPr/>
            <p:nvPr/>
          </p:nvSpPr>
          <p:spPr>
            <a:xfrm>
              <a:off x="2429750" y="1730150"/>
              <a:ext cx="21900" cy="44625"/>
            </a:xfrm>
            <a:custGeom>
              <a:avLst/>
              <a:gdLst/>
              <a:ahLst/>
              <a:cxnLst/>
              <a:rect l="l" t="t" r="r" b="b"/>
              <a:pathLst>
                <a:path w="876" h="1785" extrusionOk="0">
                  <a:moveTo>
                    <a:pt x="1" y="0"/>
                  </a:moveTo>
                  <a:lnTo>
                    <a:pt x="1" y="1784"/>
                  </a:lnTo>
                  <a:lnTo>
                    <a:pt x="875" y="1784"/>
                  </a:lnTo>
                  <a:lnTo>
                    <a:pt x="87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7" name="Google Shape;4887;p125"/>
            <p:cNvSpPr/>
            <p:nvPr/>
          </p:nvSpPr>
          <p:spPr>
            <a:xfrm>
              <a:off x="2528800" y="1609700"/>
              <a:ext cx="131600" cy="131175"/>
            </a:xfrm>
            <a:custGeom>
              <a:avLst/>
              <a:gdLst/>
              <a:ahLst/>
              <a:cxnLst/>
              <a:rect l="l" t="t" r="r" b="b"/>
              <a:pathLst>
                <a:path w="5264" h="5247" extrusionOk="0">
                  <a:moveTo>
                    <a:pt x="2623" y="2195"/>
                  </a:moveTo>
                  <a:cubicBezTo>
                    <a:pt x="2873" y="2195"/>
                    <a:pt x="3069" y="2391"/>
                    <a:pt x="3069" y="2623"/>
                  </a:cubicBezTo>
                  <a:cubicBezTo>
                    <a:pt x="3069" y="2873"/>
                    <a:pt x="2873" y="3069"/>
                    <a:pt x="2623" y="3069"/>
                  </a:cubicBezTo>
                  <a:cubicBezTo>
                    <a:pt x="2391" y="3069"/>
                    <a:pt x="2195" y="2873"/>
                    <a:pt x="2195" y="2623"/>
                  </a:cubicBezTo>
                  <a:cubicBezTo>
                    <a:pt x="2195" y="2391"/>
                    <a:pt x="2391" y="2195"/>
                    <a:pt x="2623" y="2195"/>
                  </a:cubicBezTo>
                  <a:close/>
                  <a:moveTo>
                    <a:pt x="446" y="1"/>
                  </a:moveTo>
                  <a:cubicBezTo>
                    <a:pt x="196" y="1"/>
                    <a:pt x="0" y="197"/>
                    <a:pt x="0" y="429"/>
                  </a:cubicBezTo>
                  <a:lnTo>
                    <a:pt x="0" y="4818"/>
                  </a:lnTo>
                  <a:cubicBezTo>
                    <a:pt x="0" y="5050"/>
                    <a:pt x="196" y="5246"/>
                    <a:pt x="446" y="5246"/>
                  </a:cubicBezTo>
                  <a:lnTo>
                    <a:pt x="4818" y="5246"/>
                  </a:lnTo>
                  <a:cubicBezTo>
                    <a:pt x="5067" y="5246"/>
                    <a:pt x="5264" y="5050"/>
                    <a:pt x="5264" y="4818"/>
                  </a:cubicBezTo>
                  <a:lnTo>
                    <a:pt x="5264" y="429"/>
                  </a:lnTo>
                  <a:cubicBezTo>
                    <a:pt x="5264" y="197"/>
                    <a:pt x="5067" y="1"/>
                    <a:pt x="481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88" name="Google Shape;4888;p125"/>
          <p:cNvGrpSpPr/>
          <p:nvPr/>
        </p:nvGrpSpPr>
        <p:grpSpPr>
          <a:xfrm>
            <a:off x="1865925" y="3838650"/>
            <a:ext cx="328350" cy="373825"/>
            <a:chOff x="1865925" y="3774900"/>
            <a:chExt cx="328350" cy="373825"/>
          </a:xfrm>
        </p:grpSpPr>
        <p:sp>
          <p:nvSpPr>
            <p:cNvPr id="4889" name="Google Shape;4889;p125"/>
            <p:cNvSpPr/>
            <p:nvPr/>
          </p:nvSpPr>
          <p:spPr>
            <a:xfrm>
              <a:off x="2073800" y="4059500"/>
              <a:ext cx="65600" cy="21875"/>
            </a:xfrm>
            <a:custGeom>
              <a:avLst/>
              <a:gdLst/>
              <a:ahLst/>
              <a:cxnLst/>
              <a:rect l="l" t="t" r="r" b="b"/>
              <a:pathLst>
                <a:path w="2624" h="875" extrusionOk="0">
                  <a:moveTo>
                    <a:pt x="1" y="0"/>
                  </a:moveTo>
                  <a:lnTo>
                    <a:pt x="1" y="875"/>
                  </a:lnTo>
                  <a:lnTo>
                    <a:pt x="2623" y="875"/>
                  </a:lnTo>
                  <a:lnTo>
                    <a:pt x="262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0" name="Google Shape;4890;p125"/>
            <p:cNvSpPr/>
            <p:nvPr/>
          </p:nvSpPr>
          <p:spPr>
            <a:xfrm>
              <a:off x="1865925" y="3774900"/>
              <a:ext cx="328350" cy="373825"/>
            </a:xfrm>
            <a:custGeom>
              <a:avLst/>
              <a:gdLst/>
              <a:ahLst/>
              <a:cxnLst/>
              <a:rect l="l" t="t" r="r" b="b"/>
              <a:pathLst>
                <a:path w="13134" h="14953" extrusionOk="0">
                  <a:moveTo>
                    <a:pt x="5247" y="1749"/>
                  </a:moveTo>
                  <a:cubicBezTo>
                    <a:pt x="5496" y="1749"/>
                    <a:pt x="5693" y="1945"/>
                    <a:pt x="5693" y="2195"/>
                  </a:cubicBezTo>
                  <a:lnTo>
                    <a:pt x="5693" y="5692"/>
                  </a:lnTo>
                  <a:cubicBezTo>
                    <a:pt x="5693" y="5924"/>
                    <a:pt x="5496" y="6121"/>
                    <a:pt x="5247" y="6121"/>
                  </a:cubicBezTo>
                  <a:lnTo>
                    <a:pt x="1749" y="6121"/>
                  </a:lnTo>
                  <a:cubicBezTo>
                    <a:pt x="1517" y="6121"/>
                    <a:pt x="1321" y="5924"/>
                    <a:pt x="1321" y="5692"/>
                  </a:cubicBezTo>
                  <a:lnTo>
                    <a:pt x="1321" y="2195"/>
                  </a:lnTo>
                  <a:cubicBezTo>
                    <a:pt x="1321" y="1945"/>
                    <a:pt x="1517" y="1749"/>
                    <a:pt x="1749" y="1749"/>
                  </a:cubicBezTo>
                  <a:close/>
                  <a:moveTo>
                    <a:pt x="11384" y="1749"/>
                  </a:moveTo>
                  <a:cubicBezTo>
                    <a:pt x="11634" y="1749"/>
                    <a:pt x="11831" y="1945"/>
                    <a:pt x="11831" y="2195"/>
                  </a:cubicBezTo>
                  <a:lnTo>
                    <a:pt x="11831" y="5692"/>
                  </a:lnTo>
                  <a:cubicBezTo>
                    <a:pt x="11831" y="5924"/>
                    <a:pt x="11634" y="6121"/>
                    <a:pt x="11384" y="6121"/>
                  </a:cubicBezTo>
                  <a:lnTo>
                    <a:pt x="7887" y="6121"/>
                  </a:lnTo>
                  <a:cubicBezTo>
                    <a:pt x="7637" y="6121"/>
                    <a:pt x="7441" y="5924"/>
                    <a:pt x="7441" y="5692"/>
                  </a:cubicBezTo>
                  <a:lnTo>
                    <a:pt x="7441" y="2195"/>
                  </a:lnTo>
                  <a:cubicBezTo>
                    <a:pt x="7441" y="1945"/>
                    <a:pt x="7637" y="1749"/>
                    <a:pt x="7887" y="1749"/>
                  </a:cubicBezTo>
                  <a:close/>
                  <a:moveTo>
                    <a:pt x="5247" y="7013"/>
                  </a:moveTo>
                  <a:cubicBezTo>
                    <a:pt x="5496" y="7013"/>
                    <a:pt x="5693" y="7191"/>
                    <a:pt x="5693" y="7441"/>
                  </a:cubicBezTo>
                  <a:cubicBezTo>
                    <a:pt x="5693" y="7691"/>
                    <a:pt x="5496" y="7887"/>
                    <a:pt x="5247" y="7887"/>
                  </a:cubicBezTo>
                  <a:lnTo>
                    <a:pt x="1749" y="7887"/>
                  </a:lnTo>
                  <a:cubicBezTo>
                    <a:pt x="1517" y="7887"/>
                    <a:pt x="1321" y="7691"/>
                    <a:pt x="1321" y="7441"/>
                  </a:cubicBezTo>
                  <a:cubicBezTo>
                    <a:pt x="1321" y="7191"/>
                    <a:pt x="1517" y="7013"/>
                    <a:pt x="1749" y="7013"/>
                  </a:cubicBezTo>
                  <a:close/>
                  <a:moveTo>
                    <a:pt x="11384" y="7013"/>
                  </a:moveTo>
                  <a:cubicBezTo>
                    <a:pt x="11634" y="7013"/>
                    <a:pt x="11831" y="7191"/>
                    <a:pt x="11831" y="7441"/>
                  </a:cubicBezTo>
                  <a:cubicBezTo>
                    <a:pt x="11831" y="7691"/>
                    <a:pt x="11634" y="7887"/>
                    <a:pt x="11384" y="7887"/>
                  </a:cubicBezTo>
                  <a:lnTo>
                    <a:pt x="7887" y="7887"/>
                  </a:lnTo>
                  <a:cubicBezTo>
                    <a:pt x="7637" y="7887"/>
                    <a:pt x="7441" y="7691"/>
                    <a:pt x="7441" y="7441"/>
                  </a:cubicBezTo>
                  <a:cubicBezTo>
                    <a:pt x="7441" y="7191"/>
                    <a:pt x="7637" y="7013"/>
                    <a:pt x="7887" y="7013"/>
                  </a:cubicBezTo>
                  <a:close/>
                  <a:moveTo>
                    <a:pt x="5247" y="8761"/>
                  </a:moveTo>
                  <a:cubicBezTo>
                    <a:pt x="5496" y="8761"/>
                    <a:pt x="5693" y="8958"/>
                    <a:pt x="5693" y="9190"/>
                  </a:cubicBezTo>
                  <a:cubicBezTo>
                    <a:pt x="5693" y="9439"/>
                    <a:pt x="5496" y="9636"/>
                    <a:pt x="5247" y="9636"/>
                  </a:cubicBezTo>
                  <a:lnTo>
                    <a:pt x="1749" y="9636"/>
                  </a:lnTo>
                  <a:cubicBezTo>
                    <a:pt x="1517" y="9636"/>
                    <a:pt x="1321" y="9439"/>
                    <a:pt x="1321" y="9190"/>
                  </a:cubicBezTo>
                  <a:cubicBezTo>
                    <a:pt x="1321" y="8958"/>
                    <a:pt x="1517" y="8761"/>
                    <a:pt x="1749" y="8761"/>
                  </a:cubicBezTo>
                  <a:close/>
                  <a:moveTo>
                    <a:pt x="11384" y="8761"/>
                  </a:moveTo>
                  <a:cubicBezTo>
                    <a:pt x="11634" y="8761"/>
                    <a:pt x="11831" y="8958"/>
                    <a:pt x="11831" y="9190"/>
                  </a:cubicBezTo>
                  <a:cubicBezTo>
                    <a:pt x="11831" y="9439"/>
                    <a:pt x="11634" y="9636"/>
                    <a:pt x="11384" y="9636"/>
                  </a:cubicBezTo>
                  <a:lnTo>
                    <a:pt x="7887" y="9636"/>
                  </a:lnTo>
                  <a:cubicBezTo>
                    <a:pt x="7637" y="9636"/>
                    <a:pt x="7441" y="9439"/>
                    <a:pt x="7441" y="9190"/>
                  </a:cubicBezTo>
                  <a:cubicBezTo>
                    <a:pt x="7441" y="8958"/>
                    <a:pt x="7637" y="8761"/>
                    <a:pt x="7887" y="8761"/>
                  </a:cubicBezTo>
                  <a:close/>
                  <a:moveTo>
                    <a:pt x="5247" y="10510"/>
                  </a:moveTo>
                  <a:cubicBezTo>
                    <a:pt x="5496" y="10510"/>
                    <a:pt x="5693" y="10706"/>
                    <a:pt x="5693" y="10938"/>
                  </a:cubicBezTo>
                  <a:cubicBezTo>
                    <a:pt x="5693" y="11188"/>
                    <a:pt x="5496" y="11384"/>
                    <a:pt x="5247" y="11384"/>
                  </a:cubicBezTo>
                  <a:lnTo>
                    <a:pt x="1749" y="11384"/>
                  </a:lnTo>
                  <a:cubicBezTo>
                    <a:pt x="1517" y="11384"/>
                    <a:pt x="1321" y="11188"/>
                    <a:pt x="1321" y="10938"/>
                  </a:cubicBezTo>
                  <a:cubicBezTo>
                    <a:pt x="1321" y="10706"/>
                    <a:pt x="1517" y="10510"/>
                    <a:pt x="1749" y="10510"/>
                  </a:cubicBezTo>
                  <a:close/>
                  <a:moveTo>
                    <a:pt x="5247" y="12259"/>
                  </a:moveTo>
                  <a:cubicBezTo>
                    <a:pt x="5496" y="12259"/>
                    <a:pt x="5693" y="12455"/>
                    <a:pt x="5693" y="12705"/>
                  </a:cubicBezTo>
                  <a:cubicBezTo>
                    <a:pt x="5693" y="12937"/>
                    <a:pt x="5496" y="13133"/>
                    <a:pt x="5247" y="13133"/>
                  </a:cubicBezTo>
                  <a:lnTo>
                    <a:pt x="1749" y="13133"/>
                  </a:lnTo>
                  <a:cubicBezTo>
                    <a:pt x="1517" y="13133"/>
                    <a:pt x="1321" y="12937"/>
                    <a:pt x="1321" y="12705"/>
                  </a:cubicBezTo>
                  <a:cubicBezTo>
                    <a:pt x="1321" y="12455"/>
                    <a:pt x="1517" y="12259"/>
                    <a:pt x="1749" y="12259"/>
                  </a:cubicBezTo>
                  <a:close/>
                  <a:moveTo>
                    <a:pt x="11384" y="10510"/>
                  </a:moveTo>
                  <a:cubicBezTo>
                    <a:pt x="11634" y="10510"/>
                    <a:pt x="11831" y="10706"/>
                    <a:pt x="11831" y="10938"/>
                  </a:cubicBezTo>
                  <a:lnTo>
                    <a:pt x="11831" y="12705"/>
                  </a:lnTo>
                  <a:cubicBezTo>
                    <a:pt x="11831" y="12937"/>
                    <a:pt x="11634" y="13133"/>
                    <a:pt x="11384" y="13133"/>
                  </a:cubicBezTo>
                  <a:lnTo>
                    <a:pt x="7887" y="13133"/>
                  </a:lnTo>
                  <a:cubicBezTo>
                    <a:pt x="7637" y="13133"/>
                    <a:pt x="7441" y="12937"/>
                    <a:pt x="7441" y="12705"/>
                  </a:cubicBezTo>
                  <a:lnTo>
                    <a:pt x="7441" y="10938"/>
                  </a:lnTo>
                  <a:cubicBezTo>
                    <a:pt x="7441" y="10706"/>
                    <a:pt x="7637" y="10510"/>
                    <a:pt x="7887" y="10510"/>
                  </a:cubicBezTo>
                  <a:close/>
                  <a:moveTo>
                    <a:pt x="429" y="1"/>
                  </a:moveTo>
                  <a:cubicBezTo>
                    <a:pt x="197" y="1"/>
                    <a:pt x="1" y="197"/>
                    <a:pt x="1" y="429"/>
                  </a:cubicBezTo>
                  <a:lnTo>
                    <a:pt x="1" y="14507"/>
                  </a:lnTo>
                  <a:cubicBezTo>
                    <a:pt x="1" y="14756"/>
                    <a:pt x="197" y="14953"/>
                    <a:pt x="429" y="14953"/>
                  </a:cubicBezTo>
                  <a:lnTo>
                    <a:pt x="12705" y="14953"/>
                  </a:lnTo>
                  <a:cubicBezTo>
                    <a:pt x="12937" y="14953"/>
                    <a:pt x="13133" y="14756"/>
                    <a:pt x="13133" y="14507"/>
                  </a:cubicBezTo>
                  <a:lnTo>
                    <a:pt x="13133" y="429"/>
                  </a:lnTo>
                  <a:cubicBezTo>
                    <a:pt x="13133" y="197"/>
                    <a:pt x="12937" y="1"/>
                    <a:pt x="1270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1" name="Google Shape;4891;p125"/>
            <p:cNvSpPr/>
            <p:nvPr/>
          </p:nvSpPr>
          <p:spPr>
            <a:xfrm>
              <a:off x="1920800" y="3840475"/>
              <a:ext cx="65600" cy="65600"/>
            </a:xfrm>
            <a:custGeom>
              <a:avLst/>
              <a:gdLst/>
              <a:ahLst/>
              <a:cxnLst/>
              <a:rect l="l" t="t" r="r" b="b"/>
              <a:pathLst>
                <a:path w="2624" h="2624" extrusionOk="0">
                  <a:moveTo>
                    <a:pt x="0" y="0"/>
                  </a:moveTo>
                  <a:lnTo>
                    <a:pt x="0" y="2623"/>
                  </a:lnTo>
                  <a:lnTo>
                    <a:pt x="2623" y="2623"/>
                  </a:lnTo>
                  <a:lnTo>
                    <a:pt x="262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2" name="Google Shape;4892;p125"/>
            <p:cNvSpPr/>
            <p:nvPr/>
          </p:nvSpPr>
          <p:spPr>
            <a:xfrm>
              <a:off x="2073800" y="3840475"/>
              <a:ext cx="65600" cy="65600"/>
            </a:xfrm>
            <a:custGeom>
              <a:avLst/>
              <a:gdLst/>
              <a:ahLst/>
              <a:cxnLst/>
              <a:rect l="l" t="t" r="r" b="b"/>
              <a:pathLst>
                <a:path w="2624" h="2624" extrusionOk="0">
                  <a:moveTo>
                    <a:pt x="1" y="0"/>
                  </a:moveTo>
                  <a:lnTo>
                    <a:pt x="1" y="2623"/>
                  </a:lnTo>
                  <a:lnTo>
                    <a:pt x="2623" y="2623"/>
                  </a:lnTo>
                  <a:lnTo>
                    <a:pt x="262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93" name="Google Shape;4893;p125"/>
          <p:cNvGrpSpPr/>
          <p:nvPr/>
        </p:nvGrpSpPr>
        <p:grpSpPr>
          <a:xfrm>
            <a:off x="2428425" y="2698075"/>
            <a:ext cx="332350" cy="373825"/>
            <a:chOff x="1095900" y="2806425"/>
            <a:chExt cx="332350" cy="373825"/>
          </a:xfrm>
        </p:grpSpPr>
        <p:sp>
          <p:nvSpPr>
            <p:cNvPr id="4894" name="Google Shape;4894;p125"/>
            <p:cNvSpPr/>
            <p:nvPr/>
          </p:nvSpPr>
          <p:spPr>
            <a:xfrm>
              <a:off x="1095900" y="2806425"/>
              <a:ext cx="332350" cy="237775"/>
            </a:xfrm>
            <a:custGeom>
              <a:avLst/>
              <a:gdLst/>
              <a:ahLst/>
              <a:cxnLst/>
              <a:rect l="l" t="t" r="r" b="b"/>
              <a:pathLst>
                <a:path w="13294" h="9511" extrusionOk="0">
                  <a:moveTo>
                    <a:pt x="6638" y="0"/>
                  </a:moveTo>
                  <a:cubicBezTo>
                    <a:pt x="4461" y="0"/>
                    <a:pt x="2677" y="1659"/>
                    <a:pt x="2463" y="3783"/>
                  </a:cubicBezTo>
                  <a:cubicBezTo>
                    <a:pt x="1071" y="3979"/>
                    <a:pt x="0" y="5192"/>
                    <a:pt x="0" y="6637"/>
                  </a:cubicBezTo>
                  <a:cubicBezTo>
                    <a:pt x="0" y="8225"/>
                    <a:pt x="1285" y="9510"/>
                    <a:pt x="2873" y="9510"/>
                  </a:cubicBezTo>
                  <a:lnTo>
                    <a:pt x="6210" y="9510"/>
                  </a:lnTo>
                  <a:lnTo>
                    <a:pt x="6210" y="6316"/>
                  </a:lnTo>
                  <a:lnTo>
                    <a:pt x="5621" y="6887"/>
                  </a:lnTo>
                  <a:cubicBezTo>
                    <a:pt x="5541" y="6976"/>
                    <a:pt x="5429" y="7021"/>
                    <a:pt x="5318" y="7021"/>
                  </a:cubicBezTo>
                  <a:cubicBezTo>
                    <a:pt x="5206" y="7021"/>
                    <a:pt x="5094" y="6976"/>
                    <a:pt x="5014" y="6887"/>
                  </a:cubicBezTo>
                  <a:cubicBezTo>
                    <a:pt x="4836" y="6727"/>
                    <a:pt x="4836" y="6441"/>
                    <a:pt x="5014" y="6263"/>
                  </a:cubicBezTo>
                  <a:lnTo>
                    <a:pt x="6335" y="4942"/>
                  </a:lnTo>
                  <a:cubicBezTo>
                    <a:pt x="6424" y="4853"/>
                    <a:pt x="6535" y="4809"/>
                    <a:pt x="6647" y="4809"/>
                  </a:cubicBezTo>
                  <a:cubicBezTo>
                    <a:pt x="6758" y="4809"/>
                    <a:pt x="6870" y="4853"/>
                    <a:pt x="6959" y="4942"/>
                  </a:cubicBezTo>
                  <a:lnTo>
                    <a:pt x="8279" y="6263"/>
                  </a:lnTo>
                  <a:cubicBezTo>
                    <a:pt x="8458" y="6441"/>
                    <a:pt x="8458" y="6727"/>
                    <a:pt x="8279" y="6887"/>
                  </a:cubicBezTo>
                  <a:cubicBezTo>
                    <a:pt x="8190" y="6976"/>
                    <a:pt x="8083" y="7012"/>
                    <a:pt x="7976" y="7012"/>
                  </a:cubicBezTo>
                  <a:cubicBezTo>
                    <a:pt x="7851" y="7012"/>
                    <a:pt x="7744" y="6976"/>
                    <a:pt x="7655" y="6887"/>
                  </a:cubicBezTo>
                  <a:lnTo>
                    <a:pt x="7084" y="6316"/>
                  </a:lnTo>
                  <a:lnTo>
                    <a:pt x="7084" y="9510"/>
                  </a:lnTo>
                  <a:lnTo>
                    <a:pt x="10421" y="9510"/>
                  </a:lnTo>
                  <a:cubicBezTo>
                    <a:pt x="12009" y="9510"/>
                    <a:pt x="13293" y="8225"/>
                    <a:pt x="13293" y="6637"/>
                  </a:cubicBezTo>
                  <a:cubicBezTo>
                    <a:pt x="13293" y="5192"/>
                    <a:pt x="12223" y="3979"/>
                    <a:pt x="10831" y="3783"/>
                  </a:cubicBezTo>
                  <a:cubicBezTo>
                    <a:pt x="10617" y="1659"/>
                    <a:pt x="8815" y="0"/>
                    <a:pt x="663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5" name="Google Shape;4895;p125"/>
            <p:cNvSpPr/>
            <p:nvPr/>
          </p:nvSpPr>
          <p:spPr>
            <a:xfrm>
              <a:off x="1233275" y="3066025"/>
              <a:ext cx="57575" cy="28575"/>
            </a:xfrm>
            <a:custGeom>
              <a:avLst/>
              <a:gdLst/>
              <a:ahLst/>
              <a:cxnLst/>
              <a:rect l="l" t="t" r="r" b="b"/>
              <a:pathLst>
                <a:path w="2303" h="1143" extrusionOk="0">
                  <a:moveTo>
                    <a:pt x="1" y="0"/>
                  </a:moveTo>
                  <a:cubicBezTo>
                    <a:pt x="1" y="643"/>
                    <a:pt x="518" y="1142"/>
                    <a:pt x="1143" y="1142"/>
                  </a:cubicBezTo>
                  <a:cubicBezTo>
                    <a:pt x="1785" y="1142"/>
                    <a:pt x="2285" y="643"/>
                    <a:pt x="230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6" name="Google Shape;4896;p125"/>
            <p:cNvSpPr/>
            <p:nvPr/>
          </p:nvSpPr>
          <p:spPr>
            <a:xfrm>
              <a:off x="1132925" y="3066025"/>
              <a:ext cx="257850" cy="114225"/>
            </a:xfrm>
            <a:custGeom>
              <a:avLst/>
              <a:gdLst/>
              <a:ahLst/>
              <a:cxnLst/>
              <a:rect l="l" t="t" r="r" b="b"/>
              <a:pathLst>
                <a:path w="10314" h="4569" extrusionOk="0">
                  <a:moveTo>
                    <a:pt x="0" y="0"/>
                  </a:moveTo>
                  <a:cubicBezTo>
                    <a:pt x="18" y="179"/>
                    <a:pt x="54" y="339"/>
                    <a:pt x="90" y="518"/>
                  </a:cubicBezTo>
                  <a:cubicBezTo>
                    <a:pt x="125" y="714"/>
                    <a:pt x="304" y="857"/>
                    <a:pt x="518" y="857"/>
                  </a:cubicBezTo>
                  <a:lnTo>
                    <a:pt x="1303" y="857"/>
                  </a:lnTo>
                  <a:cubicBezTo>
                    <a:pt x="1321" y="928"/>
                    <a:pt x="1356" y="982"/>
                    <a:pt x="1374" y="1035"/>
                  </a:cubicBezTo>
                  <a:lnTo>
                    <a:pt x="821" y="1606"/>
                  </a:lnTo>
                  <a:cubicBezTo>
                    <a:pt x="678" y="1749"/>
                    <a:pt x="643" y="1981"/>
                    <a:pt x="768" y="2159"/>
                  </a:cubicBezTo>
                  <a:cubicBezTo>
                    <a:pt x="982" y="2463"/>
                    <a:pt x="1214" y="2766"/>
                    <a:pt x="1499" y="3034"/>
                  </a:cubicBezTo>
                  <a:cubicBezTo>
                    <a:pt x="1767" y="3319"/>
                    <a:pt x="2070" y="3551"/>
                    <a:pt x="2373" y="3765"/>
                  </a:cubicBezTo>
                  <a:cubicBezTo>
                    <a:pt x="2448" y="3817"/>
                    <a:pt x="2532" y="3842"/>
                    <a:pt x="2615" y="3842"/>
                  </a:cubicBezTo>
                  <a:cubicBezTo>
                    <a:pt x="2730" y="3842"/>
                    <a:pt x="2843" y="3795"/>
                    <a:pt x="2927" y="3712"/>
                  </a:cubicBezTo>
                  <a:lnTo>
                    <a:pt x="3498" y="3159"/>
                  </a:lnTo>
                  <a:cubicBezTo>
                    <a:pt x="3551" y="3176"/>
                    <a:pt x="3605" y="3194"/>
                    <a:pt x="3676" y="3230"/>
                  </a:cubicBezTo>
                  <a:lnTo>
                    <a:pt x="3676" y="4015"/>
                  </a:lnTo>
                  <a:cubicBezTo>
                    <a:pt x="3676" y="4229"/>
                    <a:pt x="3819" y="4408"/>
                    <a:pt x="4015" y="4443"/>
                  </a:cubicBezTo>
                  <a:cubicBezTo>
                    <a:pt x="4390" y="4515"/>
                    <a:pt x="4782" y="4568"/>
                    <a:pt x="5157" y="4568"/>
                  </a:cubicBezTo>
                  <a:cubicBezTo>
                    <a:pt x="5549" y="4568"/>
                    <a:pt x="5924" y="4515"/>
                    <a:pt x="6299" y="4443"/>
                  </a:cubicBezTo>
                  <a:cubicBezTo>
                    <a:pt x="6513" y="4408"/>
                    <a:pt x="6656" y="4229"/>
                    <a:pt x="6656" y="4015"/>
                  </a:cubicBezTo>
                  <a:lnTo>
                    <a:pt x="6656" y="3230"/>
                  </a:lnTo>
                  <a:cubicBezTo>
                    <a:pt x="6709" y="3194"/>
                    <a:pt x="6781" y="3176"/>
                    <a:pt x="6834" y="3159"/>
                  </a:cubicBezTo>
                  <a:lnTo>
                    <a:pt x="7387" y="3712"/>
                  </a:lnTo>
                  <a:cubicBezTo>
                    <a:pt x="7470" y="3795"/>
                    <a:pt x="7584" y="3842"/>
                    <a:pt x="7699" y="3842"/>
                  </a:cubicBezTo>
                  <a:cubicBezTo>
                    <a:pt x="7782" y="3842"/>
                    <a:pt x="7866" y="3817"/>
                    <a:pt x="7940" y="3765"/>
                  </a:cubicBezTo>
                  <a:cubicBezTo>
                    <a:pt x="8261" y="3551"/>
                    <a:pt x="8565" y="3319"/>
                    <a:pt x="8832" y="3034"/>
                  </a:cubicBezTo>
                  <a:cubicBezTo>
                    <a:pt x="9100" y="2766"/>
                    <a:pt x="9350" y="2463"/>
                    <a:pt x="9564" y="2142"/>
                  </a:cubicBezTo>
                  <a:cubicBezTo>
                    <a:pt x="9671" y="1981"/>
                    <a:pt x="9653" y="1749"/>
                    <a:pt x="9510" y="1606"/>
                  </a:cubicBezTo>
                  <a:lnTo>
                    <a:pt x="8940" y="1035"/>
                  </a:lnTo>
                  <a:cubicBezTo>
                    <a:pt x="8975" y="982"/>
                    <a:pt x="8993" y="928"/>
                    <a:pt x="9011" y="857"/>
                  </a:cubicBezTo>
                  <a:lnTo>
                    <a:pt x="9814" y="857"/>
                  </a:lnTo>
                  <a:cubicBezTo>
                    <a:pt x="10010" y="857"/>
                    <a:pt x="10189" y="714"/>
                    <a:pt x="10242" y="518"/>
                  </a:cubicBezTo>
                  <a:cubicBezTo>
                    <a:pt x="10278" y="339"/>
                    <a:pt x="10296" y="179"/>
                    <a:pt x="10313" y="0"/>
                  </a:cubicBezTo>
                  <a:lnTo>
                    <a:pt x="7191" y="0"/>
                  </a:lnTo>
                  <a:cubicBezTo>
                    <a:pt x="7155" y="1089"/>
                    <a:pt x="6263" y="1981"/>
                    <a:pt x="5157" y="1981"/>
                  </a:cubicBezTo>
                  <a:cubicBezTo>
                    <a:pt x="4068" y="1981"/>
                    <a:pt x="3176" y="1089"/>
                    <a:pt x="314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97" name="Google Shape;4897;p125"/>
          <p:cNvGrpSpPr/>
          <p:nvPr/>
        </p:nvGrpSpPr>
        <p:grpSpPr>
          <a:xfrm>
            <a:off x="2407450" y="2126200"/>
            <a:ext cx="373825" cy="373400"/>
            <a:chOff x="2407450" y="2062450"/>
            <a:chExt cx="373825" cy="373400"/>
          </a:xfrm>
        </p:grpSpPr>
        <p:sp>
          <p:nvSpPr>
            <p:cNvPr id="4898" name="Google Shape;4898;p125"/>
            <p:cNvSpPr/>
            <p:nvPr/>
          </p:nvSpPr>
          <p:spPr>
            <a:xfrm>
              <a:off x="2659925" y="2128025"/>
              <a:ext cx="55800" cy="55775"/>
            </a:xfrm>
            <a:custGeom>
              <a:avLst/>
              <a:gdLst/>
              <a:ahLst/>
              <a:cxnLst/>
              <a:rect l="l" t="t" r="r" b="b"/>
              <a:pathLst>
                <a:path w="2232" h="2231" extrusionOk="0">
                  <a:moveTo>
                    <a:pt x="1357" y="1"/>
                  </a:moveTo>
                  <a:cubicBezTo>
                    <a:pt x="1125" y="1"/>
                    <a:pt x="893" y="90"/>
                    <a:pt x="732" y="250"/>
                  </a:cubicBezTo>
                  <a:lnTo>
                    <a:pt x="1" y="982"/>
                  </a:lnTo>
                  <a:cubicBezTo>
                    <a:pt x="304" y="1071"/>
                    <a:pt x="572" y="1214"/>
                    <a:pt x="786" y="1446"/>
                  </a:cubicBezTo>
                  <a:cubicBezTo>
                    <a:pt x="1000" y="1660"/>
                    <a:pt x="1161" y="1928"/>
                    <a:pt x="1250" y="2231"/>
                  </a:cubicBezTo>
                  <a:lnTo>
                    <a:pt x="1981" y="1499"/>
                  </a:lnTo>
                  <a:cubicBezTo>
                    <a:pt x="2142" y="1321"/>
                    <a:pt x="2231" y="1107"/>
                    <a:pt x="2231" y="875"/>
                  </a:cubicBezTo>
                  <a:cubicBezTo>
                    <a:pt x="2231" y="643"/>
                    <a:pt x="2142" y="411"/>
                    <a:pt x="1981" y="250"/>
                  </a:cubicBezTo>
                  <a:cubicBezTo>
                    <a:pt x="1803" y="90"/>
                    <a:pt x="1589" y="1"/>
                    <a:pt x="135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9" name="Google Shape;4899;p125"/>
            <p:cNvSpPr/>
            <p:nvPr/>
          </p:nvSpPr>
          <p:spPr>
            <a:xfrm>
              <a:off x="2407450" y="2215900"/>
              <a:ext cx="220400" cy="219950"/>
            </a:xfrm>
            <a:custGeom>
              <a:avLst/>
              <a:gdLst/>
              <a:ahLst/>
              <a:cxnLst/>
              <a:rect l="l" t="t" r="r" b="b"/>
              <a:pathLst>
                <a:path w="8816" h="8798" extrusionOk="0">
                  <a:moveTo>
                    <a:pt x="5318" y="1"/>
                  </a:moveTo>
                  <a:cubicBezTo>
                    <a:pt x="4372" y="1"/>
                    <a:pt x="3498" y="357"/>
                    <a:pt x="2838" y="1018"/>
                  </a:cubicBezTo>
                  <a:lnTo>
                    <a:pt x="1036" y="2820"/>
                  </a:lnTo>
                  <a:cubicBezTo>
                    <a:pt x="376" y="3480"/>
                    <a:pt x="1" y="4354"/>
                    <a:pt x="1" y="5300"/>
                  </a:cubicBezTo>
                  <a:cubicBezTo>
                    <a:pt x="1" y="6228"/>
                    <a:pt x="376" y="7120"/>
                    <a:pt x="1036" y="7780"/>
                  </a:cubicBezTo>
                  <a:cubicBezTo>
                    <a:pt x="1696" y="8440"/>
                    <a:pt x="2570" y="8797"/>
                    <a:pt x="3516" y="8797"/>
                  </a:cubicBezTo>
                  <a:cubicBezTo>
                    <a:pt x="4444" y="8797"/>
                    <a:pt x="5336" y="8440"/>
                    <a:pt x="5996" y="7780"/>
                  </a:cubicBezTo>
                  <a:lnTo>
                    <a:pt x="7780" y="5978"/>
                  </a:lnTo>
                  <a:cubicBezTo>
                    <a:pt x="8458" y="5318"/>
                    <a:pt x="8815" y="4426"/>
                    <a:pt x="8815" y="3498"/>
                  </a:cubicBezTo>
                  <a:cubicBezTo>
                    <a:pt x="8815" y="3194"/>
                    <a:pt x="8779" y="2891"/>
                    <a:pt x="8690" y="2588"/>
                  </a:cubicBezTo>
                  <a:lnTo>
                    <a:pt x="4747" y="6531"/>
                  </a:lnTo>
                  <a:cubicBezTo>
                    <a:pt x="4426" y="6870"/>
                    <a:pt x="3980" y="7048"/>
                    <a:pt x="3516" y="7048"/>
                  </a:cubicBezTo>
                  <a:cubicBezTo>
                    <a:pt x="3052" y="7048"/>
                    <a:pt x="2606" y="6870"/>
                    <a:pt x="2267" y="6531"/>
                  </a:cubicBezTo>
                  <a:cubicBezTo>
                    <a:pt x="1589" y="5853"/>
                    <a:pt x="1589" y="4747"/>
                    <a:pt x="2267" y="4051"/>
                  </a:cubicBezTo>
                  <a:lnTo>
                    <a:pt x="6210" y="108"/>
                  </a:lnTo>
                  <a:cubicBezTo>
                    <a:pt x="5925" y="36"/>
                    <a:pt x="5621" y="1"/>
                    <a:pt x="531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0" name="Google Shape;4900;p125"/>
            <p:cNvSpPr/>
            <p:nvPr/>
          </p:nvSpPr>
          <p:spPr>
            <a:xfrm>
              <a:off x="2471250" y="2314475"/>
              <a:ext cx="58000" cy="55800"/>
            </a:xfrm>
            <a:custGeom>
              <a:avLst/>
              <a:gdLst/>
              <a:ahLst/>
              <a:cxnLst/>
              <a:rect l="l" t="t" r="r" b="b"/>
              <a:pathLst>
                <a:path w="2320" h="2232" extrusionOk="0">
                  <a:moveTo>
                    <a:pt x="1071" y="1"/>
                  </a:moveTo>
                  <a:lnTo>
                    <a:pt x="339" y="732"/>
                  </a:lnTo>
                  <a:cubicBezTo>
                    <a:pt x="0" y="1071"/>
                    <a:pt x="0" y="1625"/>
                    <a:pt x="339" y="1981"/>
                  </a:cubicBezTo>
                  <a:cubicBezTo>
                    <a:pt x="500" y="2142"/>
                    <a:pt x="732" y="2231"/>
                    <a:pt x="964" y="2231"/>
                  </a:cubicBezTo>
                  <a:cubicBezTo>
                    <a:pt x="1196" y="2231"/>
                    <a:pt x="1410" y="2142"/>
                    <a:pt x="1570" y="1981"/>
                  </a:cubicBezTo>
                  <a:lnTo>
                    <a:pt x="2320" y="1250"/>
                  </a:lnTo>
                  <a:cubicBezTo>
                    <a:pt x="2017" y="1161"/>
                    <a:pt x="1749" y="1018"/>
                    <a:pt x="1535" y="786"/>
                  </a:cubicBezTo>
                  <a:cubicBezTo>
                    <a:pt x="1303" y="572"/>
                    <a:pt x="1142" y="286"/>
                    <a:pt x="107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1" name="Google Shape;4901;p125"/>
            <p:cNvSpPr/>
            <p:nvPr/>
          </p:nvSpPr>
          <p:spPr>
            <a:xfrm>
              <a:off x="2561350" y="2062450"/>
              <a:ext cx="219925" cy="219950"/>
            </a:xfrm>
            <a:custGeom>
              <a:avLst/>
              <a:gdLst/>
              <a:ahLst/>
              <a:cxnLst/>
              <a:rect l="l" t="t" r="r" b="b"/>
              <a:pathLst>
                <a:path w="8797" h="8798" extrusionOk="0">
                  <a:moveTo>
                    <a:pt x="5300" y="1"/>
                  </a:moveTo>
                  <a:cubicBezTo>
                    <a:pt x="4354" y="1"/>
                    <a:pt x="3480" y="358"/>
                    <a:pt x="2820" y="1018"/>
                  </a:cubicBezTo>
                  <a:lnTo>
                    <a:pt x="1018" y="2820"/>
                  </a:lnTo>
                  <a:cubicBezTo>
                    <a:pt x="357" y="3480"/>
                    <a:pt x="1" y="4354"/>
                    <a:pt x="1" y="5300"/>
                  </a:cubicBezTo>
                  <a:cubicBezTo>
                    <a:pt x="1" y="5603"/>
                    <a:pt x="36" y="5907"/>
                    <a:pt x="108" y="6210"/>
                  </a:cubicBezTo>
                  <a:lnTo>
                    <a:pt x="4051" y="2249"/>
                  </a:lnTo>
                  <a:cubicBezTo>
                    <a:pt x="4390" y="1928"/>
                    <a:pt x="4836" y="1749"/>
                    <a:pt x="5300" y="1749"/>
                  </a:cubicBezTo>
                  <a:cubicBezTo>
                    <a:pt x="5764" y="1749"/>
                    <a:pt x="6210" y="1928"/>
                    <a:pt x="6531" y="2249"/>
                  </a:cubicBezTo>
                  <a:cubicBezTo>
                    <a:pt x="6870" y="2588"/>
                    <a:pt x="7048" y="3034"/>
                    <a:pt x="7048" y="3498"/>
                  </a:cubicBezTo>
                  <a:cubicBezTo>
                    <a:pt x="7048" y="3962"/>
                    <a:pt x="6870" y="4408"/>
                    <a:pt x="6531" y="4729"/>
                  </a:cubicBezTo>
                  <a:lnTo>
                    <a:pt x="2588" y="8672"/>
                  </a:lnTo>
                  <a:cubicBezTo>
                    <a:pt x="2891" y="8762"/>
                    <a:pt x="3194" y="8797"/>
                    <a:pt x="3498" y="8797"/>
                  </a:cubicBezTo>
                  <a:cubicBezTo>
                    <a:pt x="4425" y="8797"/>
                    <a:pt x="5318" y="8440"/>
                    <a:pt x="5978" y="7780"/>
                  </a:cubicBezTo>
                  <a:lnTo>
                    <a:pt x="7780" y="5978"/>
                  </a:lnTo>
                  <a:cubicBezTo>
                    <a:pt x="8440" y="5318"/>
                    <a:pt x="8797" y="4426"/>
                    <a:pt x="8797" y="3498"/>
                  </a:cubicBezTo>
                  <a:cubicBezTo>
                    <a:pt x="8797" y="2552"/>
                    <a:pt x="8440" y="1678"/>
                    <a:pt x="7780" y="1018"/>
                  </a:cubicBezTo>
                  <a:cubicBezTo>
                    <a:pt x="7120" y="358"/>
                    <a:pt x="6228" y="1"/>
                    <a:pt x="530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2" name="Google Shape;4902;p125"/>
            <p:cNvSpPr/>
            <p:nvPr/>
          </p:nvSpPr>
          <p:spPr>
            <a:xfrm>
              <a:off x="2516300" y="2173075"/>
              <a:ext cx="154350" cy="152150"/>
            </a:xfrm>
            <a:custGeom>
              <a:avLst/>
              <a:gdLst/>
              <a:ahLst/>
              <a:cxnLst/>
              <a:rect l="l" t="t" r="r" b="b"/>
              <a:pathLst>
                <a:path w="6174" h="6086" extrusionOk="0">
                  <a:moveTo>
                    <a:pt x="5300" y="1"/>
                  </a:moveTo>
                  <a:cubicBezTo>
                    <a:pt x="5068" y="1"/>
                    <a:pt x="4836" y="90"/>
                    <a:pt x="4675" y="251"/>
                  </a:cubicBezTo>
                  <a:lnTo>
                    <a:pt x="339" y="4586"/>
                  </a:lnTo>
                  <a:cubicBezTo>
                    <a:pt x="0" y="4925"/>
                    <a:pt x="0" y="5478"/>
                    <a:pt x="339" y="5817"/>
                  </a:cubicBezTo>
                  <a:cubicBezTo>
                    <a:pt x="500" y="5996"/>
                    <a:pt x="732" y="6085"/>
                    <a:pt x="964" y="6085"/>
                  </a:cubicBezTo>
                  <a:cubicBezTo>
                    <a:pt x="1196" y="6085"/>
                    <a:pt x="1410" y="5996"/>
                    <a:pt x="1588" y="5817"/>
                  </a:cubicBezTo>
                  <a:lnTo>
                    <a:pt x="5906" y="1500"/>
                  </a:lnTo>
                  <a:cubicBezTo>
                    <a:pt x="6085" y="1321"/>
                    <a:pt x="6174" y="1107"/>
                    <a:pt x="6174" y="875"/>
                  </a:cubicBezTo>
                  <a:cubicBezTo>
                    <a:pt x="6174" y="643"/>
                    <a:pt x="6085" y="429"/>
                    <a:pt x="5906" y="251"/>
                  </a:cubicBezTo>
                  <a:cubicBezTo>
                    <a:pt x="5746" y="90"/>
                    <a:pt x="5532" y="1"/>
                    <a:pt x="530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03" name="Google Shape;4903;p125"/>
          <p:cNvGrpSpPr/>
          <p:nvPr/>
        </p:nvGrpSpPr>
        <p:grpSpPr>
          <a:xfrm>
            <a:off x="1859250" y="1552125"/>
            <a:ext cx="341700" cy="373825"/>
            <a:chOff x="1859250" y="1488375"/>
            <a:chExt cx="341700" cy="373825"/>
          </a:xfrm>
        </p:grpSpPr>
        <p:sp>
          <p:nvSpPr>
            <p:cNvPr id="4904" name="Google Shape;4904;p125"/>
            <p:cNvSpPr/>
            <p:nvPr/>
          </p:nvSpPr>
          <p:spPr>
            <a:xfrm>
              <a:off x="2041225" y="1623075"/>
              <a:ext cx="91025" cy="158825"/>
            </a:xfrm>
            <a:custGeom>
              <a:avLst/>
              <a:gdLst/>
              <a:ahLst/>
              <a:cxnLst/>
              <a:rect l="l" t="t" r="r" b="b"/>
              <a:pathLst>
                <a:path w="3641" h="6353" extrusionOk="0">
                  <a:moveTo>
                    <a:pt x="3641" y="1"/>
                  </a:moveTo>
                  <a:lnTo>
                    <a:pt x="1" y="1749"/>
                  </a:lnTo>
                  <a:lnTo>
                    <a:pt x="1" y="6353"/>
                  </a:lnTo>
                  <a:lnTo>
                    <a:pt x="3641" y="4604"/>
                  </a:lnTo>
                  <a:lnTo>
                    <a:pt x="364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5" name="Google Shape;4905;p125"/>
            <p:cNvSpPr/>
            <p:nvPr/>
          </p:nvSpPr>
          <p:spPr>
            <a:xfrm>
              <a:off x="1942200" y="1563300"/>
              <a:ext cx="175775" cy="84350"/>
            </a:xfrm>
            <a:custGeom>
              <a:avLst/>
              <a:gdLst/>
              <a:ahLst/>
              <a:cxnLst/>
              <a:rect l="l" t="t" r="r" b="b"/>
              <a:pathLst>
                <a:path w="7031" h="3374" extrusionOk="0">
                  <a:moveTo>
                    <a:pt x="3516" y="1"/>
                  </a:moveTo>
                  <a:lnTo>
                    <a:pt x="1" y="1696"/>
                  </a:lnTo>
                  <a:lnTo>
                    <a:pt x="3516" y="3373"/>
                  </a:lnTo>
                  <a:lnTo>
                    <a:pt x="7031" y="1696"/>
                  </a:lnTo>
                  <a:lnTo>
                    <a:pt x="351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6" name="Google Shape;4906;p125"/>
            <p:cNvSpPr/>
            <p:nvPr/>
          </p:nvSpPr>
          <p:spPr>
            <a:xfrm>
              <a:off x="1859250" y="1488375"/>
              <a:ext cx="341700" cy="373825"/>
            </a:xfrm>
            <a:custGeom>
              <a:avLst/>
              <a:gdLst/>
              <a:ahLst/>
              <a:cxnLst/>
              <a:rect l="l" t="t" r="r" b="b"/>
              <a:pathLst>
                <a:path w="13668" h="14953" extrusionOk="0">
                  <a:moveTo>
                    <a:pt x="6834" y="2083"/>
                  </a:moveTo>
                  <a:cubicBezTo>
                    <a:pt x="6901" y="2083"/>
                    <a:pt x="6968" y="2097"/>
                    <a:pt x="7030" y="2124"/>
                  </a:cubicBezTo>
                  <a:lnTo>
                    <a:pt x="11544" y="4300"/>
                  </a:lnTo>
                  <a:cubicBezTo>
                    <a:pt x="11705" y="4372"/>
                    <a:pt x="11794" y="4515"/>
                    <a:pt x="11794" y="4693"/>
                  </a:cubicBezTo>
                  <a:lnTo>
                    <a:pt x="11794" y="10260"/>
                  </a:lnTo>
                  <a:cubicBezTo>
                    <a:pt x="11794" y="10438"/>
                    <a:pt x="11705" y="10581"/>
                    <a:pt x="11544" y="10670"/>
                  </a:cubicBezTo>
                  <a:lnTo>
                    <a:pt x="7030" y="12829"/>
                  </a:lnTo>
                  <a:cubicBezTo>
                    <a:pt x="6959" y="12865"/>
                    <a:pt x="6905" y="12883"/>
                    <a:pt x="6834" y="12883"/>
                  </a:cubicBezTo>
                  <a:cubicBezTo>
                    <a:pt x="6763" y="12883"/>
                    <a:pt x="6709" y="12865"/>
                    <a:pt x="6638" y="12829"/>
                  </a:cubicBezTo>
                  <a:lnTo>
                    <a:pt x="2123" y="10670"/>
                  </a:lnTo>
                  <a:cubicBezTo>
                    <a:pt x="1981" y="10581"/>
                    <a:pt x="1874" y="10438"/>
                    <a:pt x="1874" y="10260"/>
                  </a:cubicBezTo>
                  <a:lnTo>
                    <a:pt x="1874" y="4693"/>
                  </a:lnTo>
                  <a:cubicBezTo>
                    <a:pt x="1874" y="4515"/>
                    <a:pt x="1981" y="4372"/>
                    <a:pt x="2123" y="4300"/>
                  </a:cubicBezTo>
                  <a:lnTo>
                    <a:pt x="6638" y="2124"/>
                  </a:lnTo>
                  <a:cubicBezTo>
                    <a:pt x="6700" y="2097"/>
                    <a:pt x="6767" y="2083"/>
                    <a:pt x="6834" y="2083"/>
                  </a:cubicBezTo>
                  <a:close/>
                  <a:moveTo>
                    <a:pt x="6834" y="0"/>
                  </a:moveTo>
                  <a:cubicBezTo>
                    <a:pt x="6767" y="0"/>
                    <a:pt x="6700" y="18"/>
                    <a:pt x="6638" y="54"/>
                  </a:cubicBezTo>
                  <a:lnTo>
                    <a:pt x="250" y="3123"/>
                  </a:lnTo>
                  <a:cubicBezTo>
                    <a:pt x="107" y="3194"/>
                    <a:pt x="0" y="3337"/>
                    <a:pt x="0" y="3515"/>
                  </a:cubicBezTo>
                  <a:lnTo>
                    <a:pt x="0" y="11455"/>
                  </a:lnTo>
                  <a:cubicBezTo>
                    <a:pt x="0" y="11616"/>
                    <a:pt x="107" y="11776"/>
                    <a:pt x="250" y="11848"/>
                  </a:cubicBezTo>
                  <a:lnTo>
                    <a:pt x="6638" y="14917"/>
                  </a:lnTo>
                  <a:cubicBezTo>
                    <a:pt x="6709" y="14935"/>
                    <a:pt x="6763" y="14952"/>
                    <a:pt x="6834" y="14952"/>
                  </a:cubicBezTo>
                  <a:cubicBezTo>
                    <a:pt x="6905" y="14952"/>
                    <a:pt x="6959" y="14935"/>
                    <a:pt x="7030" y="14917"/>
                  </a:cubicBezTo>
                  <a:lnTo>
                    <a:pt x="13418" y="11848"/>
                  </a:lnTo>
                  <a:cubicBezTo>
                    <a:pt x="13578" y="11776"/>
                    <a:pt x="13668" y="11616"/>
                    <a:pt x="13668" y="11455"/>
                  </a:cubicBezTo>
                  <a:lnTo>
                    <a:pt x="13668" y="3515"/>
                  </a:lnTo>
                  <a:cubicBezTo>
                    <a:pt x="13668" y="3337"/>
                    <a:pt x="13578" y="3194"/>
                    <a:pt x="13418" y="3123"/>
                  </a:cubicBezTo>
                  <a:lnTo>
                    <a:pt x="7030" y="54"/>
                  </a:lnTo>
                  <a:cubicBezTo>
                    <a:pt x="6968" y="18"/>
                    <a:pt x="6901" y="0"/>
                    <a:pt x="683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7" name="Google Shape;4907;p125"/>
            <p:cNvSpPr/>
            <p:nvPr/>
          </p:nvSpPr>
          <p:spPr>
            <a:xfrm>
              <a:off x="1927925" y="1623075"/>
              <a:ext cx="91475" cy="158825"/>
            </a:xfrm>
            <a:custGeom>
              <a:avLst/>
              <a:gdLst/>
              <a:ahLst/>
              <a:cxnLst/>
              <a:rect l="l" t="t" r="r" b="b"/>
              <a:pathLst>
                <a:path w="3659" h="6353" extrusionOk="0">
                  <a:moveTo>
                    <a:pt x="1" y="1"/>
                  </a:moveTo>
                  <a:lnTo>
                    <a:pt x="1" y="4604"/>
                  </a:lnTo>
                  <a:lnTo>
                    <a:pt x="3659" y="6353"/>
                  </a:lnTo>
                  <a:lnTo>
                    <a:pt x="3659" y="1749"/>
                  </a:lnTo>
                  <a:lnTo>
                    <a:pt x="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08" name="Google Shape;4908;p125"/>
          <p:cNvGrpSpPr/>
          <p:nvPr/>
        </p:nvGrpSpPr>
        <p:grpSpPr>
          <a:xfrm>
            <a:off x="1843175" y="3271700"/>
            <a:ext cx="373825" cy="373825"/>
            <a:chOff x="1843175" y="3207950"/>
            <a:chExt cx="373825" cy="373825"/>
          </a:xfrm>
        </p:grpSpPr>
        <p:sp>
          <p:nvSpPr>
            <p:cNvPr id="4909" name="Google Shape;4909;p125"/>
            <p:cNvSpPr/>
            <p:nvPr/>
          </p:nvSpPr>
          <p:spPr>
            <a:xfrm>
              <a:off x="2019825" y="3340875"/>
              <a:ext cx="153475" cy="87450"/>
            </a:xfrm>
            <a:custGeom>
              <a:avLst/>
              <a:gdLst/>
              <a:ahLst/>
              <a:cxnLst/>
              <a:rect l="l" t="t" r="r" b="b"/>
              <a:pathLst>
                <a:path w="6139" h="3498" extrusionOk="0">
                  <a:moveTo>
                    <a:pt x="447" y="1"/>
                  </a:moveTo>
                  <a:cubicBezTo>
                    <a:pt x="197" y="1"/>
                    <a:pt x="1" y="197"/>
                    <a:pt x="1" y="429"/>
                  </a:cubicBezTo>
                  <a:lnTo>
                    <a:pt x="1" y="3070"/>
                  </a:lnTo>
                  <a:cubicBezTo>
                    <a:pt x="1" y="3302"/>
                    <a:pt x="197" y="3498"/>
                    <a:pt x="447" y="3498"/>
                  </a:cubicBezTo>
                  <a:lnTo>
                    <a:pt x="5692" y="3498"/>
                  </a:lnTo>
                  <a:cubicBezTo>
                    <a:pt x="5942" y="3498"/>
                    <a:pt x="6138" y="3302"/>
                    <a:pt x="6138" y="3070"/>
                  </a:cubicBezTo>
                  <a:lnTo>
                    <a:pt x="6138" y="429"/>
                  </a:lnTo>
                  <a:cubicBezTo>
                    <a:pt x="6138" y="197"/>
                    <a:pt x="5942" y="1"/>
                    <a:pt x="569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0" name="Google Shape;4910;p125"/>
            <p:cNvSpPr/>
            <p:nvPr/>
          </p:nvSpPr>
          <p:spPr>
            <a:xfrm>
              <a:off x="2063550" y="3516175"/>
              <a:ext cx="66025" cy="65600"/>
            </a:xfrm>
            <a:custGeom>
              <a:avLst/>
              <a:gdLst/>
              <a:ahLst/>
              <a:cxnLst/>
              <a:rect l="l" t="t" r="r" b="b"/>
              <a:pathLst>
                <a:path w="2641" h="2624" extrusionOk="0">
                  <a:moveTo>
                    <a:pt x="446" y="1"/>
                  </a:moveTo>
                  <a:cubicBezTo>
                    <a:pt x="196" y="1"/>
                    <a:pt x="0" y="197"/>
                    <a:pt x="0" y="429"/>
                  </a:cubicBezTo>
                  <a:lnTo>
                    <a:pt x="0" y="2178"/>
                  </a:lnTo>
                  <a:cubicBezTo>
                    <a:pt x="0" y="2427"/>
                    <a:pt x="196" y="2624"/>
                    <a:pt x="446" y="2624"/>
                  </a:cubicBezTo>
                  <a:lnTo>
                    <a:pt x="2195" y="2624"/>
                  </a:lnTo>
                  <a:cubicBezTo>
                    <a:pt x="2445" y="2624"/>
                    <a:pt x="2641" y="2427"/>
                    <a:pt x="2641" y="2178"/>
                  </a:cubicBezTo>
                  <a:lnTo>
                    <a:pt x="2641" y="429"/>
                  </a:lnTo>
                  <a:cubicBezTo>
                    <a:pt x="2641" y="197"/>
                    <a:pt x="2445" y="1"/>
                    <a:pt x="219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1" name="Google Shape;4911;p125"/>
            <p:cNvSpPr/>
            <p:nvPr/>
          </p:nvSpPr>
          <p:spPr>
            <a:xfrm>
              <a:off x="2023850" y="3207950"/>
              <a:ext cx="44175" cy="43750"/>
            </a:xfrm>
            <a:custGeom>
              <a:avLst/>
              <a:gdLst/>
              <a:ahLst/>
              <a:cxnLst/>
              <a:rect l="l" t="t" r="r" b="b"/>
              <a:pathLst>
                <a:path w="1767" h="1750" extrusionOk="0">
                  <a:moveTo>
                    <a:pt x="0" y="1"/>
                  </a:moveTo>
                  <a:lnTo>
                    <a:pt x="0" y="1749"/>
                  </a:lnTo>
                  <a:lnTo>
                    <a:pt x="1767" y="1749"/>
                  </a:lnTo>
                  <a:lnTo>
                    <a:pt x="1767" y="447"/>
                  </a:lnTo>
                  <a:cubicBezTo>
                    <a:pt x="1767" y="197"/>
                    <a:pt x="1570" y="1"/>
                    <a:pt x="132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2" name="Google Shape;4912;p125"/>
            <p:cNvSpPr/>
            <p:nvPr/>
          </p:nvSpPr>
          <p:spPr>
            <a:xfrm>
              <a:off x="1843175" y="3207950"/>
              <a:ext cx="158825" cy="43750"/>
            </a:xfrm>
            <a:custGeom>
              <a:avLst/>
              <a:gdLst/>
              <a:ahLst/>
              <a:cxnLst/>
              <a:rect l="l" t="t" r="r" b="b"/>
              <a:pathLst>
                <a:path w="6353" h="1750" extrusionOk="0">
                  <a:moveTo>
                    <a:pt x="447" y="1"/>
                  </a:moveTo>
                  <a:cubicBezTo>
                    <a:pt x="197" y="1"/>
                    <a:pt x="1" y="197"/>
                    <a:pt x="1" y="447"/>
                  </a:cubicBezTo>
                  <a:lnTo>
                    <a:pt x="1" y="1749"/>
                  </a:lnTo>
                  <a:lnTo>
                    <a:pt x="6353" y="1749"/>
                  </a:lnTo>
                  <a:lnTo>
                    <a:pt x="635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3" name="Google Shape;4913;p125"/>
            <p:cNvSpPr/>
            <p:nvPr/>
          </p:nvSpPr>
          <p:spPr>
            <a:xfrm>
              <a:off x="1843175" y="3273525"/>
              <a:ext cx="224850" cy="198525"/>
            </a:xfrm>
            <a:custGeom>
              <a:avLst/>
              <a:gdLst/>
              <a:ahLst/>
              <a:cxnLst/>
              <a:rect l="l" t="t" r="r" b="b"/>
              <a:pathLst>
                <a:path w="8994" h="7941" extrusionOk="0">
                  <a:moveTo>
                    <a:pt x="4444" y="1785"/>
                  </a:moveTo>
                  <a:cubicBezTo>
                    <a:pt x="4676" y="1785"/>
                    <a:pt x="4872" y="1981"/>
                    <a:pt x="4872" y="2231"/>
                  </a:cubicBezTo>
                  <a:cubicBezTo>
                    <a:pt x="4872" y="2463"/>
                    <a:pt x="4676" y="2659"/>
                    <a:pt x="4444" y="2659"/>
                  </a:cubicBezTo>
                  <a:lnTo>
                    <a:pt x="1749" y="2659"/>
                  </a:lnTo>
                  <a:cubicBezTo>
                    <a:pt x="1517" y="2659"/>
                    <a:pt x="1321" y="2463"/>
                    <a:pt x="1321" y="2231"/>
                  </a:cubicBezTo>
                  <a:cubicBezTo>
                    <a:pt x="1321" y="1981"/>
                    <a:pt x="1517" y="1785"/>
                    <a:pt x="1749" y="1785"/>
                  </a:cubicBezTo>
                  <a:close/>
                  <a:moveTo>
                    <a:pt x="4444" y="3533"/>
                  </a:moveTo>
                  <a:cubicBezTo>
                    <a:pt x="4676" y="3533"/>
                    <a:pt x="4872" y="3730"/>
                    <a:pt x="4872" y="3979"/>
                  </a:cubicBezTo>
                  <a:cubicBezTo>
                    <a:pt x="4872" y="4211"/>
                    <a:pt x="4676" y="4408"/>
                    <a:pt x="4444" y="4408"/>
                  </a:cubicBezTo>
                  <a:lnTo>
                    <a:pt x="1749" y="4408"/>
                  </a:lnTo>
                  <a:cubicBezTo>
                    <a:pt x="1517" y="4408"/>
                    <a:pt x="1321" y="4211"/>
                    <a:pt x="1321" y="3979"/>
                  </a:cubicBezTo>
                  <a:cubicBezTo>
                    <a:pt x="1321" y="3730"/>
                    <a:pt x="1517" y="3533"/>
                    <a:pt x="1749" y="3533"/>
                  </a:cubicBezTo>
                  <a:close/>
                  <a:moveTo>
                    <a:pt x="4444" y="5282"/>
                  </a:moveTo>
                  <a:cubicBezTo>
                    <a:pt x="4676" y="5282"/>
                    <a:pt x="4872" y="5478"/>
                    <a:pt x="4872" y="5728"/>
                  </a:cubicBezTo>
                  <a:cubicBezTo>
                    <a:pt x="4872" y="5978"/>
                    <a:pt x="4676" y="6174"/>
                    <a:pt x="4444" y="6174"/>
                  </a:cubicBezTo>
                  <a:lnTo>
                    <a:pt x="1749" y="6174"/>
                  </a:lnTo>
                  <a:cubicBezTo>
                    <a:pt x="1517" y="6174"/>
                    <a:pt x="1321" y="5978"/>
                    <a:pt x="1321" y="5728"/>
                  </a:cubicBezTo>
                  <a:cubicBezTo>
                    <a:pt x="1321" y="5478"/>
                    <a:pt x="1517" y="5282"/>
                    <a:pt x="1749" y="5282"/>
                  </a:cubicBezTo>
                  <a:close/>
                  <a:moveTo>
                    <a:pt x="1" y="1"/>
                  </a:moveTo>
                  <a:lnTo>
                    <a:pt x="1" y="7512"/>
                  </a:lnTo>
                  <a:cubicBezTo>
                    <a:pt x="1" y="7744"/>
                    <a:pt x="197" y="7940"/>
                    <a:pt x="447" y="7940"/>
                  </a:cubicBezTo>
                  <a:lnTo>
                    <a:pt x="8547" y="7940"/>
                  </a:lnTo>
                  <a:cubicBezTo>
                    <a:pt x="8797" y="7940"/>
                    <a:pt x="8994" y="7744"/>
                    <a:pt x="8994" y="7512"/>
                  </a:cubicBezTo>
                  <a:lnTo>
                    <a:pt x="8994" y="7066"/>
                  </a:lnTo>
                  <a:lnTo>
                    <a:pt x="7513" y="7066"/>
                  </a:lnTo>
                  <a:cubicBezTo>
                    <a:pt x="6781" y="7066"/>
                    <a:pt x="6192" y="6477"/>
                    <a:pt x="6192" y="5764"/>
                  </a:cubicBezTo>
                  <a:lnTo>
                    <a:pt x="6192" y="3123"/>
                  </a:lnTo>
                  <a:cubicBezTo>
                    <a:pt x="6192" y="2409"/>
                    <a:pt x="6781" y="1820"/>
                    <a:pt x="7513" y="1820"/>
                  </a:cubicBezTo>
                  <a:lnTo>
                    <a:pt x="8994" y="1820"/>
                  </a:lnTo>
                  <a:lnTo>
                    <a:pt x="899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4" name="Google Shape;4914;p125"/>
            <p:cNvSpPr/>
            <p:nvPr/>
          </p:nvSpPr>
          <p:spPr>
            <a:xfrm>
              <a:off x="2085400" y="3375675"/>
              <a:ext cx="131600" cy="118225"/>
            </a:xfrm>
            <a:custGeom>
              <a:avLst/>
              <a:gdLst/>
              <a:ahLst/>
              <a:cxnLst/>
              <a:rect l="l" t="t" r="r" b="b"/>
              <a:pathLst>
                <a:path w="5264" h="4729" extrusionOk="0">
                  <a:moveTo>
                    <a:pt x="4390" y="0"/>
                  </a:moveTo>
                  <a:lnTo>
                    <a:pt x="4390" y="2552"/>
                  </a:lnTo>
                  <a:cubicBezTo>
                    <a:pt x="4390" y="2784"/>
                    <a:pt x="4193" y="2980"/>
                    <a:pt x="3944" y="2980"/>
                  </a:cubicBezTo>
                  <a:lnTo>
                    <a:pt x="1321" y="2980"/>
                  </a:lnTo>
                  <a:cubicBezTo>
                    <a:pt x="589" y="2980"/>
                    <a:pt x="0" y="3569"/>
                    <a:pt x="0" y="4301"/>
                  </a:cubicBezTo>
                  <a:lnTo>
                    <a:pt x="0" y="4729"/>
                  </a:lnTo>
                  <a:lnTo>
                    <a:pt x="875" y="4729"/>
                  </a:lnTo>
                  <a:lnTo>
                    <a:pt x="875" y="4301"/>
                  </a:lnTo>
                  <a:cubicBezTo>
                    <a:pt x="875" y="4051"/>
                    <a:pt x="1071" y="3854"/>
                    <a:pt x="1321" y="3854"/>
                  </a:cubicBezTo>
                  <a:lnTo>
                    <a:pt x="3944" y="3854"/>
                  </a:lnTo>
                  <a:cubicBezTo>
                    <a:pt x="4675" y="3854"/>
                    <a:pt x="5264" y="3266"/>
                    <a:pt x="5264" y="2552"/>
                  </a:cubicBezTo>
                  <a:lnTo>
                    <a:pt x="5264" y="1232"/>
                  </a:lnTo>
                  <a:cubicBezTo>
                    <a:pt x="5264" y="661"/>
                    <a:pt x="4889" y="179"/>
                    <a:pt x="439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5" name="Google Shape;4915;p125"/>
          <p:cNvGrpSpPr/>
          <p:nvPr/>
        </p:nvGrpSpPr>
        <p:grpSpPr>
          <a:xfrm>
            <a:off x="1843175" y="2704975"/>
            <a:ext cx="374725" cy="373600"/>
            <a:chOff x="1843175" y="2641225"/>
            <a:chExt cx="374725" cy="373600"/>
          </a:xfrm>
        </p:grpSpPr>
        <p:sp>
          <p:nvSpPr>
            <p:cNvPr id="4916" name="Google Shape;4916;p125"/>
            <p:cNvSpPr/>
            <p:nvPr/>
          </p:nvSpPr>
          <p:spPr>
            <a:xfrm>
              <a:off x="2004650" y="2641225"/>
              <a:ext cx="213250" cy="212125"/>
            </a:xfrm>
            <a:custGeom>
              <a:avLst/>
              <a:gdLst/>
              <a:ahLst/>
              <a:cxnLst/>
              <a:rect l="l" t="t" r="r" b="b"/>
              <a:pathLst>
                <a:path w="8530" h="8485" extrusionOk="0">
                  <a:moveTo>
                    <a:pt x="2481" y="1"/>
                  </a:moveTo>
                  <a:cubicBezTo>
                    <a:pt x="2370" y="1"/>
                    <a:pt x="2258" y="45"/>
                    <a:pt x="2178" y="134"/>
                  </a:cubicBezTo>
                  <a:lnTo>
                    <a:pt x="1" y="2293"/>
                  </a:lnTo>
                  <a:lnTo>
                    <a:pt x="6192" y="8485"/>
                  </a:lnTo>
                  <a:lnTo>
                    <a:pt x="8369" y="6326"/>
                  </a:lnTo>
                  <a:cubicBezTo>
                    <a:pt x="8530" y="6147"/>
                    <a:pt x="8530" y="5862"/>
                    <a:pt x="8369" y="5701"/>
                  </a:cubicBezTo>
                  <a:lnTo>
                    <a:pt x="2784" y="134"/>
                  </a:lnTo>
                  <a:cubicBezTo>
                    <a:pt x="2704" y="45"/>
                    <a:pt x="2593" y="1"/>
                    <a:pt x="248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7" name="Google Shape;4917;p125"/>
            <p:cNvSpPr/>
            <p:nvPr/>
          </p:nvSpPr>
          <p:spPr>
            <a:xfrm>
              <a:off x="1843175" y="2714150"/>
              <a:ext cx="301125" cy="300675"/>
            </a:xfrm>
            <a:custGeom>
              <a:avLst/>
              <a:gdLst/>
              <a:ahLst/>
              <a:cxnLst/>
              <a:rect l="l" t="t" r="r" b="b"/>
              <a:pathLst>
                <a:path w="12045" h="12027" extrusionOk="0">
                  <a:moveTo>
                    <a:pt x="2624" y="8958"/>
                  </a:moveTo>
                  <a:cubicBezTo>
                    <a:pt x="2874" y="8958"/>
                    <a:pt x="3070" y="9154"/>
                    <a:pt x="3070" y="9404"/>
                  </a:cubicBezTo>
                  <a:cubicBezTo>
                    <a:pt x="3070" y="9636"/>
                    <a:pt x="2874" y="9832"/>
                    <a:pt x="2624" y="9832"/>
                  </a:cubicBezTo>
                  <a:cubicBezTo>
                    <a:pt x="2392" y="9832"/>
                    <a:pt x="2196" y="9636"/>
                    <a:pt x="2196" y="9404"/>
                  </a:cubicBezTo>
                  <a:cubicBezTo>
                    <a:pt x="2196" y="9154"/>
                    <a:pt x="2392" y="8958"/>
                    <a:pt x="2624" y="8958"/>
                  </a:cubicBezTo>
                  <a:close/>
                  <a:moveTo>
                    <a:pt x="5835" y="1"/>
                  </a:moveTo>
                  <a:lnTo>
                    <a:pt x="4319" y="1517"/>
                  </a:lnTo>
                  <a:cubicBezTo>
                    <a:pt x="3980" y="1856"/>
                    <a:pt x="3801" y="2303"/>
                    <a:pt x="3801" y="2766"/>
                  </a:cubicBezTo>
                  <a:cubicBezTo>
                    <a:pt x="3801" y="3230"/>
                    <a:pt x="3980" y="3676"/>
                    <a:pt x="4319" y="3998"/>
                  </a:cubicBezTo>
                  <a:cubicBezTo>
                    <a:pt x="4319" y="3998"/>
                    <a:pt x="4337" y="4015"/>
                    <a:pt x="4551" y="4247"/>
                  </a:cubicBezTo>
                  <a:cubicBezTo>
                    <a:pt x="4640" y="4337"/>
                    <a:pt x="4676" y="4444"/>
                    <a:pt x="4676" y="4586"/>
                  </a:cubicBezTo>
                  <a:cubicBezTo>
                    <a:pt x="4676" y="5443"/>
                    <a:pt x="3320" y="6781"/>
                    <a:pt x="2624" y="6781"/>
                  </a:cubicBezTo>
                  <a:cubicBezTo>
                    <a:pt x="1178" y="6781"/>
                    <a:pt x="1" y="7959"/>
                    <a:pt x="1" y="9404"/>
                  </a:cubicBezTo>
                  <a:cubicBezTo>
                    <a:pt x="1" y="10100"/>
                    <a:pt x="286" y="10760"/>
                    <a:pt x="768" y="11260"/>
                  </a:cubicBezTo>
                  <a:cubicBezTo>
                    <a:pt x="1268" y="11759"/>
                    <a:pt x="1928" y="12027"/>
                    <a:pt x="2624" y="12027"/>
                  </a:cubicBezTo>
                  <a:cubicBezTo>
                    <a:pt x="3337" y="12027"/>
                    <a:pt x="3998" y="11759"/>
                    <a:pt x="4497" y="11260"/>
                  </a:cubicBezTo>
                  <a:cubicBezTo>
                    <a:pt x="4979" y="10760"/>
                    <a:pt x="5264" y="10100"/>
                    <a:pt x="5264" y="9404"/>
                  </a:cubicBezTo>
                  <a:cubicBezTo>
                    <a:pt x="5264" y="8869"/>
                    <a:pt x="6121" y="7816"/>
                    <a:pt x="6977" y="7459"/>
                  </a:cubicBezTo>
                  <a:cubicBezTo>
                    <a:pt x="7125" y="7400"/>
                    <a:pt x="7295" y="7346"/>
                    <a:pt x="7451" y="7346"/>
                  </a:cubicBezTo>
                  <a:cubicBezTo>
                    <a:pt x="7576" y="7346"/>
                    <a:pt x="7693" y="7381"/>
                    <a:pt x="7780" y="7477"/>
                  </a:cubicBezTo>
                  <a:cubicBezTo>
                    <a:pt x="7994" y="7691"/>
                    <a:pt x="8030" y="7709"/>
                    <a:pt x="8030" y="7709"/>
                  </a:cubicBezTo>
                  <a:lnTo>
                    <a:pt x="8030" y="7727"/>
                  </a:lnTo>
                  <a:cubicBezTo>
                    <a:pt x="8351" y="8048"/>
                    <a:pt x="8797" y="8226"/>
                    <a:pt x="9261" y="8226"/>
                  </a:cubicBezTo>
                  <a:cubicBezTo>
                    <a:pt x="9743" y="8226"/>
                    <a:pt x="10171" y="8048"/>
                    <a:pt x="10510" y="7727"/>
                  </a:cubicBezTo>
                  <a:lnTo>
                    <a:pt x="12045" y="6192"/>
                  </a:lnTo>
                  <a:lnTo>
                    <a:pt x="583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8" name="Google Shape;4918;p125"/>
          <p:cNvGrpSpPr/>
          <p:nvPr/>
        </p:nvGrpSpPr>
        <p:grpSpPr>
          <a:xfrm>
            <a:off x="1843175" y="2140925"/>
            <a:ext cx="373825" cy="343050"/>
            <a:chOff x="1843175" y="2077175"/>
            <a:chExt cx="373825" cy="343050"/>
          </a:xfrm>
        </p:grpSpPr>
        <p:sp>
          <p:nvSpPr>
            <p:cNvPr id="4919" name="Google Shape;4919;p125"/>
            <p:cNvSpPr/>
            <p:nvPr/>
          </p:nvSpPr>
          <p:spPr>
            <a:xfrm>
              <a:off x="1959600" y="2215900"/>
              <a:ext cx="74075" cy="65600"/>
            </a:xfrm>
            <a:custGeom>
              <a:avLst/>
              <a:gdLst/>
              <a:ahLst/>
              <a:cxnLst/>
              <a:rect l="l" t="t" r="r" b="b"/>
              <a:pathLst>
                <a:path w="2963" h="2624" extrusionOk="0">
                  <a:moveTo>
                    <a:pt x="1660" y="1"/>
                  </a:moveTo>
                  <a:cubicBezTo>
                    <a:pt x="857" y="1"/>
                    <a:pt x="411" y="714"/>
                    <a:pt x="340" y="1357"/>
                  </a:cubicBezTo>
                  <a:cubicBezTo>
                    <a:pt x="286" y="1821"/>
                    <a:pt x="126" y="2267"/>
                    <a:pt x="1" y="2624"/>
                  </a:cubicBezTo>
                  <a:lnTo>
                    <a:pt x="1660" y="2624"/>
                  </a:lnTo>
                  <a:cubicBezTo>
                    <a:pt x="2374" y="2624"/>
                    <a:pt x="2963" y="2035"/>
                    <a:pt x="2963" y="1303"/>
                  </a:cubicBezTo>
                  <a:cubicBezTo>
                    <a:pt x="2963" y="589"/>
                    <a:pt x="2374" y="1"/>
                    <a:pt x="166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0" name="Google Shape;4920;p125"/>
            <p:cNvSpPr/>
            <p:nvPr/>
          </p:nvSpPr>
          <p:spPr>
            <a:xfrm>
              <a:off x="1843175" y="2077175"/>
              <a:ext cx="373825" cy="204325"/>
            </a:xfrm>
            <a:custGeom>
              <a:avLst/>
              <a:gdLst/>
              <a:ahLst/>
              <a:cxnLst/>
              <a:rect l="l" t="t" r="r" b="b"/>
              <a:pathLst>
                <a:path w="14953" h="8173" extrusionOk="0">
                  <a:moveTo>
                    <a:pt x="447" y="1"/>
                  </a:moveTo>
                  <a:cubicBezTo>
                    <a:pt x="197" y="1"/>
                    <a:pt x="1" y="197"/>
                    <a:pt x="1" y="429"/>
                  </a:cubicBezTo>
                  <a:lnTo>
                    <a:pt x="1" y="8173"/>
                  </a:lnTo>
                  <a:lnTo>
                    <a:pt x="3694" y="8173"/>
                  </a:lnTo>
                  <a:cubicBezTo>
                    <a:pt x="3837" y="7869"/>
                    <a:pt x="4069" y="7334"/>
                    <a:pt x="4123" y="6816"/>
                  </a:cubicBezTo>
                  <a:cubicBezTo>
                    <a:pt x="4194" y="6228"/>
                    <a:pt x="4426" y="5710"/>
                    <a:pt x="4801" y="5318"/>
                  </a:cubicBezTo>
                  <a:cubicBezTo>
                    <a:pt x="5193" y="4907"/>
                    <a:pt x="5728" y="4675"/>
                    <a:pt x="6317" y="4675"/>
                  </a:cubicBezTo>
                  <a:cubicBezTo>
                    <a:pt x="6424" y="4675"/>
                    <a:pt x="6513" y="4675"/>
                    <a:pt x="6620" y="4693"/>
                  </a:cubicBezTo>
                  <a:lnTo>
                    <a:pt x="9190" y="2124"/>
                  </a:lnTo>
                  <a:cubicBezTo>
                    <a:pt x="9440" y="1874"/>
                    <a:pt x="9761" y="1749"/>
                    <a:pt x="10118" y="1749"/>
                  </a:cubicBezTo>
                  <a:cubicBezTo>
                    <a:pt x="10457" y="1749"/>
                    <a:pt x="10796" y="1874"/>
                    <a:pt x="11045" y="2124"/>
                  </a:cubicBezTo>
                  <a:cubicBezTo>
                    <a:pt x="11295" y="2374"/>
                    <a:pt x="11420" y="2713"/>
                    <a:pt x="11420" y="3052"/>
                  </a:cubicBezTo>
                  <a:cubicBezTo>
                    <a:pt x="11420" y="3409"/>
                    <a:pt x="11295" y="3748"/>
                    <a:pt x="11045" y="3979"/>
                  </a:cubicBezTo>
                  <a:lnTo>
                    <a:pt x="8476" y="6549"/>
                  </a:lnTo>
                  <a:cubicBezTo>
                    <a:pt x="8494" y="6656"/>
                    <a:pt x="8494" y="6763"/>
                    <a:pt x="8494" y="6852"/>
                  </a:cubicBezTo>
                  <a:cubicBezTo>
                    <a:pt x="8494" y="7352"/>
                    <a:pt x="8333" y="7816"/>
                    <a:pt x="8066" y="8173"/>
                  </a:cubicBezTo>
                  <a:lnTo>
                    <a:pt x="14953" y="8173"/>
                  </a:lnTo>
                  <a:lnTo>
                    <a:pt x="14953" y="429"/>
                  </a:lnTo>
                  <a:cubicBezTo>
                    <a:pt x="14953" y="197"/>
                    <a:pt x="14757" y="1"/>
                    <a:pt x="1450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1" name="Google Shape;4921;p125"/>
            <p:cNvSpPr/>
            <p:nvPr/>
          </p:nvSpPr>
          <p:spPr>
            <a:xfrm>
              <a:off x="2030975" y="2142750"/>
              <a:ext cx="75850" cy="75850"/>
            </a:xfrm>
            <a:custGeom>
              <a:avLst/>
              <a:gdLst/>
              <a:ahLst/>
              <a:cxnLst/>
              <a:rect l="l" t="t" r="r" b="b"/>
              <a:pathLst>
                <a:path w="3034" h="3034" extrusionOk="0">
                  <a:moveTo>
                    <a:pt x="2606" y="0"/>
                  </a:moveTo>
                  <a:cubicBezTo>
                    <a:pt x="2481" y="0"/>
                    <a:pt x="2374" y="36"/>
                    <a:pt x="2284" y="125"/>
                  </a:cubicBezTo>
                  <a:lnTo>
                    <a:pt x="1" y="2409"/>
                  </a:lnTo>
                  <a:cubicBezTo>
                    <a:pt x="250" y="2570"/>
                    <a:pt x="465" y="2784"/>
                    <a:pt x="625" y="3034"/>
                  </a:cubicBezTo>
                  <a:lnTo>
                    <a:pt x="2909" y="750"/>
                  </a:lnTo>
                  <a:cubicBezTo>
                    <a:pt x="2998" y="661"/>
                    <a:pt x="3034" y="554"/>
                    <a:pt x="3034" y="429"/>
                  </a:cubicBezTo>
                  <a:cubicBezTo>
                    <a:pt x="3034" y="322"/>
                    <a:pt x="2998" y="215"/>
                    <a:pt x="2909" y="125"/>
                  </a:cubicBezTo>
                  <a:cubicBezTo>
                    <a:pt x="2820" y="36"/>
                    <a:pt x="2713" y="0"/>
                    <a:pt x="260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2" name="Google Shape;4922;p125"/>
            <p:cNvSpPr/>
            <p:nvPr/>
          </p:nvSpPr>
          <p:spPr>
            <a:xfrm>
              <a:off x="1843175" y="2303325"/>
              <a:ext cx="373825" cy="51325"/>
            </a:xfrm>
            <a:custGeom>
              <a:avLst/>
              <a:gdLst/>
              <a:ahLst/>
              <a:cxnLst/>
              <a:rect l="l" t="t" r="r" b="b"/>
              <a:pathLst>
                <a:path w="14953" h="2053" extrusionOk="0">
                  <a:moveTo>
                    <a:pt x="1" y="1"/>
                  </a:moveTo>
                  <a:lnTo>
                    <a:pt x="1" y="1607"/>
                  </a:lnTo>
                  <a:cubicBezTo>
                    <a:pt x="1" y="1856"/>
                    <a:pt x="197" y="2053"/>
                    <a:pt x="447" y="2053"/>
                  </a:cubicBezTo>
                  <a:lnTo>
                    <a:pt x="14507" y="2053"/>
                  </a:lnTo>
                  <a:cubicBezTo>
                    <a:pt x="14757" y="2053"/>
                    <a:pt x="14953" y="1856"/>
                    <a:pt x="14953" y="1607"/>
                  </a:cubicBezTo>
                  <a:lnTo>
                    <a:pt x="1495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3" name="Google Shape;4923;p125"/>
            <p:cNvSpPr/>
            <p:nvPr/>
          </p:nvSpPr>
          <p:spPr>
            <a:xfrm>
              <a:off x="1964525" y="2376475"/>
              <a:ext cx="131150" cy="43750"/>
            </a:xfrm>
            <a:custGeom>
              <a:avLst/>
              <a:gdLst/>
              <a:ahLst/>
              <a:cxnLst/>
              <a:rect l="l" t="t" r="r" b="b"/>
              <a:pathLst>
                <a:path w="5246" h="1750" extrusionOk="0">
                  <a:moveTo>
                    <a:pt x="874" y="1"/>
                  </a:moveTo>
                  <a:lnTo>
                    <a:pt x="874" y="875"/>
                  </a:lnTo>
                  <a:lnTo>
                    <a:pt x="428" y="875"/>
                  </a:lnTo>
                  <a:cubicBezTo>
                    <a:pt x="196" y="875"/>
                    <a:pt x="0" y="1072"/>
                    <a:pt x="0" y="1303"/>
                  </a:cubicBezTo>
                  <a:cubicBezTo>
                    <a:pt x="0" y="1553"/>
                    <a:pt x="196" y="1750"/>
                    <a:pt x="428" y="1750"/>
                  </a:cubicBezTo>
                  <a:lnTo>
                    <a:pt x="4818" y="1750"/>
                  </a:lnTo>
                  <a:cubicBezTo>
                    <a:pt x="5050" y="1750"/>
                    <a:pt x="5246" y="1553"/>
                    <a:pt x="5246" y="1303"/>
                  </a:cubicBezTo>
                  <a:cubicBezTo>
                    <a:pt x="5246" y="1072"/>
                    <a:pt x="5050" y="875"/>
                    <a:pt x="4818" y="875"/>
                  </a:cubicBezTo>
                  <a:lnTo>
                    <a:pt x="4372" y="875"/>
                  </a:lnTo>
                  <a:lnTo>
                    <a:pt x="437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927"/>
        <p:cNvGrpSpPr/>
        <p:nvPr/>
      </p:nvGrpSpPr>
      <p:grpSpPr>
        <a:xfrm>
          <a:off x="0" y="0"/>
          <a:ext cx="0" cy="0"/>
          <a:chOff x="0" y="0"/>
          <a:chExt cx="0" cy="0"/>
        </a:xfrm>
      </p:grpSpPr>
      <p:sp>
        <p:nvSpPr>
          <p:cNvPr id="4928" name="Google Shape;4928;p126"/>
          <p:cNvSpPr/>
          <p:nvPr/>
        </p:nvSpPr>
        <p:spPr>
          <a:xfrm>
            <a:off x="1334455" y="1219600"/>
            <a:ext cx="6498900" cy="391800"/>
          </a:xfrm>
          <a:prstGeom prst="roundRect">
            <a:avLst>
              <a:gd name="adj" fmla="val 50000"/>
            </a:avLst>
          </a:prstGeom>
          <a:solidFill>
            <a:schemeClr val="accent6"/>
          </a:solidFill>
          <a:ln>
            <a:noFill/>
          </a:ln>
          <a:effectLst>
            <a:outerShdw blurRad="57150" dist="19050" dir="5400000" algn="bl" rotWithShape="0">
              <a:schemeClr val="dk1">
                <a:alpha val="24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9" name="Google Shape;4929;p126"/>
          <p:cNvSpPr txBox="1">
            <a:spLocks noGrp="1"/>
          </p:cNvSpPr>
          <p:nvPr>
            <p:ph type="body" idx="4294967295"/>
          </p:nvPr>
        </p:nvSpPr>
        <p:spPr>
          <a:xfrm>
            <a:off x="720000" y="1205596"/>
            <a:ext cx="7704000" cy="391800"/>
          </a:xfrm>
          <a:prstGeom prst="rect">
            <a:avLst/>
          </a:prstGeom>
        </p:spPr>
        <p:txBody>
          <a:bodyPr spcFirstLastPara="1" wrap="square" lIns="91425" tIns="91425" rIns="91425" bIns="91425" anchor="t" anchorCtr="0">
            <a:noAutofit/>
          </a:bodyPr>
          <a:lstStyle/>
          <a:p>
            <a:pPr marL="0" marR="0" lvl="0" indent="0" algn="ctr" rtl="0">
              <a:lnSpc>
                <a:spcPct val="100000"/>
              </a:lnSpc>
              <a:spcBef>
                <a:spcPts val="0"/>
              </a:spcBef>
              <a:spcAft>
                <a:spcPts val="0"/>
              </a:spcAft>
              <a:buNone/>
            </a:pPr>
            <a:r>
              <a:rPr lang="en" sz="1400">
                <a:solidFill>
                  <a:schemeClr val="dk1"/>
                </a:solidFill>
                <a:latin typeface="Darker Grotesque Medium"/>
                <a:ea typeface="Darker Grotesque Medium"/>
                <a:cs typeface="Darker Grotesque Medium"/>
                <a:sym typeface="Darker Grotesque Medium"/>
              </a:rPr>
              <a:t>Here’s an assortment of alternative resources within the same style of this template</a:t>
            </a:r>
            <a:endParaRPr sz="1400">
              <a:solidFill>
                <a:schemeClr val="dk1"/>
              </a:solidFill>
              <a:latin typeface="Darker Grotesque Medium"/>
              <a:ea typeface="Darker Grotesque Medium"/>
              <a:cs typeface="Darker Grotesque Medium"/>
              <a:sym typeface="Darker Grotesque Medium"/>
            </a:endParaRPr>
          </a:p>
        </p:txBody>
      </p:sp>
      <p:sp>
        <p:nvSpPr>
          <p:cNvPr id="4930" name="Google Shape;4930;p12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Alternative resources</a:t>
            </a:r>
            <a:endParaRPr/>
          </a:p>
        </p:txBody>
      </p:sp>
      <p:sp>
        <p:nvSpPr>
          <p:cNvPr id="4931" name="Google Shape;4931;p126"/>
          <p:cNvSpPr/>
          <p:nvPr/>
        </p:nvSpPr>
        <p:spPr>
          <a:xfrm>
            <a:off x="433200" y="393425"/>
            <a:ext cx="873300" cy="14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32" name="Google Shape;4932;p126"/>
          <p:cNvGrpSpPr/>
          <p:nvPr/>
        </p:nvGrpSpPr>
        <p:grpSpPr>
          <a:xfrm rot="10800000" flipH="1">
            <a:off x="498549" y="419474"/>
            <a:ext cx="429322" cy="93999"/>
            <a:chOff x="5795037" y="809024"/>
            <a:chExt cx="431653" cy="94500"/>
          </a:xfrm>
        </p:grpSpPr>
        <p:sp>
          <p:nvSpPr>
            <p:cNvPr id="4933" name="Google Shape;4933;p126"/>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4" name="Google Shape;4934;p126"/>
            <p:cNvSpPr/>
            <p:nvPr/>
          </p:nvSpPr>
          <p:spPr>
            <a:xfrm>
              <a:off x="5963614" y="809024"/>
              <a:ext cx="94500" cy="94500"/>
            </a:xfrm>
            <a:prstGeom prst="ellipse">
              <a:avLst/>
            </a:prstGeom>
            <a:solidFill>
              <a:schemeClr val="accen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5" name="Google Shape;4935;p126"/>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6" name="Google Shape;4936;p126"/>
          <p:cNvGrpSpPr/>
          <p:nvPr/>
        </p:nvGrpSpPr>
        <p:grpSpPr>
          <a:xfrm>
            <a:off x="713197" y="2132485"/>
            <a:ext cx="2693170" cy="2288492"/>
            <a:chOff x="713525" y="233700"/>
            <a:chExt cx="6161450" cy="5235625"/>
          </a:xfrm>
        </p:grpSpPr>
        <p:sp>
          <p:nvSpPr>
            <p:cNvPr id="4937" name="Google Shape;4937;p126"/>
            <p:cNvSpPr/>
            <p:nvPr/>
          </p:nvSpPr>
          <p:spPr>
            <a:xfrm>
              <a:off x="1108050" y="1042325"/>
              <a:ext cx="1859300" cy="409700"/>
            </a:xfrm>
            <a:custGeom>
              <a:avLst/>
              <a:gdLst/>
              <a:ahLst/>
              <a:cxnLst/>
              <a:rect l="l" t="t" r="r" b="b"/>
              <a:pathLst>
                <a:path w="74372" h="16388" extrusionOk="0">
                  <a:moveTo>
                    <a:pt x="5648" y="1"/>
                  </a:moveTo>
                  <a:cubicBezTo>
                    <a:pt x="2522" y="1"/>
                    <a:pt x="1" y="2522"/>
                    <a:pt x="1" y="5648"/>
                  </a:cubicBezTo>
                  <a:lnTo>
                    <a:pt x="1" y="10085"/>
                  </a:lnTo>
                  <a:cubicBezTo>
                    <a:pt x="1" y="13211"/>
                    <a:pt x="2522" y="16388"/>
                    <a:pt x="5648" y="16388"/>
                  </a:cubicBezTo>
                  <a:lnTo>
                    <a:pt x="68674" y="16388"/>
                  </a:lnTo>
                  <a:cubicBezTo>
                    <a:pt x="71851" y="16388"/>
                    <a:pt x="74372" y="13211"/>
                    <a:pt x="74372" y="10085"/>
                  </a:cubicBezTo>
                  <a:lnTo>
                    <a:pt x="74372" y="5648"/>
                  </a:lnTo>
                  <a:cubicBezTo>
                    <a:pt x="74372" y="2522"/>
                    <a:pt x="71851" y="1"/>
                    <a:pt x="68674" y="1"/>
                  </a:cubicBezTo>
                  <a:close/>
                </a:path>
              </a:pathLst>
            </a:custGeom>
            <a:solidFill>
              <a:schemeClr val="lt1"/>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8" name="Google Shape;4938;p126"/>
            <p:cNvSpPr/>
            <p:nvPr/>
          </p:nvSpPr>
          <p:spPr>
            <a:xfrm>
              <a:off x="1297125" y="1152000"/>
              <a:ext cx="1481150" cy="47925"/>
            </a:xfrm>
            <a:custGeom>
              <a:avLst/>
              <a:gdLst/>
              <a:ahLst/>
              <a:cxnLst/>
              <a:rect l="l" t="t" r="r" b="b"/>
              <a:pathLst>
                <a:path w="59246" h="1917" extrusionOk="0">
                  <a:moveTo>
                    <a:pt x="1261" y="0"/>
                  </a:moveTo>
                  <a:cubicBezTo>
                    <a:pt x="606" y="0"/>
                    <a:pt x="1" y="656"/>
                    <a:pt x="1" y="1261"/>
                  </a:cubicBezTo>
                  <a:cubicBezTo>
                    <a:pt x="1" y="1261"/>
                    <a:pt x="606" y="1916"/>
                    <a:pt x="1261" y="1916"/>
                  </a:cubicBezTo>
                  <a:lnTo>
                    <a:pt x="58590" y="1916"/>
                  </a:lnTo>
                  <a:cubicBezTo>
                    <a:pt x="59245" y="1916"/>
                    <a:pt x="59245" y="1261"/>
                    <a:pt x="59245" y="1261"/>
                  </a:cubicBezTo>
                  <a:cubicBezTo>
                    <a:pt x="59245" y="656"/>
                    <a:pt x="59245" y="0"/>
                    <a:pt x="58590" y="0"/>
                  </a:cubicBezTo>
                  <a:close/>
                </a:path>
              </a:pathLst>
            </a:custGeom>
            <a:solidFill>
              <a:schemeClr val="dk1"/>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9" name="Google Shape;4939;p126"/>
            <p:cNvSpPr/>
            <p:nvPr/>
          </p:nvSpPr>
          <p:spPr>
            <a:xfrm>
              <a:off x="1690425" y="1152000"/>
              <a:ext cx="1087850" cy="47925"/>
            </a:xfrm>
            <a:custGeom>
              <a:avLst/>
              <a:gdLst/>
              <a:ahLst/>
              <a:cxnLst/>
              <a:rect l="l" t="t" r="r" b="b"/>
              <a:pathLst>
                <a:path w="43514" h="1917" extrusionOk="0">
                  <a:moveTo>
                    <a:pt x="0" y="0"/>
                  </a:moveTo>
                  <a:lnTo>
                    <a:pt x="0" y="1916"/>
                  </a:lnTo>
                  <a:lnTo>
                    <a:pt x="42858" y="1916"/>
                  </a:lnTo>
                  <a:cubicBezTo>
                    <a:pt x="43513" y="1916"/>
                    <a:pt x="43513" y="1261"/>
                    <a:pt x="43513" y="1261"/>
                  </a:cubicBezTo>
                  <a:cubicBezTo>
                    <a:pt x="43513" y="656"/>
                    <a:pt x="43513" y="0"/>
                    <a:pt x="42858" y="0"/>
                  </a:cubicBezTo>
                  <a:close/>
                </a:path>
              </a:pathLst>
            </a:custGeom>
            <a:solidFill>
              <a:schemeClr val="accent3"/>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0" name="Google Shape;4940;p126"/>
            <p:cNvSpPr/>
            <p:nvPr/>
          </p:nvSpPr>
          <p:spPr>
            <a:xfrm>
              <a:off x="1627400" y="1120475"/>
              <a:ext cx="110950" cy="110950"/>
            </a:xfrm>
            <a:custGeom>
              <a:avLst/>
              <a:gdLst/>
              <a:ahLst/>
              <a:cxnLst/>
              <a:rect l="l" t="t" r="r" b="b"/>
              <a:pathLst>
                <a:path w="4438" h="4438" extrusionOk="0">
                  <a:moveTo>
                    <a:pt x="2521" y="1"/>
                  </a:moveTo>
                  <a:cubicBezTo>
                    <a:pt x="1261" y="1"/>
                    <a:pt x="0" y="1261"/>
                    <a:pt x="0" y="2522"/>
                  </a:cubicBezTo>
                  <a:cubicBezTo>
                    <a:pt x="0" y="3782"/>
                    <a:pt x="1261" y="4438"/>
                    <a:pt x="2521" y="4438"/>
                  </a:cubicBezTo>
                  <a:cubicBezTo>
                    <a:pt x="3177" y="4438"/>
                    <a:pt x="4437" y="3782"/>
                    <a:pt x="4437" y="2522"/>
                  </a:cubicBezTo>
                  <a:cubicBezTo>
                    <a:pt x="4437" y="1261"/>
                    <a:pt x="3177" y="1"/>
                    <a:pt x="2521" y="1"/>
                  </a:cubicBezTo>
                  <a:close/>
                </a:path>
              </a:pathLst>
            </a:custGeom>
            <a:solidFill>
              <a:schemeClr val="dk1"/>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1" name="Google Shape;4941;p126"/>
            <p:cNvSpPr/>
            <p:nvPr/>
          </p:nvSpPr>
          <p:spPr>
            <a:xfrm>
              <a:off x="1297125" y="1294425"/>
              <a:ext cx="1481150" cy="46675"/>
            </a:xfrm>
            <a:custGeom>
              <a:avLst/>
              <a:gdLst/>
              <a:ahLst/>
              <a:cxnLst/>
              <a:rect l="l" t="t" r="r" b="b"/>
              <a:pathLst>
                <a:path w="59246" h="1867" extrusionOk="0">
                  <a:moveTo>
                    <a:pt x="1261" y="1"/>
                  </a:moveTo>
                  <a:cubicBezTo>
                    <a:pt x="606" y="1"/>
                    <a:pt x="1" y="1"/>
                    <a:pt x="1" y="606"/>
                  </a:cubicBezTo>
                  <a:cubicBezTo>
                    <a:pt x="1" y="1261"/>
                    <a:pt x="606" y="1866"/>
                    <a:pt x="1261" y="1866"/>
                  </a:cubicBezTo>
                  <a:lnTo>
                    <a:pt x="58590" y="1866"/>
                  </a:lnTo>
                  <a:cubicBezTo>
                    <a:pt x="59245" y="1866"/>
                    <a:pt x="59245" y="1261"/>
                    <a:pt x="59245" y="606"/>
                  </a:cubicBezTo>
                  <a:cubicBezTo>
                    <a:pt x="59245" y="1"/>
                    <a:pt x="59245" y="1"/>
                    <a:pt x="58590" y="1"/>
                  </a:cubicBezTo>
                  <a:close/>
                </a:path>
              </a:pathLst>
            </a:custGeom>
            <a:solidFill>
              <a:schemeClr val="dk1"/>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2" name="Google Shape;4942;p126"/>
            <p:cNvSpPr/>
            <p:nvPr/>
          </p:nvSpPr>
          <p:spPr>
            <a:xfrm>
              <a:off x="2163125" y="1294425"/>
              <a:ext cx="615150" cy="46675"/>
            </a:xfrm>
            <a:custGeom>
              <a:avLst/>
              <a:gdLst/>
              <a:ahLst/>
              <a:cxnLst/>
              <a:rect l="l" t="t" r="r" b="b"/>
              <a:pathLst>
                <a:path w="24606" h="1867" extrusionOk="0">
                  <a:moveTo>
                    <a:pt x="0" y="1"/>
                  </a:moveTo>
                  <a:lnTo>
                    <a:pt x="0" y="1866"/>
                  </a:lnTo>
                  <a:lnTo>
                    <a:pt x="23950" y="1866"/>
                  </a:lnTo>
                  <a:cubicBezTo>
                    <a:pt x="24605" y="1866"/>
                    <a:pt x="24605" y="1261"/>
                    <a:pt x="24605" y="606"/>
                  </a:cubicBezTo>
                  <a:cubicBezTo>
                    <a:pt x="24605" y="1"/>
                    <a:pt x="24605" y="1"/>
                    <a:pt x="23950" y="1"/>
                  </a:cubicBezTo>
                  <a:close/>
                </a:path>
              </a:pathLst>
            </a:custGeom>
            <a:solidFill>
              <a:schemeClr val="accent3"/>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3" name="Google Shape;4943;p126"/>
            <p:cNvSpPr/>
            <p:nvPr/>
          </p:nvSpPr>
          <p:spPr>
            <a:xfrm>
              <a:off x="2116475" y="1262925"/>
              <a:ext cx="109700" cy="109675"/>
            </a:xfrm>
            <a:custGeom>
              <a:avLst/>
              <a:gdLst/>
              <a:ahLst/>
              <a:cxnLst/>
              <a:rect l="l" t="t" r="r" b="b"/>
              <a:pathLst>
                <a:path w="4388" h="4387" extrusionOk="0">
                  <a:moveTo>
                    <a:pt x="1866" y="0"/>
                  </a:moveTo>
                  <a:cubicBezTo>
                    <a:pt x="606" y="0"/>
                    <a:pt x="0" y="605"/>
                    <a:pt x="0" y="1866"/>
                  </a:cubicBezTo>
                  <a:cubicBezTo>
                    <a:pt x="0" y="3126"/>
                    <a:pt x="606" y="4387"/>
                    <a:pt x="1866" y="4387"/>
                  </a:cubicBezTo>
                  <a:cubicBezTo>
                    <a:pt x="3127" y="4387"/>
                    <a:pt x="4387" y="3126"/>
                    <a:pt x="4387" y="1866"/>
                  </a:cubicBezTo>
                  <a:cubicBezTo>
                    <a:pt x="4387" y="605"/>
                    <a:pt x="3127" y="0"/>
                    <a:pt x="1866" y="0"/>
                  </a:cubicBezTo>
                  <a:close/>
                </a:path>
              </a:pathLst>
            </a:custGeom>
            <a:solidFill>
              <a:schemeClr val="dk1"/>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4" name="Google Shape;4944;p126"/>
            <p:cNvSpPr/>
            <p:nvPr/>
          </p:nvSpPr>
          <p:spPr>
            <a:xfrm>
              <a:off x="2824900" y="233700"/>
              <a:ext cx="930275" cy="634700"/>
            </a:xfrm>
            <a:custGeom>
              <a:avLst/>
              <a:gdLst/>
              <a:ahLst/>
              <a:cxnLst/>
              <a:rect l="l" t="t" r="r" b="b"/>
              <a:pathLst>
                <a:path w="37211" h="25388" extrusionOk="0">
                  <a:moveTo>
                    <a:pt x="18605" y="1"/>
                  </a:moveTo>
                  <a:cubicBezTo>
                    <a:pt x="17194" y="1"/>
                    <a:pt x="15782" y="480"/>
                    <a:pt x="14521" y="1438"/>
                  </a:cubicBezTo>
                  <a:lnTo>
                    <a:pt x="0" y="14698"/>
                  </a:lnTo>
                  <a:lnTo>
                    <a:pt x="18908" y="25388"/>
                  </a:lnTo>
                  <a:lnTo>
                    <a:pt x="37211" y="14698"/>
                  </a:lnTo>
                  <a:lnTo>
                    <a:pt x="22689" y="1438"/>
                  </a:lnTo>
                  <a:cubicBezTo>
                    <a:pt x="21429" y="480"/>
                    <a:pt x="20017" y="1"/>
                    <a:pt x="18605" y="1"/>
                  </a:cubicBezTo>
                  <a:close/>
                </a:path>
              </a:pathLst>
            </a:custGeom>
            <a:solidFill>
              <a:schemeClr val="dk1"/>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5" name="Google Shape;4945;p126"/>
            <p:cNvSpPr/>
            <p:nvPr/>
          </p:nvSpPr>
          <p:spPr>
            <a:xfrm>
              <a:off x="2935825" y="364175"/>
              <a:ext cx="708425" cy="504225"/>
            </a:xfrm>
            <a:custGeom>
              <a:avLst/>
              <a:gdLst/>
              <a:ahLst/>
              <a:cxnLst/>
              <a:rect l="l" t="t" r="r" b="b"/>
              <a:pathLst>
                <a:path w="28337" h="20169" extrusionOk="0">
                  <a:moveTo>
                    <a:pt x="0" y="0"/>
                  </a:moveTo>
                  <a:lnTo>
                    <a:pt x="0" y="20169"/>
                  </a:lnTo>
                  <a:lnTo>
                    <a:pt x="28337" y="20169"/>
                  </a:lnTo>
                  <a:lnTo>
                    <a:pt x="28337" y="0"/>
                  </a:lnTo>
                  <a:close/>
                </a:path>
              </a:pathLst>
            </a:custGeom>
            <a:solidFill>
              <a:schemeClr val="accent1"/>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6" name="Google Shape;4946;p126"/>
            <p:cNvSpPr/>
            <p:nvPr/>
          </p:nvSpPr>
          <p:spPr>
            <a:xfrm>
              <a:off x="3171525" y="475100"/>
              <a:ext cx="237000" cy="63050"/>
            </a:xfrm>
            <a:custGeom>
              <a:avLst/>
              <a:gdLst/>
              <a:ahLst/>
              <a:cxnLst/>
              <a:rect l="l" t="t" r="r" b="b"/>
              <a:pathLst>
                <a:path w="9480" h="2522" extrusionOk="0">
                  <a:moveTo>
                    <a:pt x="1261" y="0"/>
                  </a:moveTo>
                  <a:cubicBezTo>
                    <a:pt x="656" y="0"/>
                    <a:pt x="1" y="605"/>
                    <a:pt x="1" y="1261"/>
                  </a:cubicBezTo>
                  <a:cubicBezTo>
                    <a:pt x="1" y="1866"/>
                    <a:pt x="656" y="2521"/>
                    <a:pt x="1261" y="2521"/>
                  </a:cubicBezTo>
                  <a:lnTo>
                    <a:pt x="8219" y="2521"/>
                  </a:lnTo>
                  <a:cubicBezTo>
                    <a:pt x="8824" y="2521"/>
                    <a:pt x="9480" y="1866"/>
                    <a:pt x="9480" y="1261"/>
                  </a:cubicBezTo>
                  <a:cubicBezTo>
                    <a:pt x="9480" y="605"/>
                    <a:pt x="8824" y="0"/>
                    <a:pt x="8219" y="0"/>
                  </a:cubicBezTo>
                  <a:close/>
                </a:path>
              </a:pathLst>
            </a:custGeom>
            <a:solidFill>
              <a:schemeClr val="dk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7" name="Google Shape;4947;p126"/>
            <p:cNvSpPr/>
            <p:nvPr/>
          </p:nvSpPr>
          <p:spPr>
            <a:xfrm>
              <a:off x="2982450" y="601150"/>
              <a:ext cx="615175" cy="63050"/>
            </a:xfrm>
            <a:custGeom>
              <a:avLst/>
              <a:gdLst/>
              <a:ahLst/>
              <a:cxnLst/>
              <a:rect l="l" t="t" r="r" b="b"/>
              <a:pathLst>
                <a:path w="24607" h="2522" extrusionOk="0">
                  <a:moveTo>
                    <a:pt x="1261" y="0"/>
                  </a:moveTo>
                  <a:cubicBezTo>
                    <a:pt x="656" y="0"/>
                    <a:pt x="1" y="605"/>
                    <a:pt x="1" y="1261"/>
                  </a:cubicBezTo>
                  <a:cubicBezTo>
                    <a:pt x="1" y="1866"/>
                    <a:pt x="656" y="2521"/>
                    <a:pt x="1261" y="2521"/>
                  </a:cubicBezTo>
                  <a:lnTo>
                    <a:pt x="23346" y="2521"/>
                  </a:lnTo>
                  <a:cubicBezTo>
                    <a:pt x="23951" y="2521"/>
                    <a:pt x="24606" y="1866"/>
                    <a:pt x="24606" y="1261"/>
                  </a:cubicBezTo>
                  <a:cubicBezTo>
                    <a:pt x="24606" y="605"/>
                    <a:pt x="23951" y="0"/>
                    <a:pt x="23346" y="0"/>
                  </a:cubicBezTo>
                  <a:close/>
                </a:path>
              </a:pathLst>
            </a:custGeom>
            <a:solidFill>
              <a:schemeClr val="dk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8" name="Google Shape;4948;p126"/>
            <p:cNvSpPr/>
            <p:nvPr/>
          </p:nvSpPr>
          <p:spPr>
            <a:xfrm>
              <a:off x="2982450" y="727200"/>
              <a:ext cx="615175" cy="63050"/>
            </a:xfrm>
            <a:custGeom>
              <a:avLst/>
              <a:gdLst/>
              <a:ahLst/>
              <a:cxnLst/>
              <a:rect l="l" t="t" r="r" b="b"/>
              <a:pathLst>
                <a:path w="24607" h="2522" extrusionOk="0">
                  <a:moveTo>
                    <a:pt x="1261" y="0"/>
                  </a:moveTo>
                  <a:cubicBezTo>
                    <a:pt x="656" y="0"/>
                    <a:pt x="1" y="605"/>
                    <a:pt x="1" y="1261"/>
                  </a:cubicBezTo>
                  <a:cubicBezTo>
                    <a:pt x="1" y="1866"/>
                    <a:pt x="656" y="2521"/>
                    <a:pt x="1261" y="2521"/>
                  </a:cubicBezTo>
                  <a:lnTo>
                    <a:pt x="23346" y="2521"/>
                  </a:lnTo>
                  <a:cubicBezTo>
                    <a:pt x="23951" y="2521"/>
                    <a:pt x="24606" y="1866"/>
                    <a:pt x="24606" y="1261"/>
                  </a:cubicBezTo>
                  <a:cubicBezTo>
                    <a:pt x="24606" y="605"/>
                    <a:pt x="23951" y="0"/>
                    <a:pt x="23346" y="0"/>
                  </a:cubicBezTo>
                  <a:close/>
                </a:path>
              </a:pathLst>
            </a:custGeom>
            <a:solidFill>
              <a:schemeClr val="dk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9" name="Google Shape;4949;p126"/>
            <p:cNvSpPr/>
            <p:nvPr/>
          </p:nvSpPr>
          <p:spPr>
            <a:xfrm>
              <a:off x="2824900" y="601150"/>
              <a:ext cx="882375" cy="613900"/>
            </a:xfrm>
            <a:custGeom>
              <a:avLst/>
              <a:gdLst/>
              <a:ahLst/>
              <a:cxnLst/>
              <a:rect l="l" t="t" r="r" b="b"/>
              <a:pathLst>
                <a:path w="35295" h="24556" extrusionOk="0">
                  <a:moveTo>
                    <a:pt x="0" y="0"/>
                  </a:moveTo>
                  <a:lnTo>
                    <a:pt x="0" y="22034"/>
                  </a:lnTo>
                  <a:cubicBezTo>
                    <a:pt x="0" y="23295"/>
                    <a:pt x="656" y="24555"/>
                    <a:pt x="1916" y="24555"/>
                  </a:cubicBezTo>
                  <a:lnTo>
                    <a:pt x="35295" y="24555"/>
                  </a:lnTo>
                  <a:lnTo>
                    <a:pt x="5698" y="0"/>
                  </a:lnTo>
                  <a:close/>
                </a:path>
              </a:pathLst>
            </a:custGeom>
            <a:solidFill>
              <a:schemeClr val="accent6"/>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0" name="Google Shape;4950;p126"/>
            <p:cNvSpPr/>
            <p:nvPr/>
          </p:nvSpPr>
          <p:spPr>
            <a:xfrm>
              <a:off x="2872800" y="601150"/>
              <a:ext cx="882375" cy="613900"/>
            </a:xfrm>
            <a:custGeom>
              <a:avLst/>
              <a:gdLst/>
              <a:ahLst/>
              <a:cxnLst/>
              <a:rect l="l" t="t" r="r" b="b"/>
              <a:pathLst>
                <a:path w="35295" h="24556" extrusionOk="0">
                  <a:moveTo>
                    <a:pt x="29597" y="0"/>
                  </a:moveTo>
                  <a:lnTo>
                    <a:pt x="0" y="24555"/>
                  </a:lnTo>
                  <a:lnTo>
                    <a:pt x="33379" y="24555"/>
                  </a:lnTo>
                  <a:cubicBezTo>
                    <a:pt x="34639" y="24555"/>
                    <a:pt x="35295" y="23295"/>
                    <a:pt x="35295" y="22034"/>
                  </a:cubicBezTo>
                  <a:lnTo>
                    <a:pt x="35295" y="0"/>
                  </a:lnTo>
                  <a:close/>
                </a:path>
              </a:pathLst>
            </a:custGeom>
            <a:solidFill>
              <a:schemeClr val="lt1"/>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1" name="Google Shape;4951;p126"/>
            <p:cNvSpPr/>
            <p:nvPr/>
          </p:nvSpPr>
          <p:spPr>
            <a:xfrm>
              <a:off x="3313975" y="5406275"/>
              <a:ext cx="1118100" cy="63050"/>
            </a:xfrm>
            <a:custGeom>
              <a:avLst/>
              <a:gdLst/>
              <a:ahLst/>
              <a:cxnLst/>
              <a:rect l="l" t="t" r="r" b="b"/>
              <a:pathLst>
                <a:path w="44724" h="2522" extrusionOk="0">
                  <a:moveTo>
                    <a:pt x="0" y="0"/>
                  </a:moveTo>
                  <a:lnTo>
                    <a:pt x="0" y="2521"/>
                  </a:lnTo>
                  <a:lnTo>
                    <a:pt x="44724" y="2521"/>
                  </a:lnTo>
                  <a:lnTo>
                    <a:pt x="44724" y="0"/>
                  </a:lnTo>
                  <a:close/>
                </a:path>
              </a:pathLst>
            </a:custGeom>
            <a:solidFill>
              <a:schemeClr val="accent6"/>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2" name="Google Shape;4952;p126"/>
            <p:cNvSpPr/>
            <p:nvPr/>
          </p:nvSpPr>
          <p:spPr>
            <a:xfrm>
              <a:off x="3313975" y="4839025"/>
              <a:ext cx="1118100" cy="567275"/>
            </a:xfrm>
            <a:custGeom>
              <a:avLst/>
              <a:gdLst/>
              <a:ahLst/>
              <a:cxnLst/>
              <a:rect l="l" t="t" r="r" b="b"/>
              <a:pathLst>
                <a:path w="44724" h="22691" extrusionOk="0">
                  <a:moveTo>
                    <a:pt x="6303" y="1"/>
                  </a:moveTo>
                  <a:lnTo>
                    <a:pt x="6303" y="15783"/>
                  </a:lnTo>
                  <a:cubicBezTo>
                    <a:pt x="6303" y="19564"/>
                    <a:pt x="3782" y="22690"/>
                    <a:pt x="0" y="22690"/>
                  </a:cubicBezTo>
                  <a:lnTo>
                    <a:pt x="44724" y="22690"/>
                  </a:lnTo>
                  <a:cubicBezTo>
                    <a:pt x="41598" y="22690"/>
                    <a:pt x="38421" y="19564"/>
                    <a:pt x="38421" y="15783"/>
                  </a:cubicBezTo>
                  <a:lnTo>
                    <a:pt x="38421" y="1"/>
                  </a:lnTo>
                  <a:close/>
                </a:path>
              </a:pathLst>
            </a:custGeom>
            <a:solidFill>
              <a:schemeClr val="lt1"/>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3" name="Google Shape;4953;p126"/>
            <p:cNvSpPr/>
            <p:nvPr/>
          </p:nvSpPr>
          <p:spPr>
            <a:xfrm>
              <a:off x="1690425" y="1641075"/>
              <a:ext cx="4380325" cy="3197975"/>
            </a:xfrm>
            <a:custGeom>
              <a:avLst/>
              <a:gdLst/>
              <a:ahLst/>
              <a:cxnLst/>
              <a:rect l="l" t="t" r="r" b="b"/>
              <a:pathLst>
                <a:path w="175213" h="127919" extrusionOk="0">
                  <a:moveTo>
                    <a:pt x="5698" y="1"/>
                  </a:moveTo>
                  <a:cubicBezTo>
                    <a:pt x="2521" y="1"/>
                    <a:pt x="0" y="3127"/>
                    <a:pt x="0" y="6303"/>
                  </a:cubicBezTo>
                  <a:lnTo>
                    <a:pt x="0" y="122272"/>
                  </a:lnTo>
                  <a:cubicBezTo>
                    <a:pt x="0" y="125398"/>
                    <a:pt x="2521" y="127919"/>
                    <a:pt x="5698" y="127919"/>
                  </a:cubicBezTo>
                  <a:lnTo>
                    <a:pt x="168910" y="127919"/>
                  </a:lnTo>
                  <a:cubicBezTo>
                    <a:pt x="172087" y="127919"/>
                    <a:pt x="175213" y="125398"/>
                    <a:pt x="175213" y="122272"/>
                  </a:cubicBezTo>
                  <a:lnTo>
                    <a:pt x="175213" y="6303"/>
                  </a:lnTo>
                  <a:cubicBezTo>
                    <a:pt x="175213" y="3127"/>
                    <a:pt x="172087" y="1"/>
                    <a:pt x="168910" y="1"/>
                  </a:cubicBezTo>
                  <a:close/>
                </a:path>
              </a:pathLst>
            </a:custGeom>
            <a:solidFill>
              <a:schemeClr val="lt1"/>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4" name="Google Shape;4954;p126"/>
            <p:cNvSpPr/>
            <p:nvPr/>
          </p:nvSpPr>
          <p:spPr>
            <a:xfrm>
              <a:off x="1847975" y="1813775"/>
              <a:ext cx="4050100" cy="2411400"/>
            </a:xfrm>
            <a:custGeom>
              <a:avLst/>
              <a:gdLst/>
              <a:ahLst/>
              <a:cxnLst/>
              <a:rect l="l" t="t" r="r" b="b"/>
              <a:pathLst>
                <a:path w="162004" h="96456" extrusionOk="0">
                  <a:moveTo>
                    <a:pt x="1" y="0"/>
                  </a:moveTo>
                  <a:lnTo>
                    <a:pt x="1" y="96456"/>
                  </a:lnTo>
                  <a:lnTo>
                    <a:pt x="162003" y="96456"/>
                  </a:lnTo>
                  <a:lnTo>
                    <a:pt x="162003" y="0"/>
                  </a:lnTo>
                  <a:close/>
                </a:path>
              </a:pathLst>
            </a:custGeom>
            <a:solidFill>
              <a:schemeClr val="accent1"/>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5" name="Google Shape;4955;p126"/>
            <p:cNvSpPr/>
            <p:nvPr/>
          </p:nvSpPr>
          <p:spPr>
            <a:xfrm>
              <a:off x="3738775" y="4382725"/>
              <a:ext cx="283625" cy="283650"/>
            </a:xfrm>
            <a:custGeom>
              <a:avLst/>
              <a:gdLst/>
              <a:ahLst/>
              <a:cxnLst/>
              <a:rect l="l" t="t" r="r" b="b"/>
              <a:pathLst>
                <a:path w="11345" h="11346" extrusionOk="0">
                  <a:moveTo>
                    <a:pt x="5698" y="1"/>
                  </a:moveTo>
                  <a:cubicBezTo>
                    <a:pt x="2521" y="1"/>
                    <a:pt x="0" y="2522"/>
                    <a:pt x="0" y="5648"/>
                  </a:cubicBezTo>
                  <a:cubicBezTo>
                    <a:pt x="0" y="8824"/>
                    <a:pt x="2521" y="11345"/>
                    <a:pt x="5698" y="11345"/>
                  </a:cubicBezTo>
                  <a:cubicBezTo>
                    <a:pt x="8824" y="11345"/>
                    <a:pt x="11345" y="8824"/>
                    <a:pt x="11345" y="5648"/>
                  </a:cubicBezTo>
                  <a:cubicBezTo>
                    <a:pt x="11345" y="2522"/>
                    <a:pt x="8824" y="1"/>
                    <a:pt x="5698" y="1"/>
                  </a:cubicBezTo>
                  <a:close/>
                </a:path>
              </a:pathLst>
            </a:custGeom>
            <a:solidFill>
              <a:schemeClr val="accent6"/>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6" name="Google Shape;4956;p126"/>
            <p:cNvSpPr/>
            <p:nvPr/>
          </p:nvSpPr>
          <p:spPr>
            <a:xfrm>
              <a:off x="2021925" y="1956200"/>
              <a:ext cx="1292075" cy="2079900"/>
            </a:xfrm>
            <a:custGeom>
              <a:avLst/>
              <a:gdLst/>
              <a:ahLst/>
              <a:cxnLst/>
              <a:rect l="l" t="t" r="r" b="b"/>
              <a:pathLst>
                <a:path w="51683" h="83196" extrusionOk="0">
                  <a:moveTo>
                    <a:pt x="8169" y="1"/>
                  </a:moveTo>
                  <a:cubicBezTo>
                    <a:pt x="3127" y="1"/>
                    <a:pt x="1" y="3783"/>
                    <a:pt x="1" y="8169"/>
                  </a:cubicBezTo>
                  <a:lnTo>
                    <a:pt x="1" y="74977"/>
                  </a:lnTo>
                  <a:cubicBezTo>
                    <a:pt x="1" y="79414"/>
                    <a:pt x="3127" y="83196"/>
                    <a:pt x="8169" y="83196"/>
                  </a:cubicBezTo>
                  <a:lnTo>
                    <a:pt x="43464" y="83196"/>
                  </a:lnTo>
                  <a:cubicBezTo>
                    <a:pt x="47901" y="83196"/>
                    <a:pt x="51682" y="79414"/>
                    <a:pt x="51682" y="74977"/>
                  </a:cubicBezTo>
                  <a:lnTo>
                    <a:pt x="51682" y="8169"/>
                  </a:lnTo>
                  <a:cubicBezTo>
                    <a:pt x="51682" y="3783"/>
                    <a:pt x="47901" y="1"/>
                    <a:pt x="43464" y="1"/>
                  </a:cubicBezTo>
                  <a:close/>
                </a:path>
              </a:pathLst>
            </a:custGeom>
            <a:solidFill>
              <a:schemeClr val="accent6"/>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7" name="Google Shape;4957;p126"/>
            <p:cNvSpPr/>
            <p:nvPr/>
          </p:nvSpPr>
          <p:spPr>
            <a:xfrm>
              <a:off x="2179500" y="2759175"/>
              <a:ext cx="298775" cy="79425"/>
            </a:xfrm>
            <a:custGeom>
              <a:avLst/>
              <a:gdLst/>
              <a:ahLst/>
              <a:cxnLst/>
              <a:rect l="l" t="t" r="r" b="b"/>
              <a:pathLst>
                <a:path w="11951" h="3177" extrusionOk="0">
                  <a:moveTo>
                    <a:pt x="1261" y="0"/>
                  </a:moveTo>
                  <a:cubicBezTo>
                    <a:pt x="606" y="0"/>
                    <a:pt x="1" y="656"/>
                    <a:pt x="1" y="1261"/>
                  </a:cubicBezTo>
                  <a:cubicBezTo>
                    <a:pt x="1" y="2521"/>
                    <a:pt x="606" y="3177"/>
                    <a:pt x="1261" y="3177"/>
                  </a:cubicBezTo>
                  <a:lnTo>
                    <a:pt x="10690" y="3177"/>
                  </a:lnTo>
                  <a:cubicBezTo>
                    <a:pt x="11345" y="3177"/>
                    <a:pt x="11950" y="2521"/>
                    <a:pt x="11950" y="1261"/>
                  </a:cubicBezTo>
                  <a:cubicBezTo>
                    <a:pt x="11950" y="656"/>
                    <a:pt x="11345" y="0"/>
                    <a:pt x="10690" y="0"/>
                  </a:cubicBezTo>
                  <a:close/>
                </a:path>
              </a:pathLst>
            </a:custGeom>
            <a:solidFill>
              <a:schemeClr val="accent1"/>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8" name="Google Shape;4958;p126"/>
            <p:cNvSpPr/>
            <p:nvPr/>
          </p:nvSpPr>
          <p:spPr>
            <a:xfrm>
              <a:off x="2179500" y="3090675"/>
              <a:ext cx="78175" cy="78200"/>
            </a:xfrm>
            <a:custGeom>
              <a:avLst/>
              <a:gdLst/>
              <a:ahLst/>
              <a:cxnLst/>
              <a:rect l="l" t="t" r="r" b="b"/>
              <a:pathLst>
                <a:path w="3127" h="3128" extrusionOk="0">
                  <a:moveTo>
                    <a:pt x="1261" y="1"/>
                  </a:moveTo>
                  <a:cubicBezTo>
                    <a:pt x="606" y="1"/>
                    <a:pt x="1" y="606"/>
                    <a:pt x="1" y="1261"/>
                  </a:cubicBezTo>
                  <a:cubicBezTo>
                    <a:pt x="1" y="1866"/>
                    <a:pt x="606" y="3127"/>
                    <a:pt x="1261" y="3127"/>
                  </a:cubicBezTo>
                  <a:lnTo>
                    <a:pt x="1866" y="3127"/>
                  </a:lnTo>
                  <a:cubicBezTo>
                    <a:pt x="2522" y="3127"/>
                    <a:pt x="3127" y="1866"/>
                    <a:pt x="3127" y="1261"/>
                  </a:cubicBezTo>
                  <a:cubicBezTo>
                    <a:pt x="3127" y="606"/>
                    <a:pt x="2522" y="1"/>
                    <a:pt x="1866" y="1"/>
                  </a:cubicBezTo>
                  <a:close/>
                </a:path>
              </a:pathLst>
            </a:custGeom>
            <a:solidFill>
              <a:schemeClr val="accent1"/>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9" name="Google Shape;4959;p126"/>
            <p:cNvSpPr/>
            <p:nvPr/>
          </p:nvSpPr>
          <p:spPr>
            <a:xfrm>
              <a:off x="2179500" y="2271350"/>
              <a:ext cx="235750" cy="63050"/>
            </a:xfrm>
            <a:custGeom>
              <a:avLst/>
              <a:gdLst/>
              <a:ahLst/>
              <a:cxnLst/>
              <a:rect l="l" t="t" r="r" b="b"/>
              <a:pathLst>
                <a:path w="9430" h="2522" extrusionOk="0">
                  <a:moveTo>
                    <a:pt x="1261" y="0"/>
                  </a:moveTo>
                  <a:cubicBezTo>
                    <a:pt x="606" y="0"/>
                    <a:pt x="1" y="605"/>
                    <a:pt x="1" y="1261"/>
                  </a:cubicBezTo>
                  <a:cubicBezTo>
                    <a:pt x="1" y="1866"/>
                    <a:pt x="606" y="2521"/>
                    <a:pt x="1261" y="2521"/>
                  </a:cubicBezTo>
                  <a:lnTo>
                    <a:pt x="7564" y="2521"/>
                  </a:lnTo>
                  <a:cubicBezTo>
                    <a:pt x="8824" y="2521"/>
                    <a:pt x="9429" y="1866"/>
                    <a:pt x="9429" y="1261"/>
                  </a:cubicBezTo>
                  <a:cubicBezTo>
                    <a:pt x="9429" y="605"/>
                    <a:pt x="8824" y="0"/>
                    <a:pt x="7564" y="0"/>
                  </a:cubicBezTo>
                  <a:close/>
                </a:path>
              </a:pathLst>
            </a:custGeom>
            <a:solidFill>
              <a:schemeClr val="accent1"/>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0" name="Google Shape;4960;p126"/>
            <p:cNvSpPr/>
            <p:nvPr/>
          </p:nvSpPr>
          <p:spPr>
            <a:xfrm>
              <a:off x="2494625" y="2271350"/>
              <a:ext cx="126075" cy="63050"/>
            </a:xfrm>
            <a:custGeom>
              <a:avLst/>
              <a:gdLst/>
              <a:ahLst/>
              <a:cxnLst/>
              <a:rect l="l" t="t" r="r" b="b"/>
              <a:pathLst>
                <a:path w="5043" h="2522" extrusionOk="0">
                  <a:moveTo>
                    <a:pt x="1866" y="0"/>
                  </a:moveTo>
                  <a:cubicBezTo>
                    <a:pt x="1261" y="0"/>
                    <a:pt x="1" y="605"/>
                    <a:pt x="1" y="1261"/>
                  </a:cubicBezTo>
                  <a:cubicBezTo>
                    <a:pt x="1" y="1866"/>
                    <a:pt x="1261" y="2521"/>
                    <a:pt x="1866" y="2521"/>
                  </a:cubicBezTo>
                  <a:lnTo>
                    <a:pt x="3127" y="2521"/>
                  </a:lnTo>
                  <a:cubicBezTo>
                    <a:pt x="3782" y="2521"/>
                    <a:pt x="5043" y="1866"/>
                    <a:pt x="5043" y="1261"/>
                  </a:cubicBezTo>
                  <a:cubicBezTo>
                    <a:pt x="5043" y="605"/>
                    <a:pt x="3782" y="0"/>
                    <a:pt x="3127" y="0"/>
                  </a:cubicBezTo>
                  <a:close/>
                </a:path>
              </a:pathLst>
            </a:custGeom>
            <a:solidFill>
              <a:schemeClr val="accent1"/>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1" name="Google Shape;4961;p126"/>
            <p:cNvSpPr/>
            <p:nvPr/>
          </p:nvSpPr>
          <p:spPr>
            <a:xfrm>
              <a:off x="2352200" y="2428900"/>
              <a:ext cx="315150" cy="78175"/>
            </a:xfrm>
            <a:custGeom>
              <a:avLst/>
              <a:gdLst/>
              <a:ahLst/>
              <a:cxnLst/>
              <a:rect l="l" t="t" r="r" b="b"/>
              <a:pathLst>
                <a:path w="12606" h="3127" extrusionOk="0">
                  <a:moveTo>
                    <a:pt x="1261" y="1"/>
                  </a:moveTo>
                  <a:cubicBezTo>
                    <a:pt x="656" y="1"/>
                    <a:pt x="0" y="606"/>
                    <a:pt x="0" y="1866"/>
                  </a:cubicBezTo>
                  <a:cubicBezTo>
                    <a:pt x="0" y="2522"/>
                    <a:pt x="656" y="3127"/>
                    <a:pt x="1261" y="3127"/>
                  </a:cubicBezTo>
                  <a:lnTo>
                    <a:pt x="10740" y="3127"/>
                  </a:lnTo>
                  <a:cubicBezTo>
                    <a:pt x="12000" y="3127"/>
                    <a:pt x="12605" y="2522"/>
                    <a:pt x="12605" y="1866"/>
                  </a:cubicBezTo>
                  <a:cubicBezTo>
                    <a:pt x="12605" y="606"/>
                    <a:pt x="12000" y="1"/>
                    <a:pt x="10740" y="1"/>
                  </a:cubicBezTo>
                  <a:close/>
                </a:path>
              </a:pathLst>
            </a:custGeom>
            <a:solidFill>
              <a:schemeClr val="accent1"/>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2" name="Google Shape;4962;p126"/>
            <p:cNvSpPr/>
            <p:nvPr/>
          </p:nvSpPr>
          <p:spPr>
            <a:xfrm>
              <a:off x="2746725" y="2428900"/>
              <a:ext cx="409700" cy="78175"/>
            </a:xfrm>
            <a:custGeom>
              <a:avLst/>
              <a:gdLst/>
              <a:ahLst/>
              <a:cxnLst/>
              <a:rect l="l" t="t" r="r" b="b"/>
              <a:pathLst>
                <a:path w="16388" h="3127" extrusionOk="0">
                  <a:moveTo>
                    <a:pt x="1867" y="1"/>
                  </a:moveTo>
                  <a:cubicBezTo>
                    <a:pt x="606" y="1"/>
                    <a:pt x="1" y="606"/>
                    <a:pt x="1" y="1866"/>
                  </a:cubicBezTo>
                  <a:cubicBezTo>
                    <a:pt x="1" y="2522"/>
                    <a:pt x="606" y="3127"/>
                    <a:pt x="1867" y="3127"/>
                  </a:cubicBezTo>
                  <a:lnTo>
                    <a:pt x="14472" y="3127"/>
                  </a:lnTo>
                  <a:cubicBezTo>
                    <a:pt x="15732" y="3127"/>
                    <a:pt x="16388" y="2522"/>
                    <a:pt x="16388" y="1866"/>
                  </a:cubicBezTo>
                  <a:cubicBezTo>
                    <a:pt x="16388" y="606"/>
                    <a:pt x="15732" y="1"/>
                    <a:pt x="14472" y="1"/>
                  </a:cubicBezTo>
                  <a:close/>
                </a:path>
              </a:pathLst>
            </a:custGeom>
            <a:solidFill>
              <a:schemeClr val="accent1"/>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3" name="Google Shape;4963;p126"/>
            <p:cNvSpPr/>
            <p:nvPr/>
          </p:nvSpPr>
          <p:spPr>
            <a:xfrm>
              <a:off x="2179500" y="2601600"/>
              <a:ext cx="126075" cy="63050"/>
            </a:xfrm>
            <a:custGeom>
              <a:avLst/>
              <a:gdLst/>
              <a:ahLst/>
              <a:cxnLst/>
              <a:rect l="l" t="t" r="r" b="b"/>
              <a:pathLst>
                <a:path w="5043" h="2522" extrusionOk="0">
                  <a:moveTo>
                    <a:pt x="1261" y="1"/>
                  </a:moveTo>
                  <a:cubicBezTo>
                    <a:pt x="606" y="1"/>
                    <a:pt x="1" y="656"/>
                    <a:pt x="1" y="1261"/>
                  </a:cubicBezTo>
                  <a:cubicBezTo>
                    <a:pt x="1" y="1917"/>
                    <a:pt x="606" y="2522"/>
                    <a:pt x="1261" y="2522"/>
                  </a:cubicBezTo>
                  <a:lnTo>
                    <a:pt x="3782" y="2522"/>
                  </a:lnTo>
                  <a:cubicBezTo>
                    <a:pt x="4387" y="2522"/>
                    <a:pt x="5043" y="1917"/>
                    <a:pt x="5043" y="1261"/>
                  </a:cubicBezTo>
                  <a:cubicBezTo>
                    <a:pt x="5043" y="656"/>
                    <a:pt x="4387" y="1"/>
                    <a:pt x="3782" y="1"/>
                  </a:cubicBezTo>
                  <a:close/>
                </a:path>
              </a:pathLst>
            </a:custGeom>
            <a:solidFill>
              <a:schemeClr val="accent1"/>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4" name="Google Shape;4964;p126"/>
            <p:cNvSpPr/>
            <p:nvPr/>
          </p:nvSpPr>
          <p:spPr>
            <a:xfrm>
              <a:off x="2400100" y="2601600"/>
              <a:ext cx="739950" cy="63050"/>
            </a:xfrm>
            <a:custGeom>
              <a:avLst/>
              <a:gdLst/>
              <a:ahLst/>
              <a:cxnLst/>
              <a:rect l="l" t="t" r="r" b="b"/>
              <a:pathLst>
                <a:path w="29598" h="2522" extrusionOk="0">
                  <a:moveTo>
                    <a:pt x="1261" y="1"/>
                  </a:moveTo>
                  <a:cubicBezTo>
                    <a:pt x="605" y="1"/>
                    <a:pt x="0" y="656"/>
                    <a:pt x="0" y="1261"/>
                  </a:cubicBezTo>
                  <a:cubicBezTo>
                    <a:pt x="0" y="1917"/>
                    <a:pt x="605" y="2522"/>
                    <a:pt x="1261" y="2522"/>
                  </a:cubicBezTo>
                  <a:lnTo>
                    <a:pt x="28337" y="2522"/>
                  </a:lnTo>
                  <a:cubicBezTo>
                    <a:pt x="28992" y="2522"/>
                    <a:pt x="29597" y="1917"/>
                    <a:pt x="29597" y="1261"/>
                  </a:cubicBezTo>
                  <a:cubicBezTo>
                    <a:pt x="29597" y="656"/>
                    <a:pt x="28992" y="1"/>
                    <a:pt x="28337" y="1"/>
                  </a:cubicBezTo>
                  <a:close/>
                </a:path>
              </a:pathLst>
            </a:custGeom>
            <a:solidFill>
              <a:schemeClr val="accent1"/>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5" name="Google Shape;4965;p126"/>
            <p:cNvSpPr/>
            <p:nvPr/>
          </p:nvSpPr>
          <p:spPr>
            <a:xfrm>
              <a:off x="2179500" y="2916725"/>
              <a:ext cx="235750" cy="79450"/>
            </a:xfrm>
            <a:custGeom>
              <a:avLst/>
              <a:gdLst/>
              <a:ahLst/>
              <a:cxnLst/>
              <a:rect l="l" t="t" r="r" b="b"/>
              <a:pathLst>
                <a:path w="9430" h="3178" extrusionOk="0">
                  <a:moveTo>
                    <a:pt x="1261" y="1"/>
                  </a:moveTo>
                  <a:cubicBezTo>
                    <a:pt x="606" y="1"/>
                    <a:pt x="1" y="656"/>
                    <a:pt x="1" y="1917"/>
                  </a:cubicBezTo>
                  <a:cubicBezTo>
                    <a:pt x="1" y="2522"/>
                    <a:pt x="606" y="3177"/>
                    <a:pt x="1261" y="3177"/>
                  </a:cubicBezTo>
                  <a:lnTo>
                    <a:pt x="7564" y="3177"/>
                  </a:lnTo>
                  <a:cubicBezTo>
                    <a:pt x="8824" y="3177"/>
                    <a:pt x="9429" y="2522"/>
                    <a:pt x="9429" y="1917"/>
                  </a:cubicBezTo>
                  <a:cubicBezTo>
                    <a:pt x="9429" y="656"/>
                    <a:pt x="8824" y="1"/>
                    <a:pt x="7564" y="1"/>
                  </a:cubicBezTo>
                  <a:close/>
                </a:path>
              </a:pathLst>
            </a:custGeom>
            <a:solidFill>
              <a:schemeClr val="accent1"/>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6" name="Google Shape;4966;p126"/>
            <p:cNvSpPr/>
            <p:nvPr/>
          </p:nvSpPr>
          <p:spPr>
            <a:xfrm>
              <a:off x="2494625" y="2916725"/>
              <a:ext cx="126075" cy="79450"/>
            </a:xfrm>
            <a:custGeom>
              <a:avLst/>
              <a:gdLst/>
              <a:ahLst/>
              <a:cxnLst/>
              <a:rect l="l" t="t" r="r" b="b"/>
              <a:pathLst>
                <a:path w="5043" h="3178" extrusionOk="0">
                  <a:moveTo>
                    <a:pt x="1866" y="1"/>
                  </a:moveTo>
                  <a:cubicBezTo>
                    <a:pt x="1261" y="1"/>
                    <a:pt x="1" y="656"/>
                    <a:pt x="1" y="1917"/>
                  </a:cubicBezTo>
                  <a:cubicBezTo>
                    <a:pt x="1" y="2522"/>
                    <a:pt x="1261" y="3177"/>
                    <a:pt x="1866" y="3177"/>
                  </a:cubicBezTo>
                  <a:lnTo>
                    <a:pt x="3127" y="3177"/>
                  </a:lnTo>
                  <a:cubicBezTo>
                    <a:pt x="3782" y="3177"/>
                    <a:pt x="5043" y="2522"/>
                    <a:pt x="5043" y="1917"/>
                  </a:cubicBezTo>
                  <a:cubicBezTo>
                    <a:pt x="5043" y="656"/>
                    <a:pt x="3782" y="1"/>
                    <a:pt x="3127" y="1"/>
                  </a:cubicBezTo>
                  <a:close/>
                </a:path>
              </a:pathLst>
            </a:custGeom>
            <a:solidFill>
              <a:schemeClr val="accent1"/>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7" name="Google Shape;4967;p126"/>
            <p:cNvSpPr/>
            <p:nvPr/>
          </p:nvSpPr>
          <p:spPr>
            <a:xfrm>
              <a:off x="2352200" y="3090675"/>
              <a:ext cx="315150" cy="78200"/>
            </a:xfrm>
            <a:custGeom>
              <a:avLst/>
              <a:gdLst/>
              <a:ahLst/>
              <a:cxnLst/>
              <a:rect l="l" t="t" r="r" b="b"/>
              <a:pathLst>
                <a:path w="12606" h="3128" extrusionOk="0">
                  <a:moveTo>
                    <a:pt x="1261" y="1"/>
                  </a:moveTo>
                  <a:cubicBezTo>
                    <a:pt x="656" y="1"/>
                    <a:pt x="0" y="606"/>
                    <a:pt x="0" y="1261"/>
                  </a:cubicBezTo>
                  <a:cubicBezTo>
                    <a:pt x="0" y="1866"/>
                    <a:pt x="656" y="3127"/>
                    <a:pt x="1261" y="3127"/>
                  </a:cubicBezTo>
                  <a:lnTo>
                    <a:pt x="10740" y="3127"/>
                  </a:lnTo>
                  <a:cubicBezTo>
                    <a:pt x="12000" y="3127"/>
                    <a:pt x="12605" y="1866"/>
                    <a:pt x="12605" y="1261"/>
                  </a:cubicBezTo>
                  <a:cubicBezTo>
                    <a:pt x="12605" y="606"/>
                    <a:pt x="12000" y="1"/>
                    <a:pt x="10740" y="1"/>
                  </a:cubicBezTo>
                  <a:close/>
                </a:path>
              </a:pathLst>
            </a:custGeom>
            <a:solidFill>
              <a:schemeClr val="accent1"/>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8" name="Google Shape;4968;p126"/>
            <p:cNvSpPr/>
            <p:nvPr/>
          </p:nvSpPr>
          <p:spPr>
            <a:xfrm>
              <a:off x="2746725" y="3090675"/>
              <a:ext cx="409700" cy="78200"/>
            </a:xfrm>
            <a:custGeom>
              <a:avLst/>
              <a:gdLst/>
              <a:ahLst/>
              <a:cxnLst/>
              <a:rect l="l" t="t" r="r" b="b"/>
              <a:pathLst>
                <a:path w="16388" h="3128" extrusionOk="0">
                  <a:moveTo>
                    <a:pt x="1867" y="1"/>
                  </a:moveTo>
                  <a:cubicBezTo>
                    <a:pt x="606" y="1"/>
                    <a:pt x="1" y="606"/>
                    <a:pt x="1" y="1261"/>
                  </a:cubicBezTo>
                  <a:cubicBezTo>
                    <a:pt x="1" y="1866"/>
                    <a:pt x="606" y="3127"/>
                    <a:pt x="1867" y="3127"/>
                  </a:cubicBezTo>
                  <a:lnTo>
                    <a:pt x="14472" y="3127"/>
                  </a:lnTo>
                  <a:cubicBezTo>
                    <a:pt x="15732" y="3127"/>
                    <a:pt x="16388" y="1866"/>
                    <a:pt x="16388" y="1261"/>
                  </a:cubicBezTo>
                  <a:cubicBezTo>
                    <a:pt x="16388" y="606"/>
                    <a:pt x="15732" y="1"/>
                    <a:pt x="14472" y="1"/>
                  </a:cubicBezTo>
                  <a:close/>
                </a:path>
              </a:pathLst>
            </a:custGeom>
            <a:solidFill>
              <a:schemeClr val="accent1"/>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9" name="Google Shape;4969;p126"/>
            <p:cNvSpPr/>
            <p:nvPr/>
          </p:nvSpPr>
          <p:spPr>
            <a:xfrm>
              <a:off x="2179500" y="3248250"/>
              <a:ext cx="126075" cy="78175"/>
            </a:xfrm>
            <a:custGeom>
              <a:avLst/>
              <a:gdLst/>
              <a:ahLst/>
              <a:cxnLst/>
              <a:rect l="l" t="t" r="r" b="b"/>
              <a:pathLst>
                <a:path w="5043" h="3127" extrusionOk="0">
                  <a:moveTo>
                    <a:pt x="1261" y="1"/>
                  </a:moveTo>
                  <a:cubicBezTo>
                    <a:pt x="606" y="1"/>
                    <a:pt x="1" y="606"/>
                    <a:pt x="1" y="1866"/>
                  </a:cubicBezTo>
                  <a:cubicBezTo>
                    <a:pt x="1" y="2522"/>
                    <a:pt x="606" y="3127"/>
                    <a:pt x="1261" y="3127"/>
                  </a:cubicBezTo>
                  <a:lnTo>
                    <a:pt x="3782" y="3127"/>
                  </a:lnTo>
                  <a:cubicBezTo>
                    <a:pt x="4387" y="3127"/>
                    <a:pt x="5043" y="2522"/>
                    <a:pt x="5043" y="1866"/>
                  </a:cubicBezTo>
                  <a:cubicBezTo>
                    <a:pt x="5043" y="606"/>
                    <a:pt x="4387" y="1"/>
                    <a:pt x="3782" y="1"/>
                  </a:cubicBezTo>
                  <a:close/>
                </a:path>
              </a:pathLst>
            </a:custGeom>
            <a:solidFill>
              <a:schemeClr val="accent1"/>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0" name="Google Shape;4970;p126"/>
            <p:cNvSpPr/>
            <p:nvPr/>
          </p:nvSpPr>
          <p:spPr>
            <a:xfrm>
              <a:off x="2400100" y="3248250"/>
              <a:ext cx="739950" cy="78175"/>
            </a:xfrm>
            <a:custGeom>
              <a:avLst/>
              <a:gdLst/>
              <a:ahLst/>
              <a:cxnLst/>
              <a:rect l="l" t="t" r="r" b="b"/>
              <a:pathLst>
                <a:path w="29598" h="3127" extrusionOk="0">
                  <a:moveTo>
                    <a:pt x="1261" y="1"/>
                  </a:moveTo>
                  <a:cubicBezTo>
                    <a:pt x="605" y="1"/>
                    <a:pt x="0" y="606"/>
                    <a:pt x="0" y="1866"/>
                  </a:cubicBezTo>
                  <a:cubicBezTo>
                    <a:pt x="0" y="2522"/>
                    <a:pt x="605" y="3127"/>
                    <a:pt x="1261" y="3127"/>
                  </a:cubicBezTo>
                  <a:lnTo>
                    <a:pt x="28337" y="3127"/>
                  </a:lnTo>
                  <a:cubicBezTo>
                    <a:pt x="28992" y="3127"/>
                    <a:pt x="29597" y="2522"/>
                    <a:pt x="29597" y="1866"/>
                  </a:cubicBezTo>
                  <a:cubicBezTo>
                    <a:pt x="29597" y="606"/>
                    <a:pt x="28992" y="1"/>
                    <a:pt x="28337" y="1"/>
                  </a:cubicBezTo>
                  <a:close/>
                </a:path>
              </a:pathLst>
            </a:custGeom>
            <a:solidFill>
              <a:schemeClr val="accent1"/>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1" name="Google Shape;4971;p126"/>
            <p:cNvSpPr/>
            <p:nvPr/>
          </p:nvSpPr>
          <p:spPr>
            <a:xfrm>
              <a:off x="2179500" y="3578500"/>
              <a:ext cx="78175" cy="79450"/>
            </a:xfrm>
            <a:custGeom>
              <a:avLst/>
              <a:gdLst/>
              <a:ahLst/>
              <a:cxnLst/>
              <a:rect l="l" t="t" r="r" b="b"/>
              <a:pathLst>
                <a:path w="3127" h="3178" extrusionOk="0">
                  <a:moveTo>
                    <a:pt x="1261" y="1"/>
                  </a:moveTo>
                  <a:cubicBezTo>
                    <a:pt x="606" y="1"/>
                    <a:pt x="1" y="656"/>
                    <a:pt x="1" y="1261"/>
                  </a:cubicBezTo>
                  <a:cubicBezTo>
                    <a:pt x="1" y="2522"/>
                    <a:pt x="606" y="3177"/>
                    <a:pt x="1261" y="3177"/>
                  </a:cubicBezTo>
                  <a:lnTo>
                    <a:pt x="1866" y="3177"/>
                  </a:lnTo>
                  <a:cubicBezTo>
                    <a:pt x="2522" y="3177"/>
                    <a:pt x="3127" y="2522"/>
                    <a:pt x="3127" y="1261"/>
                  </a:cubicBezTo>
                  <a:cubicBezTo>
                    <a:pt x="3127" y="656"/>
                    <a:pt x="2522" y="1"/>
                    <a:pt x="1866" y="1"/>
                  </a:cubicBezTo>
                  <a:close/>
                </a:path>
              </a:pathLst>
            </a:custGeom>
            <a:solidFill>
              <a:schemeClr val="accent1"/>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2" name="Google Shape;4972;p126"/>
            <p:cNvSpPr/>
            <p:nvPr/>
          </p:nvSpPr>
          <p:spPr>
            <a:xfrm>
              <a:off x="2179500" y="3420950"/>
              <a:ext cx="235750" cy="63050"/>
            </a:xfrm>
            <a:custGeom>
              <a:avLst/>
              <a:gdLst/>
              <a:ahLst/>
              <a:cxnLst/>
              <a:rect l="l" t="t" r="r" b="b"/>
              <a:pathLst>
                <a:path w="9430" h="2522" extrusionOk="0">
                  <a:moveTo>
                    <a:pt x="1261" y="0"/>
                  </a:moveTo>
                  <a:cubicBezTo>
                    <a:pt x="606" y="0"/>
                    <a:pt x="1" y="656"/>
                    <a:pt x="1" y="1261"/>
                  </a:cubicBezTo>
                  <a:cubicBezTo>
                    <a:pt x="1" y="1916"/>
                    <a:pt x="606" y="2521"/>
                    <a:pt x="1261" y="2521"/>
                  </a:cubicBezTo>
                  <a:lnTo>
                    <a:pt x="7564" y="2521"/>
                  </a:lnTo>
                  <a:cubicBezTo>
                    <a:pt x="8824" y="2521"/>
                    <a:pt x="9429" y="1916"/>
                    <a:pt x="9429" y="1261"/>
                  </a:cubicBezTo>
                  <a:cubicBezTo>
                    <a:pt x="9429" y="656"/>
                    <a:pt x="8824" y="0"/>
                    <a:pt x="7564" y="0"/>
                  </a:cubicBezTo>
                  <a:close/>
                </a:path>
              </a:pathLst>
            </a:custGeom>
            <a:solidFill>
              <a:schemeClr val="accent1"/>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3" name="Google Shape;4973;p126"/>
            <p:cNvSpPr/>
            <p:nvPr/>
          </p:nvSpPr>
          <p:spPr>
            <a:xfrm>
              <a:off x="2494625" y="3420950"/>
              <a:ext cx="126075" cy="63050"/>
            </a:xfrm>
            <a:custGeom>
              <a:avLst/>
              <a:gdLst/>
              <a:ahLst/>
              <a:cxnLst/>
              <a:rect l="l" t="t" r="r" b="b"/>
              <a:pathLst>
                <a:path w="5043" h="2522" extrusionOk="0">
                  <a:moveTo>
                    <a:pt x="1866" y="0"/>
                  </a:moveTo>
                  <a:cubicBezTo>
                    <a:pt x="1261" y="0"/>
                    <a:pt x="1" y="656"/>
                    <a:pt x="1" y="1261"/>
                  </a:cubicBezTo>
                  <a:cubicBezTo>
                    <a:pt x="1" y="1916"/>
                    <a:pt x="1261" y="2521"/>
                    <a:pt x="1866" y="2521"/>
                  </a:cubicBezTo>
                  <a:lnTo>
                    <a:pt x="3127" y="2521"/>
                  </a:lnTo>
                  <a:cubicBezTo>
                    <a:pt x="3782" y="2521"/>
                    <a:pt x="5043" y="1916"/>
                    <a:pt x="5043" y="1261"/>
                  </a:cubicBezTo>
                  <a:cubicBezTo>
                    <a:pt x="5043" y="656"/>
                    <a:pt x="3782" y="0"/>
                    <a:pt x="3127" y="0"/>
                  </a:cubicBezTo>
                  <a:close/>
                </a:path>
              </a:pathLst>
            </a:custGeom>
            <a:solidFill>
              <a:schemeClr val="accent1"/>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4" name="Google Shape;4974;p126"/>
            <p:cNvSpPr/>
            <p:nvPr/>
          </p:nvSpPr>
          <p:spPr>
            <a:xfrm>
              <a:off x="2352200" y="3578500"/>
              <a:ext cx="504225" cy="79450"/>
            </a:xfrm>
            <a:custGeom>
              <a:avLst/>
              <a:gdLst/>
              <a:ahLst/>
              <a:cxnLst/>
              <a:rect l="l" t="t" r="r" b="b"/>
              <a:pathLst>
                <a:path w="20169" h="3178" extrusionOk="0">
                  <a:moveTo>
                    <a:pt x="1261" y="1"/>
                  </a:moveTo>
                  <a:cubicBezTo>
                    <a:pt x="656" y="1"/>
                    <a:pt x="0" y="656"/>
                    <a:pt x="0" y="1261"/>
                  </a:cubicBezTo>
                  <a:cubicBezTo>
                    <a:pt x="0" y="2522"/>
                    <a:pt x="656" y="3177"/>
                    <a:pt x="1261" y="3177"/>
                  </a:cubicBezTo>
                  <a:lnTo>
                    <a:pt x="18303" y="3177"/>
                  </a:lnTo>
                  <a:cubicBezTo>
                    <a:pt x="19564" y="3177"/>
                    <a:pt x="20169" y="2522"/>
                    <a:pt x="20169" y="1261"/>
                  </a:cubicBezTo>
                  <a:cubicBezTo>
                    <a:pt x="20169" y="656"/>
                    <a:pt x="19564" y="1"/>
                    <a:pt x="18303" y="1"/>
                  </a:cubicBezTo>
                  <a:close/>
                </a:path>
              </a:pathLst>
            </a:custGeom>
            <a:solidFill>
              <a:schemeClr val="accent1"/>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5" name="Google Shape;4975;p126"/>
            <p:cNvSpPr/>
            <p:nvPr/>
          </p:nvSpPr>
          <p:spPr>
            <a:xfrm>
              <a:off x="2572775" y="2759175"/>
              <a:ext cx="363075" cy="79425"/>
            </a:xfrm>
            <a:custGeom>
              <a:avLst/>
              <a:gdLst/>
              <a:ahLst/>
              <a:cxnLst/>
              <a:rect l="l" t="t" r="r" b="b"/>
              <a:pathLst>
                <a:path w="14523" h="3177" extrusionOk="0">
                  <a:moveTo>
                    <a:pt x="1917" y="0"/>
                  </a:moveTo>
                  <a:cubicBezTo>
                    <a:pt x="656" y="0"/>
                    <a:pt x="1" y="656"/>
                    <a:pt x="1" y="1261"/>
                  </a:cubicBezTo>
                  <a:cubicBezTo>
                    <a:pt x="1" y="2521"/>
                    <a:pt x="656" y="3177"/>
                    <a:pt x="1917" y="3177"/>
                  </a:cubicBezTo>
                  <a:lnTo>
                    <a:pt x="13262" y="3177"/>
                  </a:lnTo>
                  <a:cubicBezTo>
                    <a:pt x="13867" y="3177"/>
                    <a:pt x="14522" y="2521"/>
                    <a:pt x="14522" y="1261"/>
                  </a:cubicBezTo>
                  <a:cubicBezTo>
                    <a:pt x="14522" y="656"/>
                    <a:pt x="13867" y="0"/>
                    <a:pt x="13262" y="0"/>
                  </a:cubicBezTo>
                  <a:close/>
                </a:path>
              </a:pathLst>
            </a:custGeom>
            <a:solidFill>
              <a:schemeClr val="accent1"/>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6" name="Google Shape;4976;p126"/>
            <p:cNvSpPr/>
            <p:nvPr/>
          </p:nvSpPr>
          <p:spPr>
            <a:xfrm>
              <a:off x="3030350" y="2759175"/>
              <a:ext cx="126075" cy="79425"/>
            </a:xfrm>
            <a:custGeom>
              <a:avLst/>
              <a:gdLst/>
              <a:ahLst/>
              <a:cxnLst/>
              <a:rect l="l" t="t" r="r" b="b"/>
              <a:pathLst>
                <a:path w="5043" h="3177" extrusionOk="0">
                  <a:moveTo>
                    <a:pt x="1261" y="0"/>
                  </a:moveTo>
                  <a:cubicBezTo>
                    <a:pt x="606" y="0"/>
                    <a:pt x="1" y="656"/>
                    <a:pt x="1" y="1261"/>
                  </a:cubicBezTo>
                  <a:cubicBezTo>
                    <a:pt x="1" y="2521"/>
                    <a:pt x="606" y="3177"/>
                    <a:pt x="1261" y="3177"/>
                  </a:cubicBezTo>
                  <a:lnTo>
                    <a:pt x="3127" y="3177"/>
                  </a:lnTo>
                  <a:cubicBezTo>
                    <a:pt x="4387" y="3177"/>
                    <a:pt x="5043" y="2521"/>
                    <a:pt x="5043" y="1261"/>
                  </a:cubicBezTo>
                  <a:cubicBezTo>
                    <a:pt x="5043" y="656"/>
                    <a:pt x="4387" y="0"/>
                    <a:pt x="3127" y="0"/>
                  </a:cubicBezTo>
                  <a:close/>
                </a:path>
              </a:pathLst>
            </a:custGeom>
            <a:solidFill>
              <a:schemeClr val="accent1"/>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7" name="Google Shape;4977;p126"/>
            <p:cNvSpPr/>
            <p:nvPr/>
          </p:nvSpPr>
          <p:spPr>
            <a:xfrm>
              <a:off x="3455150" y="1956200"/>
              <a:ext cx="2285350" cy="2079900"/>
            </a:xfrm>
            <a:custGeom>
              <a:avLst/>
              <a:gdLst/>
              <a:ahLst/>
              <a:cxnLst/>
              <a:rect l="l" t="t" r="r" b="b"/>
              <a:pathLst>
                <a:path w="91414" h="83196" extrusionOk="0">
                  <a:moveTo>
                    <a:pt x="8219" y="1"/>
                  </a:moveTo>
                  <a:cubicBezTo>
                    <a:pt x="3782" y="1"/>
                    <a:pt x="1" y="3783"/>
                    <a:pt x="1" y="8169"/>
                  </a:cubicBezTo>
                  <a:lnTo>
                    <a:pt x="1" y="74977"/>
                  </a:lnTo>
                  <a:cubicBezTo>
                    <a:pt x="1" y="79414"/>
                    <a:pt x="3782" y="83196"/>
                    <a:pt x="8219" y="83196"/>
                  </a:cubicBezTo>
                  <a:lnTo>
                    <a:pt x="83195" y="83196"/>
                  </a:lnTo>
                  <a:cubicBezTo>
                    <a:pt x="87632" y="83196"/>
                    <a:pt x="91414" y="79414"/>
                    <a:pt x="91414" y="74977"/>
                  </a:cubicBezTo>
                  <a:lnTo>
                    <a:pt x="91414" y="8169"/>
                  </a:lnTo>
                  <a:cubicBezTo>
                    <a:pt x="91414" y="3783"/>
                    <a:pt x="87632" y="1"/>
                    <a:pt x="83195" y="1"/>
                  </a:cubicBezTo>
                  <a:close/>
                </a:path>
              </a:pathLst>
            </a:custGeom>
            <a:solidFill>
              <a:schemeClr val="accent6"/>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8" name="Google Shape;4978;p126"/>
            <p:cNvSpPr/>
            <p:nvPr/>
          </p:nvSpPr>
          <p:spPr>
            <a:xfrm>
              <a:off x="3738775" y="2302850"/>
              <a:ext cx="173975" cy="189100"/>
            </a:xfrm>
            <a:custGeom>
              <a:avLst/>
              <a:gdLst/>
              <a:ahLst/>
              <a:cxnLst/>
              <a:rect l="l" t="t" r="r" b="b"/>
              <a:pathLst>
                <a:path w="6959" h="7564" extrusionOk="0">
                  <a:moveTo>
                    <a:pt x="3177" y="1"/>
                  </a:moveTo>
                  <a:lnTo>
                    <a:pt x="656" y="5648"/>
                  </a:lnTo>
                  <a:lnTo>
                    <a:pt x="656" y="6908"/>
                  </a:lnTo>
                  <a:lnTo>
                    <a:pt x="0" y="6908"/>
                  </a:lnTo>
                  <a:lnTo>
                    <a:pt x="0" y="7564"/>
                  </a:lnTo>
                  <a:lnTo>
                    <a:pt x="1916" y="7564"/>
                  </a:lnTo>
                  <a:lnTo>
                    <a:pt x="1916" y="6908"/>
                  </a:lnTo>
                  <a:lnTo>
                    <a:pt x="1261" y="6908"/>
                  </a:lnTo>
                  <a:lnTo>
                    <a:pt x="1261" y="6303"/>
                  </a:lnTo>
                  <a:cubicBezTo>
                    <a:pt x="1261" y="5648"/>
                    <a:pt x="1261" y="5648"/>
                    <a:pt x="1916" y="5043"/>
                  </a:cubicBezTo>
                  <a:lnTo>
                    <a:pt x="2521" y="2522"/>
                  </a:lnTo>
                  <a:lnTo>
                    <a:pt x="3782" y="5043"/>
                  </a:lnTo>
                  <a:lnTo>
                    <a:pt x="4437" y="5648"/>
                  </a:lnTo>
                  <a:lnTo>
                    <a:pt x="4437" y="6303"/>
                  </a:lnTo>
                  <a:lnTo>
                    <a:pt x="4437" y="6908"/>
                  </a:lnTo>
                  <a:lnTo>
                    <a:pt x="3782" y="6908"/>
                  </a:lnTo>
                  <a:lnTo>
                    <a:pt x="3782" y="7564"/>
                  </a:lnTo>
                  <a:lnTo>
                    <a:pt x="6958" y="7564"/>
                  </a:lnTo>
                  <a:lnTo>
                    <a:pt x="6958" y="6908"/>
                  </a:lnTo>
                  <a:lnTo>
                    <a:pt x="6303" y="6908"/>
                  </a:lnTo>
                  <a:cubicBezTo>
                    <a:pt x="6303" y="6303"/>
                    <a:pt x="6303" y="6303"/>
                    <a:pt x="5698" y="5648"/>
                  </a:cubicBezTo>
                  <a:lnTo>
                    <a:pt x="3782" y="1"/>
                  </a:lnTo>
                  <a:close/>
                </a:path>
              </a:pathLst>
            </a:custGeom>
            <a:solidFill>
              <a:schemeClr val="accent1"/>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9" name="Google Shape;4979;p126"/>
            <p:cNvSpPr/>
            <p:nvPr/>
          </p:nvSpPr>
          <p:spPr>
            <a:xfrm>
              <a:off x="3927850" y="2365875"/>
              <a:ext cx="126075" cy="126075"/>
            </a:xfrm>
            <a:custGeom>
              <a:avLst/>
              <a:gdLst/>
              <a:ahLst/>
              <a:cxnLst/>
              <a:rect l="l" t="t" r="r" b="b"/>
              <a:pathLst>
                <a:path w="5043" h="5043" extrusionOk="0">
                  <a:moveTo>
                    <a:pt x="656" y="1"/>
                  </a:moveTo>
                  <a:cubicBezTo>
                    <a:pt x="656" y="606"/>
                    <a:pt x="0" y="606"/>
                    <a:pt x="0" y="1261"/>
                  </a:cubicBezTo>
                  <a:cubicBezTo>
                    <a:pt x="0" y="1261"/>
                    <a:pt x="656" y="1261"/>
                    <a:pt x="656" y="1866"/>
                  </a:cubicBezTo>
                  <a:lnTo>
                    <a:pt x="1261" y="1866"/>
                  </a:lnTo>
                  <a:lnTo>
                    <a:pt x="1916" y="1261"/>
                  </a:lnTo>
                  <a:cubicBezTo>
                    <a:pt x="1916" y="606"/>
                    <a:pt x="1261" y="606"/>
                    <a:pt x="1261" y="606"/>
                  </a:cubicBezTo>
                  <a:lnTo>
                    <a:pt x="1261" y="1"/>
                  </a:lnTo>
                  <a:close/>
                  <a:moveTo>
                    <a:pt x="1916" y="1"/>
                  </a:moveTo>
                  <a:cubicBezTo>
                    <a:pt x="2521" y="1"/>
                    <a:pt x="2521" y="1"/>
                    <a:pt x="2521" y="606"/>
                  </a:cubicBezTo>
                  <a:cubicBezTo>
                    <a:pt x="3177" y="606"/>
                    <a:pt x="3177" y="606"/>
                    <a:pt x="3177" y="1261"/>
                  </a:cubicBezTo>
                  <a:lnTo>
                    <a:pt x="3177" y="1866"/>
                  </a:lnTo>
                  <a:lnTo>
                    <a:pt x="3177" y="3782"/>
                  </a:lnTo>
                  <a:lnTo>
                    <a:pt x="2521" y="3782"/>
                  </a:lnTo>
                  <a:cubicBezTo>
                    <a:pt x="2521" y="4387"/>
                    <a:pt x="2521" y="4387"/>
                    <a:pt x="1916" y="4387"/>
                  </a:cubicBezTo>
                  <a:lnTo>
                    <a:pt x="1916" y="3782"/>
                  </a:lnTo>
                  <a:lnTo>
                    <a:pt x="1916" y="2522"/>
                  </a:lnTo>
                  <a:cubicBezTo>
                    <a:pt x="2521" y="2522"/>
                    <a:pt x="2521" y="2522"/>
                    <a:pt x="3177" y="1866"/>
                  </a:cubicBezTo>
                  <a:cubicBezTo>
                    <a:pt x="1916" y="1866"/>
                    <a:pt x="1261" y="2522"/>
                    <a:pt x="656" y="2522"/>
                  </a:cubicBezTo>
                  <a:cubicBezTo>
                    <a:pt x="0" y="3127"/>
                    <a:pt x="0" y="3127"/>
                    <a:pt x="0" y="3782"/>
                  </a:cubicBezTo>
                  <a:cubicBezTo>
                    <a:pt x="0" y="4387"/>
                    <a:pt x="0" y="4387"/>
                    <a:pt x="656" y="4387"/>
                  </a:cubicBezTo>
                  <a:cubicBezTo>
                    <a:pt x="656" y="5043"/>
                    <a:pt x="1261" y="5043"/>
                    <a:pt x="1261" y="5043"/>
                  </a:cubicBezTo>
                  <a:lnTo>
                    <a:pt x="1916" y="5043"/>
                  </a:lnTo>
                  <a:cubicBezTo>
                    <a:pt x="2521" y="4387"/>
                    <a:pt x="2521" y="4387"/>
                    <a:pt x="3177" y="4387"/>
                  </a:cubicBezTo>
                  <a:cubicBezTo>
                    <a:pt x="3177" y="5043"/>
                    <a:pt x="3177" y="5043"/>
                    <a:pt x="3782" y="5043"/>
                  </a:cubicBezTo>
                  <a:lnTo>
                    <a:pt x="4437" y="5043"/>
                  </a:lnTo>
                  <a:lnTo>
                    <a:pt x="5042" y="4387"/>
                  </a:lnTo>
                  <a:lnTo>
                    <a:pt x="4437" y="4387"/>
                  </a:lnTo>
                  <a:lnTo>
                    <a:pt x="4437" y="3782"/>
                  </a:lnTo>
                  <a:lnTo>
                    <a:pt x="4437" y="1261"/>
                  </a:lnTo>
                  <a:cubicBezTo>
                    <a:pt x="4437" y="606"/>
                    <a:pt x="4437" y="606"/>
                    <a:pt x="3782" y="1"/>
                  </a:cubicBezTo>
                  <a:close/>
                </a:path>
              </a:pathLst>
            </a:custGeom>
            <a:solidFill>
              <a:schemeClr val="accent1"/>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0" name="Google Shape;4980;p126"/>
            <p:cNvSpPr/>
            <p:nvPr/>
          </p:nvSpPr>
          <p:spPr>
            <a:xfrm>
              <a:off x="3612725" y="2113775"/>
              <a:ext cx="567250" cy="567275"/>
            </a:xfrm>
            <a:custGeom>
              <a:avLst/>
              <a:gdLst/>
              <a:ahLst/>
              <a:cxnLst/>
              <a:rect l="l" t="t" r="r" b="b"/>
              <a:pathLst>
                <a:path w="22690" h="22691" extrusionOk="0">
                  <a:moveTo>
                    <a:pt x="5698" y="1261"/>
                  </a:moveTo>
                  <a:lnTo>
                    <a:pt x="5042" y="1866"/>
                  </a:lnTo>
                  <a:lnTo>
                    <a:pt x="6303" y="1866"/>
                  </a:lnTo>
                  <a:cubicBezTo>
                    <a:pt x="6303" y="1866"/>
                    <a:pt x="6303" y="1261"/>
                    <a:pt x="5698" y="1261"/>
                  </a:cubicBezTo>
                  <a:close/>
                  <a:moveTo>
                    <a:pt x="8219" y="1261"/>
                  </a:moveTo>
                  <a:lnTo>
                    <a:pt x="8219" y="1866"/>
                  </a:lnTo>
                  <a:lnTo>
                    <a:pt x="8219" y="2522"/>
                  </a:lnTo>
                  <a:cubicBezTo>
                    <a:pt x="8824" y="2522"/>
                    <a:pt x="8824" y="1866"/>
                    <a:pt x="8824" y="1866"/>
                  </a:cubicBezTo>
                  <a:cubicBezTo>
                    <a:pt x="8824" y="1261"/>
                    <a:pt x="8824" y="1261"/>
                    <a:pt x="8219" y="1261"/>
                  </a:cubicBezTo>
                  <a:close/>
                  <a:moveTo>
                    <a:pt x="11345" y="1261"/>
                  </a:moveTo>
                  <a:cubicBezTo>
                    <a:pt x="10740" y="1261"/>
                    <a:pt x="10740" y="1261"/>
                    <a:pt x="10740" y="1866"/>
                  </a:cubicBezTo>
                  <a:cubicBezTo>
                    <a:pt x="10740" y="1866"/>
                    <a:pt x="10740" y="2522"/>
                    <a:pt x="11345" y="2522"/>
                  </a:cubicBezTo>
                  <a:lnTo>
                    <a:pt x="12000" y="1866"/>
                  </a:lnTo>
                  <a:cubicBezTo>
                    <a:pt x="12000" y="1261"/>
                    <a:pt x="11345" y="1261"/>
                    <a:pt x="11345" y="1261"/>
                  </a:cubicBezTo>
                  <a:close/>
                  <a:moveTo>
                    <a:pt x="13866" y="1261"/>
                  </a:moveTo>
                  <a:lnTo>
                    <a:pt x="13866" y="1866"/>
                  </a:lnTo>
                  <a:lnTo>
                    <a:pt x="13866" y="2522"/>
                  </a:lnTo>
                  <a:cubicBezTo>
                    <a:pt x="14521" y="2522"/>
                    <a:pt x="14521" y="1866"/>
                    <a:pt x="14521" y="1866"/>
                  </a:cubicBezTo>
                  <a:cubicBezTo>
                    <a:pt x="14521" y="1261"/>
                    <a:pt x="14521" y="1261"/>
                    <a:pt x="13866" y="1261"/>
                  </a:cubicBezTo>
                  <a:close/>
                  <a:moveTo>
                    <a:pt x="16387" y="1261"/>
                  </a:moveTo>
                  <a:lnTo>
                    <a:pt x="16387" y="1866"/>
                  </a:lnTo>
                  <a:lnTo>
                    <a:pt x="17042" y="2522"/>
                  </a:lnTo>
                  <a:lnTo>
                    <a:pt x="17042" y="1866"/>
                  </a:lnTo>
                  <a:lnTo>
                    <a:pt x="17042" y="1261"/>
                  </a:lnTo>
                  <a:close/>
                  <a:moveTo>
                    <a:pt x="1916" y="1"/>
                  </a:moveTo>
                  <a:cubicBezTo>
                    <a:pt x="656" y="1"/>
                    <a:pt x="0" y="606"/>
                    <a:pt x="0" y="1866"/>
                  </a:cubicBezTo>
                  <a:cubicBezTo>
                    <a:pt x="0" y="2522"/>
                    <a:pt x="656" y="3782"/>
                    <a:pt x="1916" y="3782"/>
                  </a:cubicBezTo>
                  <a:cubicBezTo>
                    <a:pt x="2521" y="3782"/>
                    <a:pt x="3177" y="2522"/>
                    <a:pt x="3177" y="1866"/>
                  </a:cubicBezTo>
                  <a:cubicBezTo>
                    <a:pt x="3177" y="606"/>
                    <a:pt x="2521" y="1"/>
                    <a:pt x="1916" y="1"/>
                  </a:cubicBezTo>
                  <a:close/>
                  <a:moveTo>
                    <a:pt x="20824" y="1"/>
                  </a:moveTo>
                  <a:cubicBezTo>
                    <a:pt x="19563" y="1"/>
                    <a:pt x="18908" y="606"/>
                    <a:pt x="18908" y="1866"/>
                  </a:cubicBezTo>
                  <a:cubicBezTo>
                    <a:pt x="18908" y="2522"/>
                    <a:pt x="19563" y="3782"/>
                    <a:pt x="20824" y="3782"/>
                  </a:cubicBezTo>
                  <a:cubicBezTo>
                    <a:pt x="21429" y="3782"/>
                    <a:pt x="22690" y="2522"/>
                    <a:pt x="22690" y="1866"/>
                  </a:cubicBezTo>
                  <a:cubicBezTo>
                    <a:pt x="22690" y="606"/>
                    <a:pt x="21429" y="1"/>
                    <a:pt x="20824" y="1"/>
                  </a:cubicBezTo>
                  <a:close/>
                  <a:moveTo>
                    <a:pt x="1916" y="5043"/>
                  </a:moveTo>
                  <a:cubicBezTo>
                    <a:pt x="1261" y="5043"/>
                    <a:pt x="1261" y="5648"/>
                    <a:pt x="1261" y="5648"/>
                  </a:cubicBezTo>
                  <a:lnTo>
                    <a:pt x="1261" y="6303"/>
                  </a:lnTo>
                  <a:lnTo>
                    <a:pt x="1916" y="6303"/>
                  </a:lnTo>
                  <a:lnTo>
                    <a:pt x="1916" y="5648"/>
                  </a:lnTo>
                  <a:lnTo>
                    <a:pt x="1916" y="5043"/>
                  </a:lnTo>
                  <a:close/>
                  <a:moveTo>
                    <a:pt x="20824" y="5043"/>
                  </a:moveTo>
                  <a:lnTo>
                    <a:pt x="20169" y="5648"/>
                  </a:lnTo>
                  <a:lnTo>
                    <a:pt x="20169" y="6303"/>
                  </a:lnTo>
                  <a:lnTo>
                    <a:pt x="20824" y="6303"/>
                  </a:lnTo>
                  <a:cubicBezTo>
                    <a:pt x="20824" y="5648"/>
                    <a:pt x="21429" y="5648"/>
                    <a:pt x="21429" y="5648"/>
                  </a:cubicBezTo>
                  <a:lnTo>
                    <a:pt x="20824" y="5648"/>
                  </a:lnTo>
                  <a:lnTo>
                    <a:pt x="20824" y="5043"/>
                  </a:lnTo>
                  <a:close/>
                  <a:moveTo>
                    <a:pt x="1261" y="8169"/>
                  </a:moveTo>
                  <a:cubicBezTo>
                    <a:pt x="1261" y="8824"/>
                    <a:pt x="1261" y="8824"/>
                    <a:pt x="1916" y="8824"/>
                  </a:cubicBezTo>
                  <a:lnTo>
                    <a:pt x="1916" y="8169"/>
                  </a:lnTo>
                  <a:close/>
                  <a:moveTo>
                    <a:pt x="20169" y="8169"/>
                  </a:moveTo>
                  <a:cubicBezTo>
                    <a:pt x="20169" y="8824"/>
                    <a:pt x="20824" y="8824"/>
                    <a:pt x="20824" y="8824"/>
                  </a:cubicBezTo>
                  <a:cubicBezTo>
                    <a:pt x="20824" y="8824"/>
                    <a:pt x="21429" y="8824"/>
                    <a:pt x="21429" y="8169"/>
                  </a:cubicBezTo>
                  <a:close/>
                  <a:moveTo>
                    <a:pt x="1916" y="10690"/>
                  </a:moveTo>
                  <a:cubicBezTo>
                    <a:pt x="1261" y="10690"/>
                    <a:pt x="1261" y="11345"/>
                    <a:pt x="1261" y="11345"/>
                  </a:cubicBezTo>
                  <a:cubicBezTo>
                    <a:pt x="1261" y="11345"/>
                    <a:pt x="1261" y="11950"/>
                    <a:pt x="1916" y="11950"/>
                  </a:cubicBezTo>
                  <a:lnTo>
                    <a:pt x="1916" y="11345"/>
                  </a:lnTo>
                  <a:lnTo>
                    <a:pt x="1916" y="10690"/>
                  </a:lnTo>
                  <a:close/>
                  <a:moveTo>
                    <a:pt x="20824" y="10690"/>
                  </a:moveTo>
                  <a:lnTo>
                    <a:pt x="20169" y="11345"/>
                  </a:lnTo>
                  <a:lnTo>
                    <a:pt x="20824" y="11950"/>
                  </a:lnTo>
                  <a:lnTo>
                    <a:pt x="21429" y="11345"/>
                  </a:lnTo>
                  <a:lnTo>
                    <a:pt x="20824" y="10690"/>
                  </a:lnTo>
                  <a:close/>
                  <a:moveTo>
                    <a:pt x="1261" y="13866"/>
                  </a:moveTo>
                  <a:cubicBezTo>
                    <a:pt x="1261" y="14471"/>
                    <a:pt x="1261" y="14471"/>
                    <a:pt x="1916" y="14471"/>
                  </a:cubicBezTo>
                  <a:lnTo>
                    <a:pt x="1916" y="13866"/>
                  </a:lnTo>
                  <a:close/>
                  <a:moveTo>
                    <a:pt x="20169" y="13866"/>
                  </a:moveTo>
                  <a:cubicBezTo>
                    <a:pt x="20169" y="14471"/>
                    <a:pt x="20824" y="14471"/>
                    <a:pt x="20824" y="14471"/>
                  </a:cubicBezTo>
                  <a:cubicBezTo>
                    <a:pt x="20824" y="14471"/>
                    <a:pt x="21429" y="14471"/>
                    <a:pt x="21429" y="13866"/>
                  </a:cubicBezTo>
                  <a:close/>
                  <a:moveTo>
                    <a:pt x="1261" y="16387"/>
                  </a:moveTo>
                  <a:lnTo>
                    <a:pt x="1261" y="16992"/>
                  </a:lnTo>
                  <a:lnTo>
                    <a:pt x="1916" y="16992"/>
                  </a:lnTo>
                  <a:lnTo>
                    <a:pt x="1916" y="16387"/>
                  </a:lnTo>
                  <a:close/>
                  <a:moveTo>
                    <a:pt x="20169" y="16387"/>
                  </a:moveTo>
                  <a:lnTo>
                    <a:pt x="20169" y="16992"/>
                  </a:lnTo>
                  <a:lnTo>
                    <a:pt x="21429" y="16992"/>
                  </a:lnTo>
                  <a:lnTo>
                    <a:pt x="20824" y="16387"/>
                  </a:lnTo>
                  <a:close/>
                  <a:moveTo>
                    <a:pt x="5042" y="20169"/>
                  </a:moveTo>
                  <a:lnTo>
                    <a:pt x="5042" y="20774"/>
                  </a:lnTo>
                  <a:lnTo>
                    <a:pt x="5698" y="21430"/>
                  </a:lnTo>
                  <a:lnTo>
                    <a:pt x="5698" y="20774"/>
                  </a:lnTo>
                  <a:lnTo>
                    <a:pt x="6303" y="20774"/>
                  </a:lnTo>
                  <a:lnTo>
                    <a:pt x="5698" y="20169"/>
                  </a:lnTo>
                  <a:close/>
                  <a:moveTo>
                    <a:pt x="8219" y="20169"/>
                  </a:moveTo>
                  <a:lnTo>
                    <a:pt x="8219" y="20774"/>
                  </a:lnTo>
                  <a:lnTo>
                    <a:pt x="8219" y="21430"/>
                  </a:lnTo>
                  <a:cubicBezTo>
                    <a:pt x="8824" y="21430"/>
                    <a:pt x="8824" y="20774"/>
                    <a:pt x="8824" y="20774"/>
                  </a:cubicBezTo>
                  <a:cubicBezTo>
                    <a:pt x="8824" y="20774"/>
                    <a:pt x="8824" y="20169"/>
                    <a:pt x="8219" y="20169"/>
                  </a:cubicBezTo>
                  <a:close/>
                  <a:moveTo>
                    <a:pt x="11345" y="20169"/>
                  </a:moveTo>
                  <a:cubicBezTo>
                    <a:pt x="10740" y="20169"/>
                    <a:pt x="10740" y="20774"/>
                    <a:pt x="10740" y="20774"/>
                  </a:cubicBezTo>
                  <a:cubicBezTo>
                    <a:pt x="10740" y="20774"/>
                    <a:pt x="10740" y="21430"/>
                    <a:pt x="11345" y="21430"/>
                  </a:cubicBezTo>
                  <a:lnTo>
                    <a:pt x="12000" y="20774"/>
                  </a:lnTo>
                  <a:lnTo>
                    <a:pt x="11345" y="20169"/>
                  </a:lnTo>
                  <a:close/>
                  <a:moveTo>
                    <a:pt x="13866" y="20169"/>
                  </a:moveTo>
                  <a:lnTo>
                    <a:pt x="13866" y="20774"/>
                  </a:lnTo>
                  <a:lnTo>
                    <a:pt x="13866" y="21430"/>
                  </a:lnTo>
                  <a:cubicBezTo>
                    <a:pt x="14521" y="21430"/>
                    <a:pt x="14521" y="20774"/>
                    <a:pt x="14521" y="20774"/>
                  </a:cubicBezTo>
                  <a:cubicBezTo>
                    <a:pt x="14521" y="20774"/>
                    <a:pt x="14521" y="20169"/>
                    <a:pt x="13866" y="20169"/>
                  </a:cubicBezTo>
                  <a:close/>
                  <a:moveTo>
                    <a:pt x="16387" y="20169"/>
                  </a:moveTo>
                  <a:lnTo>
                    <a:pt x="16387" y="20774"/>
                  </a:lnTo>
                  <a:cubicBezTo>
                    <a:pt x="16387" y="21430"/>
                    <a:pt x="17042" y="21430"/>
                    <a:pt x="17042" y="21430"/>
                  </a:cubicBezTo>
                  <a:lnTo>
                    <a:pt x="17042" y="20774"/>
                  </a:lnTo>
                  <a:lnTo>
                    <a:pt x="17042" y="20169"/>
                  </a:lnTo>
                  <a:close/>
                  <a:moveTo>
                    <a:pt x="1916" y="18908"/>
                  </a:moveTo>
                  <a:cubicBezTo>
                    <a:pt x="656" y="18908"/>
                    <a:pt x="0" y="19514"/>
                    <a:pt x="0" y="20774"/>
                  </a:cubicBezTo>
                  <a:cubicBezTo>
                    <a:pt x="0" y="21430"/>
                    <a:pt x="656" y="22690"/>
                    <a:pt x="1916" y="22690"/>
                  </a:cubicBezTo>
                  <a:cubicBezTo>
                    <a:pt x="2521" y="22690"/>
                    <a:pt x="3177" y="21430"/>
                    <a:pt x="3177" y="20774"/>
                  </a:cubicBezTo>
                  <a:cubicBezTo>
                    <a:pt x="3177" y="19514"/>
                    <a:pt x="2521" y="18908"/>
                    <a:pt x="1916" y="18908"/>
                  </a:cubicBezTo>
                  <a:close/>
                  <a:moveTo>
                    <a:pt x="20824" y="18908"/>
                  </a:moveTo>
                  <a:cubicBezTo>
                    <a:pt x="19563" y="18908"/>
                    <a:pt x="18908" y="19514"/>
                    <a:pt x="18908" y="20774"/>
                  </a:cubicBezTo>
                  <a:cubicBezTo>
                    <a:pt x="18908" y="21430"/>
                    <a:pt x="19563" y="22690"/>
                    <a:pt x="20824" y="22690"/>
                  </a:cubicBezTo>
                  <a:cubicBezTo>
                    <a:pt x="21429" y="22690"/>
                    <a:pt x="22690" y="21430"/>
                    <a:pt x="22690" y="20774"/>
                  </a:cubicBezTo>
                  <a:cubicBezTo>
                    <a:pt x="22690" y="19514"/>
                    <a:pt x="21429" y="18908"/>
                    <a:pt x="20824" y="18908"/>
                  </a:cubicBezTo>
                  <a:close/>
                </a:path>
              </a:pathLst>
            </a:custGeom>
            <a:solidFill>
              <a:schemeClr val="accent1"/>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1" name="Google Shape;4981;p126"/>
            <p:cNvSpPr/>
            <p:nvPr/>
          </p:nvSpPr>
          <p:spPr>
            <a:xfrm>
              <a:off x="3612725" y="2822200"/>
              <a:ext cx="535750" cy="79425"/>
            </a:xfrm>
            <a:custGeom>
              <a:avLst/>
              <a:gdLst/>
              <a:ahLst/>
              <a:cxnLst/>
              <a:rect l="l" t="t" r="r" b="b"/>
              <a:pathLst>
                <a:path w="21430" h="3177" extrusionOk="0">
                  <a:moveTo>
                    <a:pt x="1916" y="0"/>
                  </a:moveTo>
                  <a:cubicBezTo>
                    <a:pt x="1261" y="0"/>
                    <a:pt x="0" y="656"/>
                    <a:pt x="0" y="1261"/>
                  </a:cubicBezTo>
                  <a:cubicBezTo>
                    <a:pt x="0" y="2521"/>
                    <a:pt x="1261" y="3177"/>
                    <a:pt x="1916" y="3177"/>
                  </a:cubicBezTo>
                  <a:lnTo>
                    <a:pt x="20169" y="3177"/>
                  </a:lnTo>
                  <a:cubicBezTo>
                    <a:pt x="20824" y="3177"/>
                    <a:pt x="21429" y="2521"/>
                    <a:pt x="21429" y="1261"/>
                  </a:cubicBezTo>
                  <a:cubicBezTo>
                    <a:pt x="21429" y="656"/>
                    <a:pt x="20824" y="0"/>
                    <a:pt x="20169" y="0"/>
                  </a:cubicBez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2" name="Google Shape;4982;p126"/>
            <p:cNvSpPr/>
            <p:nvPr/>
          </p:nvSpPr>
          <p:spPr>
            <a:xfrm>
              <a:off x="3612725" y="3011275"/>
              <a:ext cx="1953825" cy="79425"/>
            </a:xfrm>
            <a:custGeom>
              <a:avLst/>
              <a:gdLst/>
              <a:ahLst/>
              <a:cxnLst/>
              <a:rect l="l" t="t" r="r" b="b"/>
              <a:pathLst>
                <a:path w="78153" h="3177" extrusionOk="0">
                  <a:moveTo>
                    <a:pt x="1916" y="0"/>
                  </a:moveTo>
                  <a:cubicBezTo>
                    <a:pt x="1261" y="0"/>
                    <a:pt x="0" y="656"/>
                    <a:pt x="0" y="1916"/>
                  </a:cubicBezTo>
                  <a:cubicBezTo>
                    <a:pt x="0" y="2521"/>
                    <a:pt x="1261" y="3177"/>
                    <a:pt x="1916" y="3177"/>
                  </a:cubicBezTo>
                  <a:lnTo>
                    <a:pt x="76892" y="3177"/>
                  </a:lnTo>
                  <a:cubicBezTo>
                    <a:pt x="77548" y="3177"/>
                    <a:pt x="78153" y="2521"/>
                    <a:pt x="78153" y="1916"/>
                  </a:cubicBezTo>
                  <a:cubicBezTo>
                    <a:pt x="78153" y="656"/>
                    <a:pt x="77548" y="0"/>
                    <a:pt x="76892" y="0"/>
                  </a:cubicBez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3" name="Google Shape;4983;p126"/>
            <p:cNvSpPr/>
            <p:nvPr/>
          </p:nvSpPr>
          <p:spPr>
            <a:xfrm>
              <a:off x="3612725" y="3200350"/>
              <a:ext cx="1953825" cy="79450"/>
            </a:xfrm>
            <a:custGeom>
              <a:avLst/>
              <a:gdLst/>
              <a:ahLst/>
              <a:cxnLst/>
              <a:rect l="l" t="t" r="r" b="b"/>
              <a:pathLst>
                <a:path w="78153" h="3178" extrusionOk="0">
                  <a:moveTo>
                    <a:pt x="1916" y="1"/>
                  </a:moveTo>
                  <a:cubicBezTo>
                    <a:pt x="1261" y="1"/>
                    <a:pt x="0" y="656"/>
                    <a:pt x="0" y="1917"/>
                  </a:cubicBezTo>
                  <a:cubicBezTo>
                    <a:pt x="0" y="2522"/>
                    <a:pt x="1261" y="3177"/>
                    <a:pt x="1916" y="3177"/>
                  </a:cubicBezTo>
                  <a:lnTo>
                    <a:pt x="76892" y="3177"/>
                  </a:lnTo>
                  <a:cubicBezTo>
                    <a:pt x="77548" y="3177"/>
                    <a:pt x="78153" y="2522"/>
                    <a:pt x="78153" y="1917"/>
                  </a:cubicBezTo>
                  <a:cubicBezTo>
                    <a:pt x="78153" y="656"/>
                    <a:pt x="77548" y="1"/>
                    <a:pt x="76892" y="1"/>
                  </a:cubicBez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4" name="Google Shape;4984;p126"/>
            <p:cNvSpPr/>
            <p:nvPr/>
          </p:nvSpPr>
          <p:spPr>
            <a:xfrm>
              <a:off x="3612725" y="3389425"/>
              <a:ext cx="1119350" cy="79450"/>
            </a:xfrm>
            <a:custGeom>
              <a:avLst/>
              <a:gdLst/>
              <a:ahLst/>
              <a:cxnLst/>
              <a:rect l="l" t="t" r="r" b="b"/>
              <a:pathLst>
                <a:path w="44774" h="3178" extrusionOk="0">
                  <a:moveTo>
                    <a:pt x="1916" y="1"/>
                  </a:moveTo>
                  <a:cubicBezTo>
                    <a:pt x="1261" y="1"/>
                    <a:pt x="0" y="656"/>
                    <a:pt x="0" y="1917"/>
                  </a:cubicBezTo>
                  <a:cubicBezTo>
                    <a:pt x="0" y="2522"/>
                    <a:pt x="1261" y="3177"/>
                    <a:pt x="1916" y="3177"/>
                  </a:cubicBezTo>
                  <a:lnTo>
                    <a:pt x="42858" y="3177"/>
                  </a:lnTo>
                  <a:cubicBezTo>
                    <a:pt x="44118" y="3177"/>
                    <a:pt x="44774" y="2522"/>
                    <a:pt x="44774" y="1917"/>
                  </a:cubicBezTo>
                  <a:cubicBezTo>
                    <a:pt x="44774" y="656"/>
                    <a:pt x="44118" y="1"/>
                    <a:pt x="42858" y="1"/>
                  </a:cubicBez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5" name="Google Shape;4985;p126"/>
            <p:cNvSpPr/>
            <p:nvPr/>
          </p:nvSpPr>
          <p:spPr>
            <a:xfrm>
              <a:off x="5047200" y="3736075"/>
              <a:ext cx="519350" cy="142475"/>
            </a:xfrm>
            <a:custGeom>
              <a:avLst/>
              <a:gdLst/>
              <a:ahLst/>
              <a:cxnLst/>
              <a:rect l="l" t="t" r="r" b="b"/>
              <a:pathLst>
                <a:path w="20774" h="5699" extrusionOk="0">
                  <a:moveTo>
                    <a:pt x="2521" y="0"/>
                  </a:moveTo>
                  <a:cubicBezTo>
                    <a:pt x="1261" y="0"/>
                    <a:pt x="0" y="1261"/>
                    <a:pt x="0" y="2522"/>
                  </a:cubicBezTo>
                  <a:cubicBezTo>
                    <a:pt x="0" y="4438"/>
                    <a:pt x="1261" y="5698"/>
                    <a:pt x="2521" y="5698"/>
                  </a:cubicBezTo>
                  <a:cubicBezTo>
                    <a:pt x="3782" y="5698"/>
                    <a:pt x="5042" y="4438"/>
                    <a:pt x="5042" y="2522"/>
                  </a:cubicBezTo>
                  <a:cubicBezTo>
                    <a:pt x="5042" y="1261"/>
                    <a:pt x="3782" y="0"/>
                    <a:pt x="2521" y="0"/>
                  </a:cubicBezTo>
                  <a:close/>
                  <a:moveTo>
                    <a:pt x="10689" y="0"/>
                  </a:moveTo>
                  <a:cubicBezTo>
                    <a:pt x="8824" y="0"/>
                    <a:pt x="8168" y="1261"/>
                    <a:pt x="8168" y="2522"/>
                  </a:cubicBezTo>
                  <a:cubicBezTo>
                    <a:pt x="8168" y="4438"/>
                    <a:pt x="8824" y="5698"/>
                    <a:pt x="10689" y="5698"/>
                  </a:cubicBezTo>
                  <a:cubicBezTo>
                    <a:pt x="11950" y="5698"/>
                    <a:pt x="13210" y="4438"/>
                    <a:pt x="13210" y="2522"/>
                  </a:cubicBezTo>
                  <a:cubicBezTo>
                    <a:pt x="13210" y="1261"/>
                    <a:pt x="11950" y="0"/>
                    <a:pt x="10689" y="0"/>
                  </a:cubicBezTo>
                  <a:close/>
                  <a:moveTo>
                    <a:pt x="18253" y="0"/>
                  </a:moveTo>
                  <a:cubicBezTo>
                    <a:pt x="16992" y="0"/>
                    <a:pt x="15731" y="1261"/>
                    <a:pt x="15731" y="2522"/>
                  </a:cubicBezTo>
                  <a:cubicBezTo>
                    <a:pt x="15731" y="4438"/>
                    <a:pt x="16992" y="5698"/>
                    <a:pt x="18253" y="5698"/>
                  </a:cubicBezTo>
                  <a:cubicBezTo>
                    <a:pt x="20169" y="5698"/>
                    <a:pt x="20774" y="4438"/>
                    <a:pt x="20774" y="2522"/>
                  </a:cubicBezTo>
                  <a:cubicBezTo>
                    <a:pt x="20774" y="1261"/>
                    <a:pt x="20169" y="0"/>
                    <a:pt x="18253" y="0"/>
                  </a:cubicBezTo>
                  <a:close/>
                </a:path>
              </a:pathLst>
            </a:custGeom>
            <a:solidFill>
              <a:schemeClr val="accent4"/>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6" name="Google Shape;4986;p126"/>
            <p:cNvSpPr/>
            <p:nvPr/>
          </p:nvSpPr>
          <p:spPr>
            <a:xfrm>
              <a:off x="713525" y="2507050"/>
              <a:ext cx="1229025" cy="504250"/>
            </a:xfrm>
            <a:custGeom>
              <a:avLst/>
              <a:gdLst/>
              <a:ahLst/>
              <a:cxnLst/>
              <a:rect l="l" t="t" r="r" b="b"/>
              <a:pathLst>
                <a:path w="49161" h="20170" extrusionOk="0">
                  <a:moveTo>
                    <a:pt x="3782" y="1"/>
                  </a:moveTo>
                  <a:cubicBezTo>
                    <a:pt x="1916" y="1"/>
                    <a:pt x="0" y="1917"/>
                    <a:pt x="0" y="3783"/>
                  </a:cubicBezTo>
                  <a:lnTo>
                    <a:pt x="0" y="16388"/>
                  </a:lnTo>
                  <a:cubicBezTo>
                    <a:pt x="0" y="18304"/>
                    <a:pt x="1916" y="20169"/>
                    <a:pt x="3782" y="20169"/>
                  </a:cubicBezTo>
                  <a:lnTo>
                    <a:pt x="45379" y="20169"/>
                  </a:lnTo>
                  <a:cubicBezTo>
                    <a:pt x="47295" y="20169"/>
                    <a:pt x="49160" y="18304"/>
                    <a:pt x="49160" y="16388"/>
                  </a:cubicBezTo>
                  <a:lnTo>
                    <a:pt x="49160" y="3783"/>
                  </a:lnTo>
                  <a:cubicBezTo>
                    <a:pt x="49160" y="1917"/>
                    <a:pt x="47295" y="1"/>
                    <a:pt x="45379" y="1"/>
                  </a:cubicBezTo>
                  <a:close/>
                </a:path>
              </a:pathLst>
            </a:custGeom>
            <a:solidFill>
              <a:schemeClr val="accent6"/>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7" name="Google Shape;4987;p126"/>
            <p:cNvSpPr/>
            <p:nvPr/>
          </p:nvSpPr>
          <p:spPr>
            <a:xfrm>
              <a:off x="887475" y="2617975"/>
              <a:ext cx="897500" cy="267275"/>
            </a:xfrm>
            <a:custGeom>
              <a:avLst/>
              <a:gdLst/>
              <a:ahLst/>
              <a:cxnLst/>
              <a:rect l="l" t="t" r="r" b="b"/>
              <a:pathLst>
                <a:path w="35900" h="10691" extrusionOk="0">
                  <a:moveTo>
                    <a:pt x="18908" y="1"/>
                  </a:moveTo>
                  <a:cubicBezTo>
                    <a:pt x="15126" y="1"/>
                    <a:pt x="14471" y="8169"/>
                    <a:pt x="11950" y="8825"/>
                  </a:cubicBezTo>
                  <a:cubicBezTo>
                    <a:pt x="11787" y="8864"/>
                    <a:pt x="11630" y="8882"/>
                    <a:pt x="11477" y="8882"/>
                  </a:cubicBezTo>
                  <a:cubicBezTo>
                    <a:pt x="9261" y="8882"/>
                    <a:pt x="8006" y="5043"/>
                    <a:pt x="5647" y="5043"/>
                  </a:cubicBezTo>
                  <a:cubicBezTo>
                    <a:pt x="2521" y="5043"/>
                    <a:pt x="0" y="10690"/>
                    <a:pt x="0" y="10690"/>
                  </a:cubicBezTo>
                  <a:lnTo>
                    <a:pt x="35900" y="10690"/>
                  </a:lnTo>
                  <a:cubicBezTo>
                    <a:pt x="33823" y="5248"/>
                    <a:pt x="32173" y="3648"/>
                    <a:pt x="30776" y="3648"/>
                  </a:cubicBezTo>
                  <a:cubicBezTo>
                    <a:pt x="28781" y="3648"/>
                    <a:pt x="27298" y="6909"/>
                    <a:pt x="25816" y="6909"/>
                  </a:cubicBezTo>
                  <a:cubicBezTo>
                    <a:pt x="23295" y="6909"/>
                    <a:pt x="22690" y="1"/>
                    <a:pt x="18908" y="1"/>
                  </a:cubicBezTo>
                  <a:close/>
                </a:path>
              </a:pathLst>
            </a:custGeom>
            <a:solidFill>
              <a:schemeClr val="accent4"/>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8" name="Google Shape;4988;p126"/>
            <p:cNvSpPr/>
            <p:nvPr/>
          </p:nvSpPr>
          <p:spPr>
            <a:xfrm>
              <a:off x="1706800" y="4508775"/>
              <a:ext cx="1386600" cy="960550"/>
            </a:xfrm>
            <a:custGeom>
              <a:avLst/>
              <a:gdLst/>
              <a:ahLst/>
              <a:cxnLst/>
              <a:rect l="l" t="t" r="r" b="b"/>
              <a:pathLst>
                <a:path w="55464" h="38422" extrusionOk="0">
                  <a:moveTo>
                    <a:pt x="1" y="30253"/>
                  </a:moveTo>
                  <a:lnTo>
                    <a:pt x="1" y="38421"/>
                  </a:lnTo>
                  <a:lnTo>
                    <a:pt x="10085" y="38421"/>
                  </a:lnTo>
                  <a:lnTo>
                    <a:pt x="10085" y="30253"/>
                  </a:lnTo>
                  <a:close/>
                  <a:moveTo>
                    <a:pt x="15127" y="24556"/>
                  </a:moveTo>
                  <a:lnTo>
                    <a:pt x="15127" y="38421"/>
                  </a:lnTo>
                  <a:lnTo>
                    <a:pt x="25211" y="38421"/>
                  </a:lnTo>
                  <a:lnTo>
                    <a:pt x="25211" y="24556"/>
                  </a:lnTo>
                  <a:close/>
                  <a:moveTo>
                    <a:pt x="30253" y="8169"/>
                  </a:moveTo>
                  <a:lnTo>
                    <a:pt x="30253" y="38421"/>
                  </a:lnTo>
                  <a:lnTo>
                    <a:pt x="40337" y="38421"/>
                  </a:lnTo>
                  <a:lnTo>
                    <a:pt x="40337" y="8169"/>
                  </a:lnTo>
                  <a:close/>
                  <a:moveTo>
                    <a:pt x="45380" y="1"/>
                  </a:moveTo>
                  <a:lnTo>
                    <a:pt x="45380" y="38421"/>
                  </a:lnTo>
                  <a:lnTo>
                    <a:pt x="55464" y="38421"/>
                  </a:lnTo>
                  <a:lnTo>
                    <a:pt x="55464" y="1"/>
                  </a:lnTo>
                  <a:close/>
                </a:path>
              </a:pathLst>
            </a:custGeom>
            <a:solidFill>
              <a:schemeClr val="accent4"/>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9" name="Google Shape;4989;p126"/>
            <p:cNvSpPr/>
            <p:nvPr/>
          </p:nvSpPr>
          <p:spPr>
            <a:xfrm>
              <a:off x="4637525" y="4695000"/>
              <a:ext cx="1796275" cy="774325"/>
            </a:xfrm>
            <a:custGeom>
              <a:avLst/>
              <a:gdLst/>
              <a:ahLst/>
              <a:cxnLst/>
              <a:rect l="l" t="t" r="r" b="b"/>
              <a:pathLst>
                <a:path w="71851" h="30973" extrusionOk="0">
                  <a:moveTo>
                    <a:pt x="28139" y="1"/>
                  </a:moveTo>
                  <a:cubicBezTo>
                    <a:pt x="23645" y="1"/>
                    <a:pt x="19013" y="1876"/>
                    <a:pt x="15732" y="5157"/>
                  </a:cubicBezTo>
                  <a:cubicBezTo>
                    <a:pt x="11345" y="9544"/>
                    <a:pt x="9429" y="16502"/>
                    <a:pt x="10690" y="22149"/>
                  </a:cubicBezTo>
                  <a:cubicBezTo>
                    <a:pt x="8169" y="22149"/>
                    <a:pt x="5647" y="22804"/>
                    <a:pt x="3782" y="24670"/>
                  </a:cubicBezTo>
                  <a:cubicBezTo>
                    <a:pt x="1261" y="25930"/>
                    <a:pt x="605" y="28451"/>
                    <a:pt x="0" y="30972"/>
                  </a:cubicBezTo>
                  <a:lnTo>
                    <a:pt x="71850" y="30972"/>
                  </a:lnTo>
                  <a:cubicBezTo>
                    <a:pt x="71850" y="29107"/>
                    <a:pt x="70590" y="27191"/>
                    <a:pt x="69329" y="25930"/>
                  </a:cubicBezTo>
                  <a:cubicBezTo>
                    <a:pt x="67743" y="24386"/>
                    <a:pt x="65328" y="23256"/>
                    <a:pt x="63456" y="23256"/>
                  </a:cubicBezTo>
                  <a:cubicBezTo>
                    <a:pt x="63067" y="23256"/>
                    <a:pt x="62701" y="23305"/>
                    <a:pt x="62371" y="23409"/>
                  </a:cubicBezTo>
                  <a:cubicBezTo>
                    <a:pt x="63026" y="19023"/>
                    <a:pt x="61111" y="14586"/>
                    <a:pt x="57329" y="12065"/>
                  </a:cubicBezTo>
                  <a:cubicBezTo>
                    <a:pt x="55580" y="11202"/>
                    <a:pt x="53702" y="10738"/>
                    <a:pt x="51814" y="10738"/>
                  </a:cubicBezTo>
                  <a:cubicBezTo>
                    <a:pt x="49620" y="10738"/>
                    <a:pt x="47412" y="11365"/>
                    <a:pt x="45379" y="12720"/>
                  </a:cubicBezTo>
                  <a:cubicBezTo>
                    <a:pt x="43463" y="7022"/>
                    <a:pt x="38421" y="1980"/>
                    <a:pt x="32774" y="720"/>
                  </a:cubicBezTo>
                  <a:cubicBezTo>
                    <a:pt x="31289" y="234"/>
                    <a:pt x="29723" y="1"/>
                    <a:pt x="28139" y="1"/>
                  </a:cubicBezTo>
                  <a:close/>
                </a:path>
              </a:pathLst>
            </a:custGeom>
            <a:solidFill>
              <a:schemeClr val="dk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0" name="Google Shape;4990;p126"/>
            <p:cNvSpPr/>
            <p:nvPr/>
          </p:nvSpPr>
          <p:spPr>
            <a:xfrm>
              <a:off x="5156850" y="1007525"/>
              <a:ext cx="1544175" cy="1673525"/>
            </a:xfrm>
            <a:custGeom>
              <a:avLst/>
              <a:gdLst/>
              <a:ahLst/>
              <a:cxnLst/>
              <a:rect l="l" t="t" r="r" b="b"/>
              <a:pathLst>
                <a:path w="61767" h="66941" extrusionOk="0">
                  <a:moveTo>
                    <a:pt x="53723" y="1"/>
                  </a:moveTo>
                  <a:cubicBezTo>
                    <a:pt x="53467" y="1"/>
                    <a:pt x="53205" y="42"/>
                    <a:pt x="52943" y="132"/>
                  </a:cubicBezTo>
                  <a:lnTo>
                    <a:pt x="3177" y="3914"/>
                  </a:lnTo>
                  <a:cubicBezTo>
                    <a:pt x="1261" y="4519"/>
                    <a:pt x="1" y="5779"/>
                    <a:pt x="1" y="8300"/>
                  </a:cubicBezTo>
                  <a:lnTo>
                    <a:pt x="4438" y="63158"/>
                  </a:lnTo>
                  <a:cubicBezTo>
                    <a:pt x="4438" y="65680"/>
                    <a:pt x="6303" y="66940"/>
                    <a:pt x="8219" y="66940"/>
                  </a:cubicBezTo>
                  <a:lnTo>
                    <a:pt x="57985" y="62503"/>
                  </a:lnTo>
                  <a:cubicBezTo>
                    <a:pt x="59901" y="62503"/>
                    <a:pt x="61766" y="60637"/>
                    <a:pt x="61161" y="58721"/>
                  </a:cubicBezTo>
                  <a:lnTo>
                    <a:pt x="56724" y="3258"/>
                  </a:lnTo>
                  <a:cubicBezTo>
                    <a:pt x="56724" y="1648"/>
                    <a:pt x="55335" y="1"/>
                    <a:pt x="53723" y="1"/>
                  </a:cubicBezTo>
                  <a:close/>
                </a:path>
              </a:pathLst>
            </a:custGeom>
            <a:solidFill>
              <a:schemeClr val="accent1"/>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1" name="Google Shape;4991;p126"/>
            <p:cNvSpPr/>
            <p:nvPr/>
          </p:nvSpPr>
          <p:spPr>
            <a:xfrm>
              <a:off x="5282900" y="1357450"/>
              <a:ext cx="1276950" cy="976950"/>
            </a:xfrm>
            <a:custGeom>
              <a:avLst/>
              <a:gdLst/>
              <a:ahLst/>
              <a:cxnLst/>
              <a:rect l="l" t="t" r="r" b="b"/>
              <a:pathLst>
                <a:path w="51078" h="39078" extrusionOk="0">
                  <a:moveTo>
                    <a:pt x="47901" y="1"/>
                  </a:moveTo>
                  <a:lnTo>
                    <a:pt x="1" y="3783"/>
                  </a:lnTo>
                  <a:lnTo>
                    <a:pt x="3177" y="39077"/>
                  </a:lnTo>
                  <a:lnTo>
                    <a:pt x="51077" y="34640"/>
                  </a:lnTo>
                  <a:lnTo>
                    <a:pt x="47901" y="1"/>
                  </a:lnTo>
                  <a:close/>
                </a:path>
              </a:pathLst>
            </a:custGeom>
            <a:solidFill>
              <a:schemeClr val="accent6"/>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2" name="Google Shape;4992;p126"/>
            <p:cNvSpPr/>
            <p:nvPr/>
          </p:nvSpPr>
          <p:spPr>
            <a:xfrm>
              <a:off x="5267775" y="1199900"/>
              <a:ext cx="157600" cy="157575"/>
            </a:xfrm>
            <a:custGeom>
              <a:avLst/>
              <a:gdLst/>
              <a:ahLst/>
              <a:cxnLst/>
              <a:rect l="l" t="t" r="r" b="b"/>
              <a:pathLst>
                <a:path w="6304" h="6303" extrusionOk="0">
                  <a:moveTo>
                    <a:pt x="3127" y="0"/>
                  </a:moveTo>
                  <a:cubicBezTo>
                    <a:pt x="1261" y="0"/>
                    <a:pt x="1" y="1261"/>
                    <a:pt x="1" y="3126"/>
                  </a:cubicBezTo>
                  <a:cubicBezTo>
                    <a:pt x="606" y="5042"/>
                    <a:pt x="1866" y="6303"/>
                    <a:pt x="3782" y="6303"/>
                  </a:cubicBezTo>
                  <a:cubicBezTo>
                    <a:pt x="5043" y="5647"/>
                    <a:pt x="6303" y="4387"/>
                    <a:pt x="6303" y="2521"/>
                  </a:cubicBezTo>
                  <a:cubicBezTo>
                    <a:pt x="6303" y="1261"/>
                    <a:pt x="5043" y="0"/>
                    <a:pt x="3127" y="0"/>
                  </a:cubicBezTo>
                  <a:close/>
                </a:path>
              </a:pathLst>
            </a:custGeom>
            <a:solidFill>
              <a:schemeClr val="dk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3" name="Google Shape;4993;p126"/>
            <p:cNvSpPr/>
            <p:nvPr/>
          </p:nvSpPr>
          <p:spPr>
            <a:xfrm>
              <a:off x="5456850" y="884775"/>
              <a:ext cx="1418125" cy="1575675"/>
            </a:xfrm>
            <a:custGeom>
              <a:avLst/>
              <a:gdLst/>
              <a:ahLst/>
              <a:cxnLst/>
              <a:rect l="l" t="t" r="r" b="b"/>
              <a:pathLst>
                <a:path w="56725" h="63027" extrusionOk="0">
                  <a:moveTo>
                    <a:pt x="3783" y="0"/>
                  </a:moveTo>
                  <a:cubicBezTo>
                    <a:pt x="1261" y="0"/>
                    <a:pt x="1" y="1866"/>
                    <a:pt x="1" y="3782"/>
                  </a:cubicBezTo>
                  <a:lnTo>
                    <a:pt x="1" y="59245"/>
                  </a:lnTo>
                  <a:cubicBezTo>
                    <a:pt x="1" y="61110"/>
                    <a:pt x="1261" y="63026"/>
                    <a:pt x="3783" y="63026"/>
                  </a:cubicBezTo>
                  <a:lnTo>
                    <a:pt x="52943" y="63026"/>
                  </a:lnTo>
                  <a:cubicBezTo>
                    <a:pt x="55464" y="63026"/>
                    <a:pt x="56724" y="61110"/>
                    <a:pt x="56724" y="59245"/>
                  </a:cubicBezTo>
                  <a:lnTo>
                    <a:pt x="56724" y="3782"/>
                  </a:lnTo>
                  <a:cubicBezTo>
                    <a:pt x="56724" y="1866"/>
                    <a:pt x="55464" y="0"/>
                    <a:pt x="52943" y="0"/>
                  </a:cubicBezTo>
                  <a:close/>
                </a:path>
              </a:pathLst>
            </a:custGeom>
            <a:solidFill>
              <a:schemeClr val="lt1"/>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4" name="Google Shape;4994;p126"/>
            <p:cNvSpPr/>
            <p:nvPr/>
          </p:nvSpPr>
          <p:spPr>
            <a:xfrm>
              <a:off x="5566525" y="1231400"/>
              <a:ext cx="1197525" cy="882400"/>
            </a:xfrm>
            <a:custGeom>
              <a:avLst/>
              <a:gdLst/>
              <a:ahLst/>
              <a:cxnLst/>
              <a:rect l="l" t="t" r="r" b="b"/>
              <a:pathLst>
                <a:path w="47901" h="35296" extrusionOk="0">
                  <a:moveTo>
                    <a:pt x="1" y="1"/>
                  </a:moveTo>
                  <a:lnTo>
                    <a:pt x="1" y="35296"/>
                  </a:lnTo>
                  <a:lnTo>
                    <a:pt x="47900" y="35296"/>
                  </a:lnTo>
                  <a:lnTo>
                    <a:pt x="47900" y="1"/>
                  </a:lnTo>
                  <a:close/>
                </a:path>
              </a:pathLst>
            </a:custGeom>
            <a:solidFill>
              <a:schemeClr val="accent6"/>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5" name="Google Shape;4995;p126"/>
            <p:cNvSpPr/>
            <p:nvPr/>
          </p:nvSpPr>
          <p:spPr>
            <a:xfrm>
              <a:off x="5976200" y="1483525"/>
              <a:ext cx="315150" cy="472700"/>
            </a:xfrm>
            <a:custGeom>
              <a:avLst/>
              <a:gdLst/>
              <a:ahLst/>
              <a:cxnLst/>
              <a:rect l="l" t="t" r="r" b="b"/>
              <a:pathLst>
                <a:path w="12606" h="18908" extrusionOk="0">
                  <a:moveTo>
                    <a:pt x="6303" y="0"/>
                  </a:moveTo>
                  <a:lnTo>
                    <a:pt x="6303" y="12605"/>
                  </a:lnTo>
                  <a:cubicBezTo>
                    <a:pt x="5698" y="11950"/>
                    <a:pt x="5042" y="11950"/>
                    <a:pt x="3782" y="11950"/>
                  </a:cubicBezTo>
                  <a:cubicBezTo>
                    <a:pt x="1916" y="12605"/>
                    <a:pt x="0" y="14471"/>
                    <a:pt x="0" y="16387"/>
                  </a:cubicBezTo>
                  <a:cubicBezTo>
                    <a:pt x="0" y="16992"/>
                    <a:pt x="656" y="17647"/>
                    <a:pt x="1261" y="18252"/>
                  </a:cubicBezTo>
                  <a:cubicBezTo>
                    <a:pt x="1261" y="18252"/>
                    <a:pt x="2521" y="18908"/>
                    <a:pt x="3177" y="18908"/>
                  </a:cubicBezTo>
                  <a:cubicBezTo>
                    <a:pt x="3177" y="18908"/>
                    <a:pt x="3782" y="18908"/>
                    <a:pt x="4437" y="18252"/>
                  </a:cubicBezTo>
                  <a:cubicBezTo>
                    <a:pt x="6303" y="18252"/>
                    <a:pt x="7564" y="16387"/>
                    <a:pt x="7564" y="14471"/>
                  </a:cubicBezTo>
                  <a:lnTo>
                    <a:pt x="7564" y="6303"/>
                  </a:lnTo>
                  <a:lnTo>
                    <a:pt x="12606" y="9429"/>
                  </a:lnTo>
                  <a:lnTo>
                    <a:pt x="12606" y="3782"/>
                  </a:lnTo>
                  <a:lnTo>
                    <a:pt x="7564" y="605"/>
                  </a:lnTo>
                  <a:lnTo>
                    <a:pt x="6303" y="0"/>
                  </a:lnTo>
                  <a:close/>
                </a:path>
              </a:pathLst>
            </a:custGeom>
            <a:solidFill>
              <a:schemeClr val="accent4"/>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6" name="Google Shape;4996;p126"/>
            <p:cNvSpPr/>
            <p:nvPr/>
          </p:nvSpPr>
          <p:spPr>
            <a:xfrm>
              <a:off x="5566525" y="979300"/>
              <a:ext cx="157600" cy="157600"/>
            </a:xfrm>
            <a:custGeom>
              <a:avLst/>
              <a:gdLst/>
              <a:ahLst/>
              <a:cxnLst/>
              <a:rect l="l" t="t" r="r" b="b"/>
              <a:pathLst>
                <a:path w="6304" h="6304" extrusionOk="0">
                  <a:moveTo>
                    <a:pt x="3177" y="1"/>
                  </a:moveTo>
                  <a:cubicBezTo>
                    <a:pt x="1261" y="1"/>
                    <a:pt x="1" y="1261"/>
                    <a:pt x="1" y="3127"/>
                  </a:cubicBezTo>
                  <a:cubicBezTo>
                    <a:pt x="1" y="5043"/>
                    <a:pt x="1261" y="6303"/>
                    <a:pt x="3177" y="6303"/>
                  </a:cubicBezTo>
                  <a:cubicBezTo>
                    <a:pt x="5043" y="6303"/>
                    <a:pt x="6303" y="5043"/>
                    <a:pt x="6303" y="3127"/>
                  </a:cubicBezTo>
                  <a:cubicBezTo>
                    <a:pt x="6303" y="1261"/>
                    <a:pt x="5043" y="1"/>
                    <a:pt x="3177" y="1"/>
                  </a:cubicBezTo>
                  <a:close/>
                </a:path>
              </a:pathLst>
            </a:custGeom>
            <a:solidFill>
              <a:schemeClr val="dk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7" name="Google Shape;4997;p126"/>
          <p:cNvGrpSpPr/>
          <p:nvPr/>
        </p:nvGrpSpPr>
        <p:grpSpPr>
          <a:xfrm>
            <a:off x="3432451" y="2088769"/>
            <a:ext cx="2279084" cy="2375918"/>
            <a:chOff x="3626938" y="2088769"/>
            <a:chExt cx="2279084" cy="2375918"/>
          </a:xfrm>
        </p:grpSpPr>
        <p:sp>
          <p:nvSpPr>
            <p:cNvPr id="4998" name="Google Shape;4998;p126"/>
            <p:cNvSpPr/>
            <p:nvPr/>
          </p:nvSpPr>
          <p:spPr>
            <a:xfrm>
              <a:off x="4721408" y="2977215"/>
              <a:ext cx="1184614" cy="882291"/>
            </a:xfrm>
            <a:custGeom>
              <a:avLst/>
              <a:gdLst/>
              <a:ahLst/>
              <a:cxnLst/>
              <a:rect l="l" t="t" r="r" b="b"/>
              <a:pathLst>
                <a:path w="104119" h="77547" extrusionOk="0">
                  <a:moveTo>
                    <a:pt x="6248" y="1"/>
                  </a:moveTo>
                  <a:cubicBezTo>
                    <a:pt x="2852" y="1"/>
                    <a:pt x="0" y="2853"/>
                    <a:pt x="0" y="6248"/>
                  </a:cubicBezTo>
                  <a:lnTo>
                    <a:pt x="0" y="71300"/>
                  </a:lnTo>
                  <a:cubicBezTo>
                    <a:pt x="0" y="74695"/>
                    <a:pt x="2852" y="77547"/>
                    <a:pt x="6248" y="77547"/>
                  </a:cubicBezTo>
                  <a:lnTo>
                    <a:pt x="97917" y="77547"/>
                  </a:lnTo>
                  <a:cubicBezTo>
                    <a:pt x="101312" y="77547"/>
                    <a:pt x="104119" y="74695"/>
                    <a:pt x="104119" y="71300"/>
                  </a:cubicBezTo>
                  <a:lnTo>
                    <a:pt x="104119" y="6248"/>
                  </a:lnTo>
                  <a:cubicBezTo>
                    <a:pt x="104119" y="2853"/>
                    <a:pt x="101312" y="1"/>
                    <a:pt x="97917" y="1"/>
                  </a:cubicBezTo>
                  <a:close/>
                </a:path>
              </a:pathLst>
            </a:custGeom>
            <a:solidFill>
              <a:schemeClr val="lt1"/>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9" name="Google Shape;4999;p126"/>
            <p:cNvSpPr/>
            <p:nvPr/>
          </p:nvSpPr>
          <p:spPr>
            <a:xfrm>
              <a:off x="4985628" y="3736914"/>
              <a:ext cx="817394" cy="11"/>
            </a:xfrm>
            <a:custGeom>
              <a:avLst/>
              <a:gdLst/>
              <a:ahLst/>
              <a:cxnLst/>
              <a:rect l="l" t="t" r="r" b="b"/>
              <a:pathLst>
                <a:path w="71843" h="1" extrusionOk="0">
                  <a:moveTo>
                    <a:pt x="71842" y="1"/>
                  </a:moveTo>
                  <a:lnTo>
                    <a:pt x="0" y="1"/>
                  </a:lnTo>
                  <a:lnTo>
                    <a:pt x="0" y="1"/>
                  </a:lnTo>
                  <a:close/>
                </a:path>
              </a:pathLst>
            </a:custGeom>
            <a:solidFill>
              <a:srgbClr val="6A9400"/>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0" name="Google Shape;5000;p126"/>
            <p:cNvSpPr/>
            <p:nvPr/>
          </p:nvSpPr>
          <p:spPr>
            <a:xfrm>
              <a:off x="4985628" y="3640603"/>
              <a:ext cx="817394" cy="11"/>
            </a:xfrm>
            <a:custGeom>
              <a:avLst/>
              <a:gdLst/>
              <a:ahLst/>
              <a:cxnLst/>
              <a:rect l="l" t="t" r="r" b="b"/>
              <a:pathLst>
                <a:path w="71843" h="1" extrusionOk="0">
                  <a:moveTo>
                    <a:pt x="71842" y="0"/>
                  </a:moveTo>
                  <a:lnTo>
                    <a:pt x="0" y="0"/>
                  </a:lnTo>
                  <a:lnTo>
                    <a:pt x="0" y="0"/>
                  </a:lnTo>
                  <a:close/>
                </a:path>
              </a:pathLst>
            </a:custGeom>
            <a:solidFill>
              <a:srgbClr val="6A9400"/>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1" name="Google Shape;5001;p126"/>
            <p:cNvSpPr/>
            <p:nvPr/>
          </p:nvSpPr>
          <p:spPr>
            <a:xfrm>
              <a:off x="4985628" y="3543769"/>
              <a:ext cx="817394" cy="11"/>
            </a:xfrm>
            <a:custGeom>
              <a:avLst/>
              <a:gdLst/>
              <a:ahLst/>
              <a:cxnLst/>
              <a:rect l="l" t="t" r="r" b="b"/>
              <a:pathLst>
                <a:path w="71843" h="1" extrusionOk="0">
                  <a:moveTo>
                    <a:pt x="71842" y="1"/>
                  </a:moveTo>
                  <a:lnTo>
                    <a:pt x="0" y="1"/>
                  </a:lnTo>
                  <a:lnTo>
                    <a:pt x="0" y="1"/>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2" name="Google Shape;5002;p126"/>
            <p:cNvSpPr/>
            <p:nvPr/>
          </p:nvSpPr>
          <p:spPr>
            <a:xfrm>
              <a:off x="4985628" y="3447459"/>
              <a:ext cx="817394" cy="6189"/>
            </a:xfrm>
            <a:custGeom>
              <a:avLst/>
              <a:gdLst/>
              <a:ahLst/>
              <a:cxnLst/>
              <a:rect l="l" t="t" r="r" b="b"/>
              <a:pathLst>
                <a:path w="71843" h="544" extrusionOk="0">
                  <a:moveTo>
                    <a:pt x="0" y="1"/>
                  </a:moveTo>
                  <a:lnTo>
                    <a:pt x="0" y="544"/>
                  </a:lnTo>
                  <a:lnTo>
                    <a:pt x="71842" y="544"/>
                  </a:lnTo>
                  <a:lnTo>
                    <a:pt x="71842" y="1"/>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3" name="Google Shape;5003;p126"/>
            <p:cNvSpPr/>
            <p:nvPr/>
          </p:nvSpPr>
          <p:spPr>
            <a:xfrm>
              <a:off x="4985628" y="3350625"/>
              <a:ext cx="817394" cy="6713"/>
            </a:xfrm>
            <a:custGeom>
              <a:avLst/>
              <a:gdLst/>
              <a:ahLst/>
              <a:cxnLst/>
              <a:rect l="l" t="t" r="r" b="b"/>
              <a:pathLst>
                <a:path w="71843" h="590" extrusionOk="0">
                  <a:moveTo>
                    <a:pt x="0" y="1"/>
                  </a:moveTo>
                  <a:lnTo>
                    <a:pt x="0" y="589"/>
                  </a:lnTo>
                  <a:lnTo>
                    <a:pt x="71842" y="589"/>
                  </a:lnTo>
                  <a:lnTo>
                    <a:pt x="71842" y="1"/>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4" name="Google Shape;5004;p126"/>
            <p:cNvSpPr/>
            <p:nvPr/>
          </p:nvSpPr>
          <p:spPr>
            <a:xfrm>
              <a:off x="5030433" y="3260492"/>
              <a:ext cx="772589" cy="11"/>
            </a:xfrm>
            <a:custGeom>
              <a:avLst/>
              <a:gdLst/>
              <a:ahLst/>
              <a:cxnLst/>
              <a:rect l="l" t="t" r="r" b="b"/>
              <a:pathLst>
                <a:path w="67905" h="1" extrusionOk="0">
                  <a:moveTo>
                    <a:pt x="67904" y="1"/>
                  </a:moveTo>
                  <a:lnTo>
                    <a:pt x="1" y="1"/>
                  </a:lnTo>
                  <a:lnTo>
                    <a:pt x="1" y="1"/>
                  </a:lnTo>
                  <a:close/>
                </a:path>
              </a:pathLst>
            </a:custGeom>
            <a:solidFill>
              <a:srgbClr val="6A9400"/>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5" name="Google Shape;5005;p126"/>
            <p:cNvSpPr/>
            <p:nvPr/>
          </p:nvSpPr>
          <p:spPr>
            <a:xfrm>
              <a:off x="4985628" y="3280073"/>
              <a:ext cx="817394" cy="456852"/>
            </a:xfrm>
            <a:custGeom>
              <a:avLst/>
              <a:gdLst/>
              <a:ahLst/>
              <a:cxnLst/>
              <a:rect l="l" t="t" r="r" b="b"/>
              <a:pathLst>
                <a:path w="71843" h="40154" extrusionOk="0">
                  <a:moveTo>
                    <a:pt x="71842" y="0"/>
                  </a:moveTo>
                  <a:lnTo>
                    <a:pt x="56587" y="9597"/>
                  </a:lnTo>
                  <a:lnTo>
                    <a:pt x="45269" y="6790"/>
                  </a:lnTo>
                  <a:lnTo>
                    <a:pt x="32820" y="23178"/>
                  </a:lnTo>
                  <a:lnTo>
                    <a:pt x="22635" y="20371"/>
                  </a:lnTo>
                  <a:lnTo>
                    <a:pt x="16976" y="28293"/>
                  </a:lnTo>
                  <a:lnTo>
                    <a:pt x="9054" y="23178"/>
                  </a:lnTo>
                  <a:lnTo>
                    <a:pt x="0" y="34495"/>
                  </a:lnTo>
                  <a:lnTo>
                    <a:pt x="0" y="40154"/>
                  </a:lnTo>
                  <a:lnTo>
                    <a:pt x="71842" y="40154"/>
                  </a:lnTo>
                  <a:lnTo>
                    <a:pt x="71842" y="0"/>
                  </a:lnTo>
                  <a:close/>
                </a:path>
              </a:pathLst>
            </a:custGeom>
            <a:solidFill>
              <a:schemeClr val="accent1"/>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6" name="Google Shape;5006;p126"/>
            <p:cNvSpPr/>
            <p:nvPr/>
          </p:nvSpPr>
          <p:spPr>
            <a:xfrm>
              <a:off x="4831110" y="3736914"/>
              <a:ext cx="70575" cy="11"/>
            </a:xfrm>
            <a:custGeom>
              <a:avLst/>
              <a:gdLst/>
              <a:ahLst/>
              <a:cxnLst/>
              <a:rect l="l" t="t" r="r" b="b"/>
              <a:pathLst>
                <a:path w="6203" h="1" extrusionOk="0">
                  <a:moveTo>
                    <a:pt x="6203" y="1"/>
                  </a:moveTo>
                  <a:lnTo>
                    <a:pt x="1" y="1"/>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7" name="Google Shape;5007;p126"/>
            <p:cNvSpPr/>
            <p:nvPr/>
          </p:nvSpPr>
          <p:spPr>
            <a:xfrm>
              <a:off x="4824420" y="3730736"/>
              <a:ext cx="90144" cy="12891"/>
            </a:xfrm>
            <a:custGeom>
              <a:avLst/>
              <a:gdLst/>
              <a:ahLst/>
              <a:cxnLst/>
              <a:rect l="l" t="t" r="r" b="b"/>
              <a:pathLst>
                <a:path w="7923" h="1133" extrusionOk="0">
                  <a:moveTo>
                    <a:pt x="589" y="0"/>
                  </a:moveTo>
                  <a:cubicBezTo>
                    <a:pt x="589" y="0"/>
                    <a:pt x="0" y="0"/>
                    <a:pt x="0" y="544"/>
                  </a:cubicBezTo>
                  <a:cubicBezTo>
                    <a:pt x="0" y="1132"/>
                    <a:pt x="589" y="1132"/>
                    <a:pt x="589" y="1132"/>
                  </a:cubicBezTo>
                  <a:lnTo>
                    <a:pt x="6791" y="1132"/>
                  </a:lnTo>
                  <a:cubicBezTo>
                    <a:pt x="7379" y="1132"/>
                    <a:pt x="7922" y="1132"/>
                    <a:pt x="7922" y="544"/>
                  </a:cubicBezTo>
                  <a:cubicBezTo>
                    <a:pt x="7922" y="0"/>
                    <a:pt x="7379" y="0"/>
                    <a:pt x="6791" y="0"/>
                  </a:cubicBez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8" name="Google Shape;5008;p126"/>
            <p:cNvSpPr/>
            <p:nvPr/>
          </p:nvSpPr>
          <p:spPr>
            <a:xfrm>
              <a:off x="4824420" y="3730736"/>
              <a:ext cx="11" cy="12891"/>
            </a:xfrm>
            <a:custGeom>
              <a:avLst/>
              <a:gdLst/>
              <a:ahLst/>
              <a:cxnLst/>
              <a:rect l="l" t="t" r="r" b="b"/>
              <a:pathLst>
                <a:path w="1" h="1133" extrusionOk="0">
                  <a:moveTo>
                    <a:pt x="0" y="0"/>
                  </a:moveTo>
                  <a:lnTo>
                    <a:pt x="0" y="1132"/>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9" name="Google Shape;5009;p126"/>
            <p:cNvSpPr/>
            <p:nvPr/>
          </p:nvSpPr>
          <p:spPr>
            <a:xfrm>
              <a:off x="4824420" y="3730736"/>
              <a:ext cx="11" cy="12891"/>
            </a:xfrm>
            <a:custGeom>
              <a:avLst/>
              <a:gdLst/>
              <a:ahLst/>
              <a:cxnLst/>
              <a:rect l="l" t="t" r="r" b="b"/>
              <a:pathLst>
                <a:path w="1" h="1133" extrusionOk="0">
                  <a:moveTo>
                    <a:pt x="0" y="0"/>
                  </a:moveTo>
                  <a:lnTo>
                    <a:pt x="0" y="1132"/>
                  </a:lnTo>
                  <a:lnTo>
                    <a:pt x="0" y="1132"/>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0" name="Google Shape;5010;p126"/>
            <p:cNvSpPr/>
            <p:nvPr/>
          </p:nvSpPr>
          <p:spPr>
            <a:xfrm>
              <a:off x="4824420" y="3730736"/>
              <a:ext cx="11" cy="12891"/>
            </a:xfrm>
            <a:custGeom>
              <a:avLst/>
              <a:gdLst/>
              <a:ahLst/>
              <a:cxnLst/>
              <a:rect l="l" t="t" r="r" b="b"/>
              <a:pathLst>
                <a:path w="1" h="1133" extrusionOk="0">
                  <a:moveTo>
                    <a:pt x="0" y="0"/>
                  </a:moveTo>
                  <a:lnTo>
                    <a:pt x="0" y="1132"/>
                  </a:lnTo>
                  <a:lnTo>
                    <a:pt x="0" y="1132"/>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1" name="Google Shape;5011;p126"/>
            <p:cNvSpPr/>
            <p:nvPr/>
          </p:nvSpPr>
          <p:spPr>
            <a:xfrm>
              <a:off x="4824420" y="3730736"/>
              <a:ext cx="6701" cy="12891"/>
            </a:xfrm>
            <a:custGeom>
              <a:avLst/>
              <a:gdLst/>
              <a:ahLst/>
              <a:cxnLst/>
              <a:rect l="l" t="t" r="r" b="b"/>
              <a:pathLst>
                <a:path w="589" h="1133" extrusionOk="0">
                  <a:moveTo>
                    <a:pt x="0" y="0"/>
                  </a:moveTo>
                  <a:lnTo>
                    <a:pt x="0" y="1132"/>
                  </a:lnTo>
                  <a:lnTo>
                    <a:pt x="589" y="1132"/>
                  </a:lnTo>
                  <a:lnTo>
                    <a:pt x="589" y="0"/>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2" name="Google Shape;5012;p126"/>
            <p:cNvSpPr/>
            <p:nvPr/>
          </p:nvSpPr>
          <p:spPr>
            <a:xfrm>
              <a:off x="4831110" y="3730736"/>
              <a:ext cx="11" cy="12891"/>
            </a:xfrm>
            <a:custGeom>
              <a:avLst/>
              <a:gdLst/>
              <a:ahLst/>
              <a:cxnLst/>
              <a:rect l="l" t="t" r="r" b="b"/>
              <a:pathLst>
                <a:path w="1" h="1133" extrusionOk="0">
                  <a:moveTo>
                    <a:pt x="1" y="0"/>
                  </a:moveTo>
                  <a:lnTo>
                    <a:pt x="1" y="1132"/>
                  </a:lnTo>
                  <a:lnTo>
                    <a:pt x="1" y="1132"/>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3" name="Google Shape;5013;p126"/>
            <p:cNvSpPr/>
            <p:nvPr/>
          </p:nvSpPr>
          <p:spPr>
            <a:xfrm>
              <a:off x="4831110" y="3730736"/>
              <a:ext cx="11" cy="12891"/>
            </a:xfrm>
            <a:custGeom>
              <a:avLst/>
              <a:gdLst/>
              <a:ahLst/>
              <a:cxnLst/>
              <a:rect l="l" t="t" r="r" b="b"/>
              <a:pathLst>
                <a:path w="1" h="1133" extrusionOk="0">
                  <a:moveTo>
                    <a:pt x="1" y="0"/>
                  </a:moveTo>
                  <a:lnTo>
                    <a:pt x="1" y="1132"/>
                  </a:lnTo>
                  <a:lnTo>
                    <a:pt x="1" y="1132"/>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4" name="Google Shape;5014;p126"/>
            <p:cNvSpPr/>
            <p:nvPr/>
          </p:nvSpPr>
          <p:spPr>
            <a:xfrm>
              <a:off x="4831110" y="3730736"/>
              <a:ext cx="6189" cy="12891"/>
            </a:xfrm>
            <a:custGeom>
              <a:avLst/>
              <a:gdLst/>
              <a:ahLst/>
              <a:cxnLst/>
              <a:rect l="l" t="t" r="r" b="b"/>
              <a:pathLst>
                <a:path w="544" h="1133" extrusionOk="0">
                  <a:moveTo>
                    <a:pt x="1" y="0"/>
                  </a:moveTo>
                  <a:lnTo>
                    <a:pt x="1" y="1132"/>
                  </a:lnTo>
                  <a:lnTo>
                    <a:pt x="544" y="1132"/>
                  </a:lnTo>
                  <a:lnTo>
                    <a:pt x="544" y="0"/>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5" name="Google Shape;5015;p126"/>
            <p:cNvSpPr/>
            <p:nvPr/>
          </p:nvSpPr>
          <p:spPr>
            <a:xfrm>
              <a:off x="4837288" y="3730736"/>
              <a:ext cx="11" cy="12891"/>
            </a:xfrm>
            <a:custGeom>
              <a:avLst/>
              <a:gdLst/>
              <a:ahLst/>
              <a:cxnLst/>
              <a:rect l="l" t="t" r="r" b="b"/>
              <a:pathLst>
                <a:path w="1" h="1133" extrusionOk="0">
                  <a:moveTo>
                    <a:pt x="1" y="0"/>
                  </a:moveTo>
                  <a:lnTo>
                    <a:pt x="1" y="1132"/>
                  </a:lnTo>
                  <a:lnTo>
                    <a:pt x="1" y="1132"/>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6" name="Google Shape;5016;p126"/>
            <p:cNvSpPr/>
            <p:nvPr/>
          </p:nvSpPr>
          <p:spPr>
            <a:xfrm>
              <a:off x="4837288" y="3730736"/>
              <a:ext cx="11" cy="12891"/>
            </a:xfrm>
            <a:custGeom>
              <a:avLst/>
              <a:gdLst/>
              <a:ahLst/>
              <a:cxnLst/>
              <a:rect l="l" t="t" r="r" b="b"/>
              <a:pathLst>
                <a:path w="1" h="1133" extrusionOk="0">
                  <a:moveTo>
                    <a:pt x="1" y="0"/>
                  </a:moveTo>
                  <a:lnTo>
                    <a:pt x="1" y="1132"/>
                  </a:lnTo>
                  <a:lnTo>
                    <a:pt x="1" y="1132"/>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7" name="Google Shape;5017;p126"/>
            <p:cNvSpPr/>
            <p:nvPr/>
          </p:nvSpPr>
          <p:spPr>
            <a:xfrm>
              <a:off x="4837288" y="3730736"/>
              <a:ext cx="11" cy="12891"/>
            </a:xfrm>
            <a:custGeom>
              <a:avLst/>
              <a:gdLst/>
              <a:ahLst/>
              <a:cxnLst/>
              <a:rect l="l" t="t" r="r" b="b"/>
              <a:pathLst>
                <a:path w="1" h="1133" extrusionOk="0">
                  <a:moveTo>
                    <a:pt x="1" y="0"/>
                  </a:moveTo>
                  <a:lnTo>
                    <a:pt x="1" y="1132"/>
                  </a:lnTo>
                  <a:lnTo>
                    <a:pt x="1" y="1132"/>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8" name="Google Shape;5018;p126"/>
            <p:cNvSpPr/>
            <p:nvPr/>
          </p:nvSpPr>
          <p:spPr>
            <a:xfrm>
              <a:off x="4837288" y="3730736"/>
              <a:ext cx="6713" cy="12891"/>
            </a:xfrm>
            <a:custGeom>
              <a:avLst/>
              <a:gdLst/>
              <a:ahLst/>
              <a:cxnLst/>
              <a:rect l="l" t="t" r="r" b="b"/>
              <a:pathLst>
                <a:path w="590" h="1133" extrusionOk="0">
                  <a:moveTo>
                    <a:pt x="1" y="0"/>
                  </a:moveTo>
                  <a:lnTo>
                    <a:pt x="1" y="1132"/>
                  </a:lnTo>
                  <a:lnTo>
                    <a:pt x="589" y="1132"/>
                  </a:lnTo>
                  <a:lnTo>
                    <a:pt x="589" y="0"/>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9" name="Google Shape;5019;p126"/>
            <p:cNvSpPr/>
            <p:nvPr/>
          </p:nvSpPr>
          <p:spPr>
            <a:xfrm>
              <a:off x="4843990" y="3730736"/>
              <a:ext cx="11" cy="12891"/>
            </a:xfrm>
            <a:custGeom>
              <a:avLst/>
              <a:gdLst/>
              <a:ahLst/>
              <a:cxnLst/>
              <a:rect l="l" t="t" r="r" b="b"/>
              <a:pathLst>
                <a:path w="1" h="1133" extrusionOk="0">
                  <a:moveTo>
                    <a:pt x="0" y="0"/>
                  </a:moveTo>
                  <a:lnTo>
                    <a:pt x="0" y="1132"/>
                  </a:lnTo>
                  <a:lnTo>
                    <a:pt x="0" y="1132"/>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0" name="Google Shape;5020;p126"/>
            <p:cNvSpPr/>
            <p:nvPr/>
          </p:nvSpPr>
          <p:spPr>
            <a:xfrm>
              <a:off x="4843990" y="3730736"/>
              <a:ext cx="11" cy="12891"/>
            </a:xfrm>
            <a:custGeom>
              <a:avLst/>
              <a:gdLst/>
              <a:ahLst/>
              <a:cxnLst/>
              <a:rect l="l" t="t" r="r" b="b"/>
              <a:pathLst>
                <a:path w="1" h="1133" extrusionOk="0">
                  <a:moveTo>
                    <a:pt x="0" y="0"/>
                  </a:moveTo>
                  <a:lnTo>
                    <a:pt x="0" y="1132"/>
                  </a:lnTo>
                  <a:lnTo>
                    <a:pt x="0" y="1132"/>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1" name="Google Shape;5021;p126"/>
            <p:cNvSpPr/>
            <p:nvPr/>
          </p:nvSpPr>
          <p:spPr>
            <a:xfrm>
              <a:off x="4843990" y="3730736"/>
              <a:ext cx="11" cy="12891"/>
            </a:xfrm>
            <a:custGeom>
              <a:avLst/>
              <a:gdLst/>
              <a:ahLst/>
              <a:cxnLst/>
              <a:rect l="l" t="t" r="r" b="b"/>
              <a:pathLst>
                <a:path w="1" h="1133" extrusionOk="0">
                  <a:moveTo>
                    <a:pt x="0" y="0"/>
                  </a:moveTo>
                  <a:lnTo>
                    <a:pt x="0" y="1132"/>
                  </a:lnTo>
                  <a:lnTo>
                    <a:pt x="0" y="1132"/>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2" name="Google Shape;5022;p126"/>
            <p:cNvSpPr/>
            <p:nvPr/>
          </p:nvSpPr>
          <p:spPr>
            <a:xfrm>
              <a:off x="4843990" y="3730736"/>
              <a:ext cx="6189" cy="12891"/>
            </a:xfrm>
            <a:custGeom>
              <a:avLst/>
              <a:gdLst/>
              <a:ahLst/>
              <a:cxnLst/>
              <a:rect l="l" t="t" r="r" b="b"/>
              <a:pathLst>
                <a:path w="544" h="1133" extrusionOk="0">
                  <a:moveTo>
                    <a:pt x="0" y="0"/>
                  </a:moveTo>
                  <a:lnTo>
                    <a:pt x="0" y="1132"/>
                  </a:lnTo>
                  <a:lnTo>
                    <a:pt x="544" y="1132"/>
                  </a:lnTo>
                  <a:lnTo>
                    <a:pt x="544" y="0"/>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3" name="Google Shape;5023;p126"/>
            <p:cNvSpPr/>
            <p:nvPr/>
          </p:nvSpPr>
          <p:spPr>
            <a:xfrm>
              <a:off x="4850168" y="3730736"/>
              <a:ext cx="11" cy="12891"/>
            </a:xfrm>
            <a:custGeom>
              <a:avLst/>
              <a:gdLst/>
              <a:ahLst/>
              <a:cxnLst/>
              <a:rect l="l" t="t" r="r" b="b"/>
              <a:pathLst>
                <a:path w="1" h="1133" extrusionOk="0">
                  <a:moveTo>
                    <a:pt x="1" y="0"/>
                  </a:moveTo>
                  <a:lnTo>
                    <a:pt x="1" y="1132"/>
                  </a:lnTo>
                  <a:lnTo>
                    <a:pt x="1" y="1132"/>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4" name="Google Shape;5024;p126"/>
            <p:cNvSpPr/>
            <p:nvPr/>
          </p:nvSpPr>
          <p:spPr>
            <a:xfrm>
              <a:off x="4850168" y="3730736"/>
              <a:ext cx="11" cy="12891"/>
            </a:xfrm>
            <a:custGeom>
              <a:avLst/>
              <a:gdLst/>
              <a:ahLst/>
              <a:cxnLst/>
              <a:rect l="l" t="t" r="r" b="b"/>
              <a:pathLst>
                <a:path w="1" h="1133" extrusionOk="0">
                  <a:moveTo>
                    <a:pt x="1" y="0"/>
                  </a:moveTo>
                  <a:lnTo>
                    <a:pt x="1" y="1132"/>
                  </a:lnTo>
                  <a:lnTo>
                    <a:pt x="1" y="1132"/>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5" name="Google Shape;5025;p126"/>
            <p:cNvSpPr/>
            <p:nvPr/>
          </p:nvSpPr>
          <p:spPr>
            <a:xfrm>
              <a:off x="4850168" y="3730736"/>
              <a:ext cx="6713" cy="12891"/>
            </a:xfrm>
            <a:custGeom>
              <a:avLst/>
              <a:gdLst/>
              <a:ahLst/>
              <a:cxnLst/>
              <a:rect l="l" t="t" r="r" b="b"/>
              <a:pathLst>
                <a:path w="590" h="1133" extrusionOk="0">
                  <a:moveTo>
                    <a:pt x="1" y="0"/>
                  </a:moveTo>
                  <a:lnTo>
                    <a:pt x="1" y="1132"/>
                  </a:lnTo>
                  <a:lnTo>
                    <a:pt x="589" y="1132"/>
                  </a:lnTo>
                  <a:lnTo>
                    <a:pt x="589" y="0"/>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6" name="Google Shape;5026;p126"/>
            <p:cNvSpPr/>
            <p:nvPr/>
          </p:nvSpPr>
          <p:spPr>
            <a:xfrm>
              <a:off x="4856869" y="3730736"/>
              <a:ext cx="11" cy="12891"/>
            </a:xfrm>
            <a:custGeom>
              <a:avLst/>
              <a:gdLst/>
              <a:ahLst/>
              <a:cxnLst/>
              <a:rect l="l" t="t" r="r" b="b"/>
              <a:pathLst>
                <a:path w="1" h="1133" extrusionOk="0">
                  <a:moveTo>
                    <a:pt x="0" y="0"/>
                  </a:moveTo>
                  <a:lnTo>
                    <a:pt x="0" y="1132"/>
                  </a:lnTo>
                  <a:lnTo>
                    <a:pt x="0" y="1132"/>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7" name="Google Shape;5027;p126"/>
            <p:cNvSpPr/>
            <p:nvPr/>
          </p:nvSpPr>
          <p:spPr>
            <a:xfrm>
              <a:off x="4856869" y="3730736"/>
              <a:ext cx="11" cy="12891"/>
            </a:xfrm>
            <a:custGeom>
              <a:avLst/>
              <a:gdLst/>
              <a:ahLst/>
              <a:cxnLst/>
              <a:rect l="l" t="t" r="r" b="b"/>
              <a:pathLst>
                <a:path w="1" h="1133" extrusionOk="0">
                  <a:moveTo>
                    <a:pt x="0" y="0"/>
                  </a:moveTo>
                  <a:lnTo>
                    <a:pt x="0" y="1132"/>
                  </a:lnTo>
                  <a:lnTo>
                    <a:pt x="0" y="1132"/>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8" name="Google Shape;5028;p126"/>
            <p:cNvSpPr/>
            <p:nvPr/>
          </p:nvSpPr>
          <p:spPr>
            <a:xfrm>
              <a:off x="4856869" y="3730736"/>
              <a:ext cx="11" cy="12891"/>
            </a:xfrm>
            <a:custGeom>
              <a:avLst/>
              <a:gdLst/>
              <a:ahLst/>
              <a:cxnLst/>
              <a:rect l="l" t="t" r="r" b="b"/>
              <a:pathLst>
                <a:path w="1" h="1133" extrusionOk="0">
                  <a:moveTo>
                    <a:pt x="0" y="0"/>
                  </a:moveTo>
                  <a:lnTo>
                    <a:pt x="0" y="1132"/>
                  </a:lnTo>
                  <a:lnTo>
                    <a:pt x="0" y="1132"/>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9" name="Google Shape;5029;p126"/>
            <p:cNvSpPr/>
            <p:nvPr/>
          </p:nvSpPr>
          <p:spPr>
            <a:xfrm>
              <a:off x="4856869" y="3730736"/>
              <a:ext cx="6189" cy="12891"/>
            </a:xfrm>
            <a:custGeom>
              <a:avLst/>
              <a:gdLst/>
              <a:ahLst/>
              <a:cxnLst/>
              <a:rect l="l" t="t" r="r" b="b"/>
              <a:pathLst>
                <a:path w="544" h="1133" extrusionOk="0">
                  <a:moveTo>
                    <a:pt x="0" y="0"/>
                  </a:moveTo>
                  <a:lnTo>
                    <a:pt x="0" y="1132"/>
                  </a:lnTo>
                  <a:lnTo>
                    <a:pt x="543" y="1132"/>
                  </a:lnTo>
                  <a:lnTo>
                    <a:pt x="543" y="0"/>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0" name="Google Shape;5030;p126"/>
            <p:cNvSpPr/>
            <p:nvPr/>
          </p:nvSpPr>
          <p:spPr>
            <a:xfrm>
              <a:off x="4863047" y="3730736"/>
              <a:ext cx="11" cy="12891"/>
            </a:xfrm>
            <a:custGeom>
              <a:avLst/>
              <a:gdLst/>
              <a:ahLst/>
              <a:cxnLst/>
              <a:rect l="l" t="t" r="r" b="b"/>
              <a:pathLst>
                <a:path w="1" h="1133" extrusionOk="0">
                  <a:moveTo>
                    <a:pt x="0" y="0"/>
                  </a:moveTo>
                  <a:lnTo>
                    <a:pt x="0" y="1132"/>
                  </a:lnTo>
                  <a:lnTo>
                    <a:pt x="0" y="1132"/>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1" name="Google Shape;5031;p126"/>
            <p:cNvSpPr/>
            <p:nvPr/>
          </p:nvSpPr>
          <p:spPr>
            <a:xfrm>
              <a:off x="4863047" y="3730736"/>
              <a:ext cx="11" cy="12891"/>
            </a:xfrm>
            <a:custGeom>
              <a:avLst/>
              <a:gdLst/>
              <a:ahLst/>
              <a:cxnLst/>
              <a:rect l="l" t="t" r="r" b="b"/>
              <a:pathLst>
                <a:path w="1" h="1133" extrusionOk="0">
                  <a:moveTo>
                    <a:pt x="0" y="0"/>
                  </a:moveTo>
                  <a:lnTo>
                    <a:pt x="0" y="1132"/>
                  </a:lnTo>
                  <a:lnTo>
                    <a:pt x="0" y="1132"/>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2" name="Google Shape;5032;p126"/>
            <p:cNvSpPr/>
            <p:nvPr/>
          </p:nvSpPr>
          <p:spPr>
            <a:xfrm>
              <a:off x="4863047" y="3730736"/>
              <a:ext cx="6701" cy="12891"/>
            </a:xfrm>
            <a:custGeom>
              <a:avLst/>
              <a:gdLst/>
              <a:ahLst/>
              <a:cxnLst/>
              <a:rect l="l" t="t" r="r" b="b"/>
              <a:pathLst>
                <a:path w="589" h="1133" extrusionOk="0">
                  <a:moveTo>
                    <a:pt x="0" y="0"/>
                  </a:moveTo>
                  <a:lnTo>
                    <a:pt x="0" y="1132"/>
                  </a:lnTo>
                  <a:lnTo>
                    <a:pt x="589" y="1132"/>
                  </a:lnTo>
                  <a:lnTo>
                    <a:pt x="589" y="0"/>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3" name="Google Shape;5033;p126"/>
            <p:cNvSpPr/>
            <p:nvPr/>
          </p:nvSpPr>
          <p:spPr>
            <a:xfrm>
              <a:off x="4869737" y="3730736"/>
              <a:ext cx="11" cy="12891"/>
            </a:xfrm>
            <a:custGeom>
              <a:avLst/>
              <a:gdLst/>
              <a:ahLst/>
              <a:cxnLst/>
              <a:rect l="l" t="t" r="r" b="b"/>
              <a:pathLst>
                <a:path w="1" h="1133" extrusionOk="0">
                  <a:moveTo>
                    <a:pt x="1" y="0"/>
                  </a:moveTo>
                  <a:lnTo>
                    <a:pt x="1" y="1132"/>
                  </a:lnTo>
                  <a:lnTo>
                    <a:pt x="1" y="1132"/>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4" name="Google Shape;5034;p126"/>
            <p:cNvSpPr/>
            <p:nvPr/>
          </p:nvSpPr>
          <p:spPr>
            <a:xfrm>
              <a:off x="4869737" y="3730736"/>
              <a:ext cx="11" cy="12891"/>
            </a:xfrm>
            <a:custGeom>
              <a:avLst/>
              <a:gdLst/>
              <a:ahLst/>
              <a:cxnLst/>
              <a:rect l="l" t="t" r="r" b="b"/>
              <a:pathLst>
                <a:path w="1" h="1133" extrusionOk="0">
                  <a:moveTo>
                    <a:pt x="1" y="0"/>
                  </a:moveTo>
                  <a:lnTo>
                    <a:pt x="1" y="1132"/>
                  </a:lnTo>
                  <a:lnTo>
                    <a:pt x="1" y="1132"/>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5" name="Google Shape;5035;p126"/>
            <p:cNvSpPr/>
            <p:nvPr/>
          </p:nvSpPr>
          <p:spPr>
            <a:xfrm>
              <a:off x="4869737" y="3730736"/>
              <a:ext cx="11" cy="12891"/>
            </a:xfrm>
            <a:custGeom>
              <a:avLst/>
              <a:gdLst/>
              <a:ahLst/>
              <a:cxnLst/>
              <a:rect l="l" t="t" r="r" b="b"/>
              <a:pathLst>
                <a:path w="1" h="1133" extrusionOk="0">
                  <a:moveTo>
                    <a:pt x="1" y="0"/>
                  </a:moveTo>
                  <a:lnTo>
                    <a:pt x="1" y="1132"/>
                  </a:lnTo>
                  <a:lnTo>
                    <a:pt x="1" y="1132"/>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6" name="Google Shape;5036;p126"/>
            <p:cNvSpPr/>
            <p:nvPr/>
          </p:nvSpPr>
          <p:spPr>
            <a:xfrm>
              <a:off x="4869737" y="3730736"/>
              <a:ext cx="6201" cy="12891"/>
            </a:xfrm>
            <a:custGeom>
              <a:avLst/>
              <a:gdLst/>
              <a:ahLst/>
              <a:cxnLst/>
              <a:rect l="l" t="t" r="r" b="b"/>
              <a:pathLst>
                <a:path w="545" h="1133" extrusionOk="0">
                  <a:moveTo>
                    <a:pt x="1" y="0"/>
                  </a:moveTo>
                  <a:lnTo>
                    <a:pt x="1" y="1132"/>
                  </a:lnTo>
                  <a:lnTo>
                    <a:pt x="544" y="1132"/>
                  </a:lnTo>
                  <a:lnTo>
                    <a:pt x="544" y="0"/>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7" name="Google Shape;5037;p126"/>
            <p:cNvSpPr/>
            <p:nvPr/>
          </p:nvSpPr>
          <p:spPr>
            <a:xfrm>
              <a:off x="4875926" y="3730736"/>
              <a:ext cx="11" cy="12891"/>
            </a:xfrm>
            <a:custGeom>
              <a:avLst/>
              <a:gdLst/>
              <a:ahLst/>
              <a:cxnLst/>
              <a:rect l="l" t="t" r="r" b="b"/>
              <a:pathLst>
                <a:path w="1" h="1133" extrusionOk="0">
                  <a:moveTo>
                    <a:pt x="0" y="0"/>
                  </a:moveTo>
                  <a:lnTo>
                    <a:pt x="0" y="1132"/>
                  </a:lnTo>
                  <a:lnTo>
                    <a:pt x="0" y="1132"/>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8" name="Google Shape;5038;p126"/>
            <p:cNvSpPr/>
            <p:nvPr/>
          </p:nvSpPr>
          <p:spPr>
            <a:xfrm>
              <a:off x="4875926" y="3730736"/>
              <a:ext cx="11" cy="12891"/>
            </a:xfrm>
            <a:custGeom>
              <a:avLst/>
              <a:gdLst/>
              <a:ahLst/>
              <a:cxnLst/>
              <a:rect l="l" t="t" r="r" b="b"/>
              <a:pathLst>
                <a:path w="1" h="1133" extrusionOk="0">
                  <a:moveTo>
                    <a:pt x="0" y="0"/>
                  </a:moveTo>
                  <a:lnTo>
                    <a:pt x="0" y="1132"/>
                  </a:lnTo>
                  <a:lnTo>
                    <a:pt x="0" y="1132"/>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9" name="Google Shape;5039;p126"/>
            <p:cNvSpPr/>
            <p:nvPr/>
          </p:nvSpPr>
          <p:spPr>
            <a:xfrm>
              <a:off x="4875926" y="3730736"/>
              <a:ext cx="11" cy="12891"/>
            </a:xfrm>
            <a:custGeom>
              <a:avLst/>
              <a:gdLst/>
              <a:ahLst/>
              <a:cxnLst/>
              <a:rect l="l" t="t" r="r" b="b"/>
              <a:pathLst>
                <a:path w="1" h="1133" extrusionOk="0">
                  <a:moveTo>
                    <a:pt x="0" y="0"/>
                  </a:moveTo>
                  <a:lnTo>
                    <a:pt x="0" y="1132"/>
                  </a:lnTo>
                  <a:lnTo>
                    <a:pt x="0" y="1132"/>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0" name="Google Shape;5040;p126"/>
            <p:cNvSpPr/>
            <p:nvPr/>
          </p:nvSpPr>
          <p:spPr>
            <a:xfrm>
              <a:off x="4875926" y="3730736"/>
              <a:ext cx="6701" cy="12891"/>
            </a:xfrm>
            <a:custGeom>
              <a:avLst/>
              <a:gdLst/>
              <a:ahLst/>
              <a:cxnLst/>
              <a:rect l="l" t="t" r="r" b="b"/>
              <a:pathLst>
                <a:path w="589" h="1133" extrusionOk="0">
                  <a:moveTo>
                    <a:pt x="0" y="0"/>
                  </a:moveTo>
                  <a:lnTo>
                    <a:pt x="0" y="1132"/>
                  </a:lnTo>
                  <a:lnTo>
                    <a:pt x="589" y="1132"/>
                  </a:lnTo>
                  <a:lnTo>
                    <a:pt x="589" y="0"/>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1" name="Google Shape;5041;p126"/>
            <p:cNvSpPr/>
            <p:nvPr/>
          </p:nvSpPr>
          <p:spPr>
            <a:xfrm>
              <a:off x="4882616" y="3730736"/>
              <a:ext cx="11" cy="12891"/>
            </a:xfrm>
            <a:custGeom>
              <a:avLst/>
              <a:gdLst/>
              <a:ahLst/>
              <a:cxnLst/>
              <a:rect l="l" t="t" r="r" b="b"/>
              <a:pathLst>
                <a:path w="1" h="1133" extrusionOk="0">
                  <a:moveTo>
                    <a:pt x="1" y="0"/>
                  </a:moveTo>
                  <a:lnTo>
                    <a:pt x="1" y="1132"/>
                  </a:lnTo>
                  <a:lnTo>
                    <a:pt x="1" y="1132"/>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2" name="Google Shape;5042;p126"/>
            <p:cNvSpPr/>
            <p:nvPr/>
          </p:nvSpPr>
          <p:spPr>
            <a:xfrm>
              <a:off x="4882616" y="3730736"/>
              <a:ext cx="11" cy="12891"/>
            </a:xfrm>
            <a:custGeom>
              <a:avLst/>
              <a:gdLst/>
              <a:ahLst/>
              <a:cxnLst/>
              <a:rect l="l" t="t" r="r" b="b"/>
              <a:pathLst>
                <a:path w="1" h="1133" extrusionOk="0">
                  <a:moveTo>
                    <a:pt x="1" y="0"/>
                  </a:moveTo>
                  <a:lnTo>
                    <a:pt x="1" y="1132"/>
                  </a:lnTo>
                  <a:lnTo>
                    <a:pt x="1" y="1132"/>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3" name="Google Shape;5043;p126"/>
            <p:cNvSpPr/>
            <p:nvPr/>
          </p:nvSpPr>
          <p:spPr>
            <a:xfrm>
              <a:off x="4882616" y="3730736"/>
              <a:ext cx="6189" cy="12891"/>
            </a:xfrm>
            <a:custGeom>
              <a:avLst/>
              <a:gdLst/>
              <a:ahLst/>
              <a:cxnLst/>
              <a:rect l="l" t="t" r="r" b="b"/>
              <a:pathLst>
                <a:path w="544" h="1133" extrusionOk="0">
                  <a:moveTo>
                    <a:pt x="1" y="0"/>
                  </a:moveTo>
                  <a:lnTo>
                    <a:pt x="1" y="1132"/>
                  </a:lnTo>
                  <a:lnTo>
                    <a:pt x="544" y="1132"/>
                  </a:lnTo>
                  <a:lnTo>
                    <a:pt x="544" y="0"/>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4" name="Google Shape;5044;p126"/>
            <p:cNvSpPr/>
            <p:nvPr/>
          </p:nvSpPr>
          <p:spPr>
            <a:xfrm>
              <a:off x="4888794" y="3730736"/>
              <a:ext cx="11" cy="12891"/>
            </a:xfrm>
            <a:custGeom>
              <a:avLst/>
              <a:gdLst/>
              <a:ahLst/>
              <a:cxnLst/>
              <a:rect l="l" t="t" r="r" b="b"/>
              <a:pathLst>
                <a:path w="1" h="1133" extrusionOk="0">
                  <a:moveTo>
                    <a:pt x="1" y="0"/>
                  </a:moveTo>
                  <a:lnTo>
                    <a:pt x="1" y="1132"/>
                  </a:lnTo>
                  <a:lnTo>
                    <a:pt x="1" y="1132"/>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5" name="Google Shape;5045;p126"/>
            <p:cNvSpPr/>
            <p:nvPr/>
          </p:nvSpPr>
          <p:spPr>
            <a:xfrm>
              <a:off x="4888794" y="3730736"/>
              <a:ext cx="11" cy="12891"/>
            </a:xfrm>
            <a:custGeom>
              <a:avLst/>
              <a:gdLst/>
              <a:ahLst/>
              <a:cxnLst/>
              <a:rect l="l" t="t" r="r" b="b"/>
              <a:pathLst>
                <a:path w="1" h="1133" extrusionOk="0">
                  <a:moveTo>
                    <a:pt x="1" y="0"/>
                  </a:moveTo>
                  <a:lnTo>
                    <a:pt x="1" y="1132"/>
                  </a:lnTo>
                  <a:lnTo>
                    <a:pt x="1" y="1132"/>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6" name="Google Shape;5046;p126"/>
            <p:cNvSpPr/>
            <p:nvPr/>
          </p:nvSpPr>
          <p:spPr>
            <a:xfrm>
              <a:off x="4888794" y="3730736"/>
              <a:ext cx="11" cy="12891"/>
            </a:xfrm>
            <a:custGeom>
              <a:avLst/>
              <a:gdLst/>
              <a:ahLst/>
              <a:cxnLst/>
              <a:rect l="l" t="t" r="r" b="b"/>
              <a:pathLst>
                <a:path w="1" h="1133" extrusionOk="0">
                  <a:moveTo>
                    <a:pt x="1" y="0"/>
                  </a:moveTo>
                  <a:lnTo>
                    <a:pt x="1" y="1132"/>
                  </a:lnTo>
                  <a:lnTo>
                    <a:pt x="1" y="1132"/>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7" name="Google Shape;5047;p126"/>
            <p:cNvSpPr/>
            <p:nvPr/>
          </p:nvSpPr>
          <p:spPr>
            <a:xfrm>
              <a:off x="4888794" y="3730736"/>
              <a:ext cx="6713" cy="12891"/>
            </a:xfrm>
            <a:custGeom>
              <a:avLst/>
              <a:gdLst/>
              <a:ahLst/>
              <a:cxnLst/>
              <a:rect l="l" t="t" r="r" b="b"/>
              <a:pathLst>
                <a:path w="590" h="1133" extrusionOk="0">
                  <a:moveTo>
                    <a:pt x="1" y="0"/>
                  </a:moveTo>
                  <a:lnTo>
                    <a:pt x="1" y="1132"/>
                  </a:lnTo>
                  <a:lnTo>
                    <a:pt x="589" y="1132"/>
                  </a:lnTo>
                  <a:lnTo>
                    <a:pt x="589" y="0"/>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8" name="Google Shape;5048;p126"/>
            <p:cNvSpPr/>
            <p:nvPr/>
          </p:nvSpPr>
          <p:spPr>
            <a:xfrm>
              <a:off x="4895496" y="3730736"/>
              <a:ext cx="11" cy="12891"/>
            </a:xfrm>
            <a:custGeom>
              <a:avLst/>
              <a:gdLst/>
              <a:ahLst/>
              <a:cxnLst/>
              <a:rect l="l" t="t" r="r" b="b"/>
              <a:pathLst>
                <a:path w="1" h="1133" extrusionOk="0">
                  <a:moveTo>
                    <a:pt x="0" y="0"/>
                  </a:moveTo>
                  <a:lnTo>
                    <a:pt x="0" y="1132"/>
                  </a:lnTo>
                  <a:lnTo>
                    <a:pt x="0" y="1132"/>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9" name="Google Shape;5049;p126"/>
            <p:cNvSpPr/>
            <p:nvPr/>
          </p:nvSpPr>
          <p:spPr>
            <a:xfrm>
              <a:off x="4895496" y="3730736"/>
              <a:ext cx="11" cy="12891"/>
            </a:xfrm>
            <a:custGeom>
              <a:avLst/>
              <a:gdLst/>
              <a:ahLst/>
              <a:cxnLst/>
              <a:rect l="l" t="t" r="r" b="b"/>
              <a:pathLst>
                <a:path w="1" h="1133" extrusionOk="0">
                  <a:moveTo>
                    <a:pt x="0" y="0"/>
                  </a:moveTo>
                  <a:lnTo>
                    <a:pt x="0" y="1132"/>
                  </a:lnTo>
                  <a:lnTo>
                    <a:pt x="0" y="1132"/>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0" name="Google Shape;5050;p126"/>
            <p:cNvSpPr/>
            <p:nvPr/>
          </p:nvSpPr>
          <p:spPr>
            <a:xfrm>
              <a:off x="4895496" y="3730736"/>
              <a:ext cx="11" cy="12891"/>
            </a:xfrm>
            <a:custGeom>
              <a:avLst/>
              <a:gdLst/>
              <a:ahLst/>
              <a:cxnLst/>
              <a:rect l="l" t="t" r="r" b="b"/>
              <a:pathLst>
                <a:path w="1" h="1133" extrusionOk="0">
                  <a:moveTo>
                    <a:pt x="0" y="0"/>
                  </a:moveTo>
                  <a:lnTo>
                    <a:pt x="0" y="1132"/>
                  </a:lnTo>
                  <a:lnTo>
                    <a:pt x="0" y="1132"/>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1" name="Google Shape;5051;p126"/>
            <p:cNvSpPr/>
            <p:nvPr/>
          </p:nvSpPr>
          <p:spPr>
            <a:xfrm>
              <a:off x="4895496" y="3730736"/>
              <a:ext cx="6189" cy="12891"/>
            </a:xfrm>
            <a:custGeom>
              <a:avLst/>
              <a:gdLst/>
              <a:ahLst/>
              <a:cxnLst/>
              <a:rect l="l" t="t" r="r" b="b"/>
              <a:pathLst>
                <a:path w="544" h="1133" extrusionOk="0">
                  <a:moveTo>
                    <a:pt x="0" y="0"/>
                  </a:moveTo>
                  <a:lnTo>
                    <a:pt x="0" y="1132"/>
                  </a:lnTo>
                  <a:lnTo>
                    <a:pt x="544" y="1132"/>
                  </a:lnTo>
                  <a:lnTo>
                    <a:pt x="544" y="0"/>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2" name="Google Shape;5052;p126"/>
            <p:cNvSpPr/>
            <p:nvPr/>
          </p:nvSpPr>
          <p:spPr>
            <a:xfrm>
              <a:off x="4901674" y="3730736"/>
              <a:ext cx="11" cy="12891"/>
            </a:xfrm>
            <a:custGeom>
              <a:avLst/>
              <a:gdLst/>
              <a:ahLst/>
              <a:cxnLst/>
              <a:rect l="l" t="t" r="r" b="b"/>
              <a:pathLst>
                <a:path w="1" h="1133" extrusionOk="0">
                  <a:moveTo>
                    <a:pt x="1" y="0"/>
                  </a:moveTo>
                  <a:lnTo>
                    <a:pt x="1" y="1132"/>
                  </a:lnTo>
                  <a:lnTo>
                    <a:pt x="1" y="1132"/>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3" name="Google Shape;5053;p126"/>
            <p:cNvSpPr/>
            <p:nvPr/>
          </p:nvSpPr>
          <p:spPr>
            <a:xfrm>
              <a:off x="4901674" y="3730736"/>
              <a:ext cx="11" cy="12891"/>
            </a:xfrm>
            <a:custGeom>
              <a:avLst/>
              <a:gdLst/>
              <a:ahLst/>
              <a:cxnLst/>
              <a:rect l="l" t="t" r="r" b="b"/>
              <a:pathLst>
                <a:path w="1" h="1133" extrusionOk="0">
                  <a:moveTo>
                    <a:pt x="1" y="0"/>
                  </a:moveTo>
                  <a:lnTo>
                    <a:pt x="1" y="1132"/>
                  </a:lnTo>
                  <a:lnTo>
                    <a:pt x="1" y="1132"/>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4" name="Google Shape;5054;p126"/>
            <p:cNvSpPr/>
            <p:nvPr/>
          </p:nvSpPr>
          <p:spPr>
            <a:xfrm>
              <a:off x="4901674" y="3730736"/>
              <a:ext cx="6713" cy="12891"/>
            </a:xfrm>
            <a:custGeom>
              <a:avLst/>
              <a:gdLst/>
              <a:ahLst/>
              <a:cxnLst/>
              <a:rect l="l" t="t" r="r" b="b"/>
              <a:pathLst>
                <a:path w="590" h="1133" extrusionOk="0">
                  <a:moveTo>
                    <a:pt x="1" y="0"/>
                  </a:moveTo>
                  <a:lnTo>
                    <a:pt x="1" y="1132"/>
                  </a:lnTo>
                  <a:lnTo>
                    <a:pt x="589" y="1132"/>
                  </a:lnTo>
                  <a:lnTo>
                    <a:pt x="589" y="0"/>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5" name="Google Shape;5055;p126"/>
            <p:cNvSpPr/>
            <p:nvPr/>
          </p:nvSpPr>
          <p:spPr>
            <a:xfrm>
              <a:off x="4908375" y="3730736"/>
              <a:ext cx="11" cy="12891"/>
            </a:xfrm>
            <a:custGeom>
              <a:avLst/>
              <a:gdLst/>
              <a:ahLst/>
              <a:cxnLst/>
              <a:rect l="l" t="t" r="r" b="b"/>
              <a:pathLst>
                <a:path w="1" h="1133" extrusionOk="0">
                  <a:moveTo>
                    <a:pt x="0" y="0"/>
                  </a:moveTo>
                  <a:lnTo>
                    <a:pt x="0" y="1132"/>
                  </a:lnTo>
                  <a:lnTo>
                    <a:pt x="0" y="1132"/>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6" name="Google Shape;5056;p126"/>
            <p:cNvSpPr/>
            <p:nvPr/>
          </p:nvSpPr>
          <p:spPr>
            <a:xfrm>
              <a:off x="4908375" y="3730736"/>
              <a:ext cx="11" cy="12891"/>
            </a:xfrm>
            <a:custGeom>
              <a:avLst/>
              <a:gdLst/>
              <a:ahLst/>
              <a:cxnLst/>
              <a:rect l="l" t="t" r="r" b="b"/>
              <a:pathLst>
                <a:path w="1" h="1133" extrusionOk="0">
                  <a:moveTo>
                    <a:pt x="0" y="0"/>
                  </a:moveTo>
                  <a:lnTo>
                    <a:pt x="0" y="1132"/>
                  </a:lnTo>
                  <a:lnTo>
                    <a:pt x="0" y="1132"/>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7" name="Google Shape;5057;p126"/>
            <p:cNvSpPr/>
            <p:nvPr/>
          </p:nvSpPr>
          <p:spPr>
            <a:xfrm>
              <a:off x="4908375" y="3730736"/>
              <a:ext cx="11" cy="12891"/>
            </a:xfrm>
            <a:custGeom>
              <a:avLst/>
              <a:gdLst/>
              <a:ahLst/>
              <a:cxnLst/>
              <a:rect l="l" t="t" r="r" b="b"/>
              <a:pathLst>
                <a:path w="1" h="1133" extrusionOk="0">
                  <a:moveTo>
                    <a:pt x="0" y="0"/>
                  </a:moveTo>
                  <a:lnTo>
                    <a:pt x="0" y="1132"/>
                  </a:lnTo>
                  <a:lnTo>
                    <a:pt x="0" y="1132"/>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8" name="Google Shape;5058;p126"/>
            <p:cNvSpPr/>
            <p:nvPr/>
          </p:nvSpPr>
          <p:spPr>
            <a:xfrm>
              <a:off x="4908375" y="3730736"/>
              <a:ext cx="6189" cy="12891"/>
            </a:xfrm>
            <a:custGeom>
              <a:avLst/>
              <a:gdLst/>
              <a:ahLst/>
              <a:cxnLst/>
              <a:rect l="l" t="t" r="r" b="b"/>
              <a:pathLst>
                <a:path w="544" h="1133" extrusionOk="0">
                  <a:moveTo>
                    <a:pt x="0" y="0"/>
                  </a:moveTo>
                  <a:lnTo>
                    <a:pt x="0" y="1132"/>
                  </a:lnTo>
                  <a:lnTo>
                    <a:pt x="543" y="1132"/>
                  </a:lnTo>
                  <a:lnTo>
                    <a:pt x="543" y="0"/>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9" name="Google Shape;5059;p126"/>
            <p:cNvSpPr/>
            <p:nvPr/>
          </p:nvSpPr>
          <p:spPr>
            <a:xfrm>
              <a:off x="4914553" y="3730736"/>
              <a:ext cx="11" cy="12891"/>
            </a:xfrm>
            <a:custGeom>
              <a:avLst/>
              <a:gdLst/>
              <a:ahLst/>
              <a:cxnLst/>
              <a:rect l="l" t="t" r="r" b="b"/>
              <a:pathLst>
                <a:path w="1" h="1133" extrusionOk="0">
                  <a:moveTo>
                    <a:pt x="0" y="1132"/>
                  </a:moveTo>
                  <a:lnTo>
                    <a:pt x="0" y="0"/>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0" name="Google Shape;5060;p126"/>
            <p:cNvSpPr/>
            <p:nvPr/>
          </p:nvSpPr>
          <p:spPr>
            <a:xfrm>
              <a:off x="4831110" y="3640603"/>
              <a:ext cx="70575" cy="11"/>
            </a:xfrm>
            <a:custGeom>
              <a:avLst/>
              <a:gdLst/>
              <a:ahLst/>
              <a:cxnLst/>
              <a:rect l="l" t="t" r="r" b="b"/>
              <a:pathLst>
                <a:path w="6203" h="1" extrusionOk="0">
                  <a:moveTo>
                    <a:pt x="6203" y="0"/>
                  </a:moveTo>
                  <a:lnTo>
                    <a:pt x="1" y="0"/>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1" name="Google Shape;5061;p126"/>
            <p:cNvSpPr/>
            <p:nvPr/>
          </p:nvSpPr>
          <p:spPr>
            <a:xfrm>
              <a:off x="4824420" y="3633902"/>
              <a:ext cx="90144" cy="12891"/>
            </a:xfrm>
            <a:custGeom>
              <a:avLst/>
              <a:gdLst/>
              <a:ahLst/>
              <a:cxnLst/>
              <a:rect l="l" t="t" r="r" b="b"/>
              <a:pathLst>
                <a:path w="7923" h="1133" extrusionOk="0">
                  <a:moveTo>
                    <a:pt x="589" y="1"/>
                  </a:moveTo>
                  <a:cubicBezTo>
                    <a:pt x="589" y="1"/>
                    <a:pt x="0" y="1"/>
                    <a:pt x="0" y="589"/>
                  </a:cubicBezTo>
                  <a:cubicBezTo>
                    <a:pt x="0" y="1133"/>
                    <a:pt x="589" y="1133"/>
                    <a:pt x="589" y="1133"/>
                  </a:cubicBezTo>
                  <a:lnTo>
                    <a:pt x="6791" y="1133"/>
                  </a:lnTo>
                  <a:cubicBezTo>
                    <a:pt x="7379" y="1133"/>
                    <a:pt x="7922" y="1133"/>
                    <a:pt x="7922" y="589"/>
                  </a:cubicBezTo>
                  <a:cubicBezTo>
                    <a:pt x="7922" y="1"/>
                    <a:pt x="7379" y="1"/>
                    <a:pt x="6791" y="1"/>
                  </a:cubicBez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2" name="Google Shape;5062;p126"/>
            <p:cNvSpPr/>
            <p:nvPr/>
          </p:nvSpPr>
          <p:spPr>
            <a:xfrm>
              <a:off x="4824420" y="3633902"/>
              <a:ext cx="11" cy="12891"/>
            </a:xfrm>
            <a:custGeom>
              <a:avLst/>
              <a:gdLst/>
              <a:ahLst/>
              <a:cxnLst/>
              <a:rect l="l" t="t" r="r" b="b"/>
              <a:pathLst>
                <a:path w="1" h="1133" extrusionOk="0">
                  <a:moveTo>
                    <a:pt x="0" y="1"/>
                  </a:moveTo>
                  <a:lnTo>
                    <a:pt x="0" y="1133"/>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3" name="Google Shape;5063;p126"/>
            <p:cNvSpPr/>
            <p:nvPr/>
          </p:nvSpPr>
          <p:spPr>
            <a:xfrm>
              <a:off x="4824420" y="3633902"/>
              <a:ext cx="11" cy="12891"/>
            </a:xfrm>
            <a:custGeom>
              <a:avLst/>
              <a:gdLst/>
              <a:ahLst/>
              <a:cxnLst/>
              <a:rect l="l" t="t" r="r" b="b"/>
              <a:pathLst>
                <a:path w="1" h="1133" extrusionOk="0">
                  <a:moveTo>
                    <a:pt x="0" y="1"/>
                  </a:moveTo>
                  <a:lnTo>
                    <a:pt x="0" y="1133"/>
                  </a:lnTo>
                  <a:lnTo>
                    <a:pt x="0" y="1133"/>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4" name="Google Shape;5064;p126"/>
            <p:cNvSpPr/>
            <p:nvPr/>
          </p:nvSpPr>
          <p:spPr>
            <a:xfrm>
              <a:off x="4824420" y="3633902"/>
              <a:ext cx="11" cy="12891"/>
            </a:xfrm>
            <a:custGeom>
              <a:avLst/>
              <a:gdLst/>
              <a:ahLst/>
              <a:cxnLst/>
              <a:rect l="l" t="t" r="r" b="b"/>
              <a:pathLst>
                <a:path w="1" h="1133" extrusionOk="0">
                  <a:moveTo>
                    <a:pt x="0" y="1"/>
                  </a:moveTo>
                  <a:lnTo>
                    <a:pt x="0" y="1133"/>
                  </a:lnTo>
                  <a:lnTo>
                    <a:pt x="0" y="1133"/>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5" name="Google Shape;5065;p126"/>
            <p:cNvSpPr/>
            <p:nvPr/>
          </p:nvSpPr>
          <p:spPr>
            <a:xfrm>
              <a:off x="4824420" y="3633902"/>
              <a:ext cx="6701" cy="12891"/>
            </a:xfrm>
            <a:custGeom>
              <a:avLst/>
              <a:gdLst/>
              <a:ahLst/>
              <a:cxnLst/>
              <a:rect l="l" t="t" r="r" b="b"/>
              <a:pathLst>
                <a:path w="589" h="1133" extrusionOk="0">
                  <a:moveTo>
                    <a:pt x="0" y="1"/>
                  </a:moveTo>
                  <a:lnTo>
                    <a:pt x="0" y="1133"/>
                  </a:lnTo>
                  <a:lnTo>
                    <a:pt x="589" y="1133"/>
                  </a:lnTo>
                  <a:lnTo>
                    <a:pt x="589" y="1"/>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6" name="Google Shape;5066;p126"/>
            <p:cNvSpPr/>
            <p:nvPr/>
          </p:nvSpPr>
          <p:spPr>
            <a:xfrm>
              <a:off x="4831110" y="3633902"/>
              <a:ext cx="11" cy="12891"/>
            </a:xfrm>
            <a:custGeom>
              <a:avLst/>
              <a:gdLst/>
              <a:ahLst/>
              <a:cxnLst/>
              <a:rect l="l" t="t" r="r" b="b"/>
              <a:pathLst>
                <a:path w="1" h="1133" extrusionOk="0">
                  <a:moveTo>
                    <a:pt x="1" y="1"/>
                  </a:moveTo>
                  <a:lnTo>
                    <a:pt x="1" y="1133"/>
                  </a:lnTo>
                  <a:lnTo>
                    <a:pt x="1" y="1133"/>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7" name="Google Shape;5067;p126"/>
            <p:cNvSpPr/>
            <p:nvPr/>
          </p:nvSpPr>
          <p:spPr>
            <a:xfrm>
              <a:off x="4831110" y="3633902"/>
              <a:ext cx="11" cy="12891"/>
            </a:xfrm>
            <a:custGeom>
              <a:avLst/>
              <a:gdLst/>
              <a:ahLst/>
              <a:cxnLst/>
              <a:rect l="l" t="t" r="r" b="b"/>
              <a:pathLst>
                <a:path w="1" h="1133" extrusionOk="0">
                  <a:moveTo>
                    <a:pt x="1" y="1"/>
                  </a:moveTo>
                  <a:lnTo>
                    <a:pt x="1" y="1133"/>
                  </a:lnTo>
                  <a:lnTo>
                    <a:pt x="1" y="1133"/>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8" name="Google Shape;5068;p126"/>
            <p:cNvSpPr/>
            <p:nvPr/>
          </p:nvSpPr>
          <p:spPr>
            <a:xfrm>
              <a:off x="4831110" y="3633902"/>
              <a:ext cx="6189" cy="12891"/>
            </a:xfrm>
            <a:custGeom>
              <a:avLst/>
              <a:gdLst/>
              <a:ahLst/>
              <a:cxnLst/>
              <a:rect l="l" t="t" r="r" b="b"/>
              <a:pathLst>
                <a:path w="544" h="1133" extrusionOk="0">
                  <a:moveTo>
                    <a:pt x="1" y="1"/>
                  </a:moveTo>
                  <a:lnTo>
                    <a:pt x="1" y="1133"/>
                  </a:lnTo>
                  <a:lnTo>
                    <a:pt x="544" y="1133"/>
                  </a:lnTo>
                  <a:lnTo>
                    <a:pt x="544" y="1"/>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9" name="Google Shape;5069;p126"/>
            <p:cNvSpPr/>
            <p:nvPr/>
          </p:nvSpPr>
          <p:spPr>
            <a:xfrm>
              <a:off x="4837288" y="3633902"/>
              <a:ext cx="11" cy="12891"/>
            </a:xfrm>
            <a:custGeom>
              <a:avLst/>
              <a:gdLst/>
              <a:ahLst/>
              <a:cxnLst/>
              <a:rect l="l" t="t" r="r" b="b"/>
              <a:pathLst>
                <a:path w="1" h="1133" extrusionOk="0">
                  <a:moveTo>
                    <a:pt x="1" y="1"/>
                  </a:moveTo>
                  <a:lnTo>
                    <a:pt x="1" y="1133"/>
                  </a:lnTo>
                  <a:lnTo>
                    <a:pt x="1" y="1133"/>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0" name="Google Shape;5070;p126"/>
            <p:cNvSpPr/>
            <p:nvPr/>
          </p:nvSpPr>
          <p:spPr>
            <a:xfrm>
              <a:off x="4837288" y="3633902"/>
              <a:ext cx="11" cy="12891"/>
            </a:xfrm>
            <a:custGeom>
              <a:avLst/>
              <a:gdLst/>
              <a:ahLst/>
              <a:cxnLst/>
              <a:rect l="l" t="t" r="r" b="b"/>
              <a:pathLst>
                <a:path w="1" h="1133" extrusionOk="0">
                  <a:moveTo>
                    <a:pt x="1" y="1"/>
                  </a:moveTo>
                  <a:lnTo>
                    <a:pt x="1" y="1133"/>
                  </a:lnTo>
                  <a:lnTo>
                    <a:pt x="1" y="1133"/>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1" name="Google Shape;5071;p126"/>
            <p:cNvSpPr/>
            <p:nvPr/>
          </p:nvSpPr>
          <p:spPr>
            <a:xfrm>
              <a:off x="4837288" y="3633902"/>
              <a:ext cx="11" cy="12891"/>
            </a:xfrm>
            <a:custGeom>
              <a:avLst/>
              <a:gdLst/>
              <a:ahLst/>
              <a:cxnLst/>
              <a:rect l="l" t="t" r="r" b="b"/>
              <a:pathLst>
                <a:path w="1" h="1133" extrusionOk="0">
                  <a:moveTo>
                    <a:pt x="1" y="1"/>
                  </a:moveTo>
                  <a:lnTo>
                    <a:pt x="1" y="1133"/>
                  </a:lnTo>
                  <a:lnTo>
                    <a:pt x="1" y="1133"/>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2" name="Google Shape;5072;p126"/>
            <p:cNvSpPr/>
            <p:nvPr/>
          </p:nvSpPr>
          <p:spPr>
            <a:xfrm>
              <a:off x="4837288" y="3633902"/>
              <a:ext cx="6713" cy="12891"/>
            </a:xfrm>
            <a:custGeom>
              <a:avLst/>
              <a:gdLst/>
              <a:ahLst/>
              <a:cxnLst/>
              <a:rect l="l" t="t" r="r" b="b"/>
              <a:pathLst>
                <a:path w="590" h="1133" extrusionOk="0">
                  <a:moveTo>
                    <a:pt x="1" y="1"/>
                  </a:moveTo>
                  <a:lnTo>
                    <a:pt x="1" y="1133"/>
                  </a:lnTo>
                  <a:lnTo>
                    <a:pt x="589" y="1133"/>
                  </a:lnTo>
                  <a:lnTo>
                    <a:pt x="589" y="1"/>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3" name="Google Shape;5073;p126"/>
            <p:cNvSpPr/>
            <p:nvPr/>
          </p:nvSpPr>
          <p:spPr>
            <a:xfrm>
              <a:off x="4843990" y="3633902"/>
              <a:ext cx="11" cy="12891"/>
            </a:xfrm>
            <a:custGeom>
              <a:avLst/>
              <a:gdLst/>
              <a:ahLst/>
              <a:cxnLst/>
              <a:rect l="l" t="t" r="r" b="b"/>
              <a:pathLst>
                <a:path w="1" h="1133" extrusionOk="0">
                  <a:moveTo>
                    <a:pt x="0" y="1"/>
                  </a:moveTo>
                  <a:lnTo>
                    <a:pt x="0" y="1133"/>
                  </a:lnTo>
                  <a:lnTo>
                    <a:pt x="0" y="1133"/>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4" name="Google Shape;5074;p126"/>
            <p:cNvSpPr/>
            <p:nvPr/>
          </p:nvSpPr>
          <p:spPr>
            <a:xfrm>
              <a:off x="4843990" y="3633902"/>
              <a:ext cx="11" cy="12891"/>
            </a:xfrm>
            <a:custGeom>
              <a:avLst/>
              <a:gdLst/>
              <a:ahLst/>
              <a:cxnLst/>
              <a:rect l="l" t="t" r="r" b="b"/>
              <a:pathLst>
                <a:path w="1" h="1133" extrusionOk="0">
                  <a:moveTo>
                    <a:pt x="0" y="1"/>
                  </a:moveTo>
                  <a:lnTo>
                    <a:pt x="0" y="1133"/>
                  </a:lnTo>
                  <a:lnTo>
                    <a:pt x="0" y="1133"/>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5" name="Google Shape;5075;p126"/>
            <p:cNvSpPr/>
            <p:nvPr/>
          </p:nvSpPr>
          <p:spPr>
            <a:xfrm>
              <a:off x="4843990" y="3633902"/>
              <a:ext cx="11" cy="12891"/>
            </a:xfrm>
            <a:custGeom>
              <a:avLst/>
              <a:gdLst/>
              <a:ahLst/>
              <a:cxnLst/>
              <a:rect l="l" t="t" r="r" b="b"/>
              <a:pathLst>
                <a:path w="1" h="1133" extrusionOk="0">
                  <a:moveTo>
                    <a:pt x="0" y="1"/>
                  </a:moveTo>
                  <a:lnTo>
                    <a:pt x="0" y="1133"/>
                  </a:lnTo>
                  <a:lnTo>
                    <a:pt x="0" y="1133"/>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6" name="Google Shape;5076;p126"/>
            <p:cNvSpPr/>
            <p:nvPr/>
          </p:nvSpPr>
          <p:spPr>
            <a:xfrm>
              <a:off x="4843990" y="3633902"/>
              <a:ext cx="6189" cy="12891"/>
            </a:xfrm>
            <a:custGeom>
              <a:avLst/>
              <a:gdLst/>
              <a:ahLst/>
              <a:cxnLst/>
              <a:rect l="l" t="t" r="r" b="b"/>
              <a:pathLst>
                <a:path w="544" h="1133" extrusionOk="0">
                  <a:moveTo>
                    <a:pt x="0" y="1"/>
                  </a:moveTo>
                  <a:lnTo>
                    <a:pt x="0" y="1133"/>
                  </a:lnTo>
                  <a:lnTo>
                    <a:pt x="544" y="1133"/>
                  </a:lnTo>
                  <a:lnTo>
                    <a:pt x="544" y="1"/>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7" name="Google Shape;5077;p126"/>
            <p:cNvSpPr/>
            <p:nvPr/>
          </p:nvSpPr>
          <p:spPr>
            <a:xfrm>
              <a:off x="4850168" y="3633902"/>
              <a:ext cx="11" cy="12891"/>
            </a:xfrm>
            <a:custGeom>
              <a:avLst/>
              <a:gdLst/>
              <a:ahLst/>
              <a:cxnLst/>
              <a:rect l="l" t="t" r="r" b="b"/>
              <a:pathLst>
                <a:path w="1" h="1133" extrusionOk="0">
                  <a:moveTo>
                    <a:pt x="1" y="1"/>
                  </a:moveTo>
                  <a:lnTo>
                    <a:pt x="1" y="1133"/>
                  </a:lnTo>
                  <a:lnTo>
                    <a:pt x="1" y="1133"/>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8" name="Google Shape;5078;p126"/>
            <p:cNvSpPr/>
            <p:nvPr/>
          </p:nvSpPr>
          <p:spPr>
            <a:xfrm>
              <a:off x="4850168" y="3633902"/>
              <a:ext cx="11" cy="12891"/>
            </a:xfrm>
            <a:custGeom>
              <a:avLst/>
              <a:gdLst/>
              <a:ahLst/>
              <a:cxnLst/>
              <a:rect l="l" t="t" r="r" b="b"/>
              <a:pathLst>
                <a:path w="1" h="1133" extrusionOk="0">
                  <a:moveTo>
                    <a:pt x="1" y="1"/>
                  </a:moveTo>
                  <a:lnTo>
                    <a:pt x="1" y="1133"/>
                  </a:lnTo>
                  <a:lnTo>
                    <a:pt x="1" y="1133"/>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9" name="Google Shape;5079;p126"/>
            <p:cNvSpPr/>
            <p:nvPr/>
          </p:nvSpPr>
          <p:spPr>
            <a:xfrm>
              <a:off x="4850168" y="3633902"/>
              <a:ext cx="6713" cy="12891"/>
            </a:xfrm>
            <a:custGeom>
              <a:avLst/>
              <a:gdLst/>
              <a:ahLst/>
              <a:cxnLst/>
              <a:rect l="l" t="t" r="r" b="b"/>
              <a:pathLst>
                <a:path w="590" h="1133" extrusionOk="0">
                  <a:moveTo>
                    <a:pt x="1" y="1"/>
                  </a:moveTo>
                  <a:lnTo>
                    <a:pt x="1" y="1133"/>
                  </a:lnTo>
                  <a:lnTo>
                    <a:pt x="589" y="1133"/>
                  </a:lnTo>
                  <a:lnTo>
                    <a:pt x="589" y="1"/>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0" name="Google Shape;5080;p126"/>
            <p:cNvSpPr/>
            <p:nvPr/>
          </p:nvSpPr>
          <p:spPr>
            <a:xfrm>
              <a:off x="4856869" y="3633902"/>
              <a:ext cx="11" cy="12891"/>
            </a:xfrm>
            <a:custGeom>
              <a:avLst/>
              <a:gdLst/>
              <a:ahLst/>
              <a:cxnLst/>
              <a:rect l="l" t="t" r="r" b="b"/>
              <a:pathLst>
                <a:path w="1" h="1133" extrusionOk="0">
                  <a:moveTo>
                    <a:pt x="0" y="1"/>
                  </a:moveTo>
                  <a:lnTo>
                    <a:pt x="0" y="1133"/>
                  </a:lnTo>
                  <a:lnTo>
                    <a:pt x="0" y="1133"/>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1" name="Google Shape;5081;p126"/>
            <p:cNvSpPr/>
            <p:nvPr/>
          </p:nvSpPr>
          <p:spPr>
            <a:xfrm>
              <a:off x="4856869" y="3633902"/>
              <a:ext cx="11" cy="12891"/>
            </a:xfrm>
            <a:custGeom>
              <a:avLst/>
              <a:gdLst/>
              <a:ahLst/>
              <a:cxnLst/>
              <a:rect l="l" t="t" r="r" b="b"/>
              <a:pathLst>
                <a:path w="1" h="1133" extrusionOk="0">
                  <a:moveTo>
                    <a:pt x="0" y="1"/>
                  </a:moveTo>
                  <a:lnTo>
                    <a:pt x="0" y="1133"/>
                  </a:lnTo>
                  <a:lnTo>
                    <a:pt x="0" y="1133"/>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2" name="Google Shape;5082;p126"/>
            <p:cNvSpPr/>
            <p:nvPr/>
          </p:nvSpPr>
          <p:spPr>
            <a:xfrm>
              <a:off x="4856869" y="3633902"/>
              <a:ext cx="11" cy="12891"/>
            </a:xfrm>
            <a:custGeom>
              <a:avLst/>
              <a:gdLst/>
              <a:ahLst/>
              <a:cxnLst/>
              <a:rect l="l" t="t" r="r" b="b"/>
              <a:pathLst>
                <a:path w="1" h="1133" extrusionOk="0">
                  <a:moveTo>
                    <a:pt x="0" y="1"/>
                  </a:moveTo>
                  <a:lnTo>
                    <a:pt x="0" y="1133"/>
                  </a:lnTo>
                  <a:lnTo>
                    <a:pt x="0" y="1133"/>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3" name="Google Shape;5083;p126"/>
            <p:cNvSpPr/>
            <p:nvPr/>
          </p:nvSpPr>
          <p:spPr>
            <a:xfrm>
              <a:off x="4856869" y="3633902"/>
              <a:ext cx="6189" cy="12891"/>
            </a:xfrm>
            <a:custGeom>
              <a:avLst/>
              <a:gdLst/>
              <a:ahLst/>
              <a:cxnLst/>
              <a:rect l="l" t="t" r="r" b="b"/>
              <a:pathLst>
                <a:path w="544" h="1133" extrusionOk="0">
                  <a:moveTo>
                    <a:pt x="0" y="1"/>
                  </a:moveTo>
                  <a:lnTo>
                    <a:pt x="0" y="1133"/>
                  </a:lnTo>
                  <a:lnTo>
                    <a:pt x="543" y="1133"/>
                  </a:lnTo>
                  <a:lnTo>
                    <a:pt x="543" y="1"/>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4" name="Google Shape;5084;p126"/>
            <p:cNvSpPr/>
            <p:nvPr/>
          </p:nvSpPr>
          <p:spPr>
            <a:xfrm>
              <a:off x="4863047" y="3633902"/>
              <a:ext cx="11" cy="12891"/>
            </a:xfrm>
            <a:custGeom>
              <a:avLst/>
              <a:gdLst/>
              <a:ahLst/>
              <a:cxnLst/>
              <a:rect l="l" t="t" r="r" b="b"/>
              <a:pathLst>
                <a:path w="1" h="1133" extrusionOk="0">
                  <a:moveTo>
                    <a:pt x="0" y="1"/>
                  </a:moveTo>
                  <a:lnTo>
                    <a:pt x="0" y="1133"/>
                  </a:lnTo>
                  <a:lnTo>
                    <a:pt x="0" y="1133"/>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5" name="Google Shape;5085;p126"/>
            <p:cNvSpPr/>
            <p:nvPr/>
          </p:nvSpPr>
          <p:spPr>
            <a:xfrm>
              <a:off x="4863047" y="3633902"/>
              <a:ext cx="11" cy="12891"/>
            </a:xfrm>
            <a:custGeom>
              <a:avLst/>
              <a:gdLst/>
              <a:ahLst/>
              <a:cxnLst/>
              <a:rect l="l" t="t" r="r" b="b"/>
              <a:pathLst>
                <a:path w="1" h="1133" extrusionOk="0">
                  <a:moveTo>
                    <a:pt x="0" y="1"/>
                  </a:moveTo>
                  <a:lnTo>
                    <a:pt x="0" y="1133"/>
                  </a:lnTo>
                  <a:lnTo>
                    <a:pt x="0" y="1133"/>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6" name="Google Shape;5086;p126"/>
            <p:cNvSpPr/>
            <p:nvPr/>
          </p:nvSpPr>
          <p:spPr>
            <a:xfrm>
              <a:off x="4863047" y="3633902"/>
              <a:ext cx="6701" cy="12891"/>
            </a:xfrm>
            <a:custGeom>
              <a:avLst/>
              <a:gdLst/>
              <a:ahLst/>
              <a:cxnLst/>
              <a:rect l="l" t="t" r="r" b="b"/>
              <a:pathLst>
                <a:path w="589" h="1133" extrusionOk="0">
                  <a:moveTo>
                    <a:pt x="0" y="1"/>
                  </a:moveTo>
                  <a:lnTo>
                    <a:pt x="0" y="1133"/>
                  </a:lnTo>
                  <a:lnTo>
                    <a:pt x="589" y="1133"/>
                  </a:lnTo>
                  <a:lnTo>
                    <a:pt x="589" y="1"/>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7" name="Google Shape;5087;p126"/>
            <p:cNvSpPr/>
            <p:nvPr/>
          </p:nvSpPr>
          <p:spPr>
            <a:xfrm>
              <a:off x="4869737" y="3633902"/>
              <a:ext cx="11" cy="12891"/>
            </a:xfrm>
            <a:custGeom>
              <a:avLst/>
              <a:gdLst/>
              <a:ahLst/>
              <a:cxnLst/>
              <a:rect l="l" t="t" r="r" b="b"/>
              <a:pathLst>
                <a:path w="1" h="1133" extrusionOk="0">
                  <a:moveTo>
                    <a:pt x="1" y="1"/>
                  </a:moveTo>
                  <a:lnTo>
                    <a:pt x="1" y="1133"/>
                  </a:lnTo>
                  <a:lnTo>
                    <a:pt x="1" y="1133"/>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8" name="Google Shape;5088;p126"/>
            <p:cNvSpPr/>
            <p:nvPr/>
          </p:nvSpPr>
          <p:spPr>
            <a:xfrm>
              <a:off x="4869737" y="3633902"/>
              <a:ext cx="11" cy="12891"/>
            </a:xfrm>
            <a:custGeom>
              <a:avLst/>
              <a:gdLst/>
              <a:ahLst/>
              <a:cxnLst/>
              <a:rect l="l" t="t" r="r" b="b"/>
              <a:pathLst>
                <a:path w="1" h="1133" extrusionOk="0">
                  <a:moveTo>
                    <a:pt x="1" y="1"/>
                  </a:moveTo>
                  <a:lnTo>
                    <a:pt x="1" y="1133"/>
                  </a:lnTo>
                  <a:lnTo>
                    <a:pt x="1" y="1133"/>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9" name="Google Shape;5089;p126"/>
            <p:cNvSpPr/>
            <p:nvPr/>
          </p:nvSpPr>
          <p:spPr>
            <a:xfrm>
              <a:off x="4869737" y="3633902"/>
              <a:ext cx="11" cy="12891"/>
            </a:xfrm>
            <a:custGeom>
              <a:avLst/>
              <a:gdLst/>
              <a:ahLst/>
              <a:cxnLst/>
              <a:rect l="l" t="t" r="r" b="b"/>
              <a:pathLst>
                <a:path w="1" h="1133" extrusionOk="0">
                  <a:moveTo>
                    <a:pt x="1" y="1"/>
                  </a:moveTo>
                  <a:lnTo>
                    <a:pt x="1" y="1133"/>
                  </a:lnTo>
                  <a:lnTo>
                    <a:pt x="1" y="1133"/>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0" name="Google Shape;5090;p126"/>
            <p:cNvSpPr/>
            <p:nvPr/>
          </p:nvSpPr>
          <p:spPr>
            <a:xfrm>
              <a:off x="4869737" y="3633902"/>
              <a:ext cx="6201" cy="12891"/>
            </a:xfrm>
            <a:custGeom>
              <a:avLst/>
              <a:gdLst/>
              <a:ahLst/>
              <a:cxnLst/>
              <a:rect l="l" t="t" r="r" b="b"/>
              <a:pathLst>
                <a:path w="545" h="1133" extrusionOk="0">
                  <a:moveTo>
                    <a:pt x="1" y="1"/>
                  </a:moveTo>
                  <a:lnTo>
                    <a:pt x="1" y="1133"/>
                  </a:lnTo>
                  <a:lnTo>
                    <a:pt x="544" y="1133"/>
                  </a:lnTo>
                  <a:lnTo>
                    <a:pt x="544" y="1"/>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1" name="Google Shape;5091;p126"/>
            <p:cNvSpPr/>
            <p:nvPr/>
          </p:nvSpPr>
          <p:spPr>
            <a:xfrm>
              <a:off x="4875926" y="3633902"/>
              <a:ext cx="11" cy="12891"/>
            </a:xfrm>
            <a:custGeom>
              <a:avLst/>
              <a:gdLst/>
              <a:ahLst/>
              <a:cxnLst/>
              <a:rect l="l" t="t" r="r" b="b"/>
              <a:pathLst>
                <a:path w="1" h="1133" extrusionOk="0">
                  <a:moveTo>
                    <a:pt x="0" y="1"/>
                  </a:moveTo>
                  <a:lnTo>
                    <a:pt x="0" y="1133"/>
                  </a:lnTo>
                  <a:lnTo>
                    <a:pt x="0" y="1133"/>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2" name="Google Shape;5092;p126"/>
            <p:cNvSpPr/>
            <p:nvPr/>
          </p:nvSpPr>
          <p:spPr>
            <a:xfrm>
              <a:off x="4875926" y="3633902"/>
              <a:ext cx="11" cy="12891"/>
            </a:xfrm>
            <a:custGeom>
              <a:avLst/>
              <a:gdLst/>
              <a:ahLst/>
              <a:cxnLst/>
              <a:rect l="l" t="t" r="r" b="b"/>
              <a:pathLst>
                <a:path w="1" h="1133" extrusionOk="0">
                  <a:moveTo>
                    <a:pt x="0" y="1"/>
                  </a:moveTo>
                  <a:lnTo>
                    <a:pt x="0" y="1133"/>
                  </a:lnTo>
                  <a:lnTo>
                    <a:pt x="0" y="1133"/>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3" name="Google Shape;5093;p126"/>
            <p:cNvSpPr/>
            <p:nvPr/>
          </p:nvSpPr>
          <p:spPr>
            <a:xfrm>
              <a:off x="4875926" y="3633902"/>
              <a:ext cx="11" cy="12891"/>
            </a:xfrm>
            <a:custGeom>
              <a:avLst/>
              <a:gdLst/>
              <a:ahLst/>
              <a:cxnLst/>
              <a:rect l="l" t="t" r="r" b="b"/>
              <a:pathLst>
                <a:path w="1" h="1133" extrusionOk="0">
                  <a:moveTo>
                    <a:pt x="0" y="1"/>
                  </a:moveTo>
                  <a:lnTo>
                    <a:pt x="0" y="1133"/>
                  </a:lnTo>
                  <a:lnTo>
                    <a:pt x="0" y="1133"/>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4" name="Google Shape;5094;p126"/>
            <p:cNvSpPr/>
            <p:nvPr/>
          </p:nvSpPr>
          <p:spPr>
            <a:xfrm>
              <a:off x="4875926" y="3633902"/>
              <a:ext cx="6701" cy="12891"/>
            </a:xfrm>
            <a:custGeom>
              <a:avLst/>
              <a:gdLst/>
              <a:ahLst/>
              <a:cxnLst/>
              <a:rect l="l" t="t" r="r" b="b"/>
              <a:pathLst>
                <a:path w="589" h="1133" extrusionOk="0">
                  <a:moveTo>
                    <a:pt x="0" y="1"/>
                  </a:moveTo>
                  <a:lnTo>
                    <a:pt x="0" y="1133"/>
                  </a:lnTo>
                  <a:lnTo>
                    <a:pt x="589" y="1133"/>
                  </a:lnTo>
                  <a:lnTo>
                    <a:pt x="589" y="1"/>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5" name="Google Shape;5095;p126"/>
            <p:cNvSpPr/>
            <p:nvPr/>
          </p:nvSpPr>
          <p:spPr>
            <a:xfrm>
              <a:off x="4882616" y="3633902"/>
              <a:ext cx="11" cy="12891"/>
            </a:xfrm>
            <a:custGeom>
              <a:avLst/>
              <a:gdLst/>
              <a:ahLst/>
              <a:cxnLst/>
              <a:rect l="l" t="t" r="r" b="b"/>
              <a:pathLst>
                <a:path w="1" h="1133" extrusionOk="0">
                  <a:moveTo>
                    <a:pt x="1" y="1"/>
                  </a:moveTo>
                  <a:lnTo>
                    <a:pt x="1" y="1133"/>
                  </a:lnTo>
                  <a:lnTo>
                    <a:pt x="1" y="1133"/>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6" name="Google Shape;5096;p126"/>
            <p:cNvSpPr/>
            <p:nvPr/>
          </p:nvSpPr>
          <p:spPr>
            <a:xfrm>
              <a:off x="4882616" y="3633902"/>
              <a:ext cx="11" cy="12891"/>
            </a:xfrm>
            <a:custGeom>
              <a:avLst/>
              <a:gdLst/>
              <a:ahLst/>
              <a:cxnLst/>
              <a:rect l="l" t="t" r="r" b="b"/>
              <a:pathLst>
                <a:path w="1" h="1133" extrusionOk="0">
                  <a:moveTo>
                    <a:pt x="1" y="1"/>
                  </a:moveTo>
                  <a:lnTo>
                    <a:pt x="1" y="1133"/>
                  </a:lnTo>
                  <a:lnTo>
                    <a:pt x="1" y="1133"/>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7" name="Google Shape;5097;p126"/>
            <p:cNvSpPr/>
            <p:nvPr/>
          </p:nvSpPr>
          <p:spPr>
            <a:xfrm>
              <a:off x="4882616" y="3633902"/>
              <a:ext cx="6189" cy="12891"/>
            </a:xfrm>
            <a:custGeom>
              <a:avLst/>
              <a:gdLst/>
              <a:ahLst/>
              <a:cxnLst/>
              <a:rect l="l" t="t" r="r" b="b"/>
              <a:pathLst>
                <a:path w="544" h="1133" extrusionOk="0">
                  <a:moveTo>
                    <a:pt x="1" y="1"/>
                  </a:moveTo>
                  <a:lnTo>
                    <a:pt x="1" y="1133"/>
                  </a:lnTo>
                  <a:lnTo>
                    <a:pt x="544" y="1133"/>
                  </a:lnTo>
                  <a:lnTo>
                    <a:pt x="544" y="1"/>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8" name="Google Shape;5098;p126"/>
            <p:cNvSpPr/>
            <p:nvPr/>
          </p:nvSpPr>
          <p:spPr>
            <a:xfrm>
              <a:off x="4888794" y="3633902"/>
              <a:ext cx="11" cy="12891"/>
            </a:xfrm>
            <a:custGeom>
              <a:avLst/>
              <a:gdLst/>
              <a:ahLst/>
              <a:cxnLst/>
              <a:rect l="l" t="t" r="r" b="b"/>
              <a:pathLst>
                <a:path w="1" h="1133" extrusionOk="0">
                  <a:moveTo>
                    <a:pt x="1" y="1"/>
                  </a:moveTo>
                  <a:lnTo>
                    <a:pt x="1" y="1133"/>
                  </a:lnTo>
                  <a:lnTo>
                    <a:pt x="1" y="1133"/>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9" name="Google Shape;5099;p126"/>
            <p:cNvSpPr/>
            <p:nvPr/>
          </p:nvSpPr>
          <p:spPr>
            <a:xfrm>
              <a:off x="4888794" y="3633902"/>
              <a:ext cx="11" cy="12891"/>
            </a:xfrm>
            <a:custGeom>
              <a:avLst/>
              <a:gdLst/>
              <a:ahLst/>
              <a:cxnLst/>
              <a:rect l="l" t="t" r="r" b="b"/>
              <a:pathLst>
                <a:path w="1" h="1133" extrusionOk="0">
                  <a:moveTo>
                    <a:pt x="1" y="1"/>
                  </a:moveTo>
                  <a:lnTo>
                    <a:pt x="1" y="1133"/>
                  </a:lnTo>
                  <a:lnTo>
                    <a:pt x="1" y="1133"/>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0" name="Google Shape;5100;p126"/>
            <p:cNvSpPr/>
            <p:nvPr/>
          </p:nvSpPr>
          <p:spPr>
            <a:xfrm>
              <a:off x="4888794" y="3633902"/>
              <a:ext cx="11" cy="12891"/>
            </a:xfrm>
            <a:custGeom>
              <a:avLst/>
              <a:gdLst/>
              <a:ahLst/>
              <a:cxnLst/>
              <a:rect l="l" t="t" r="r" b="b"/>
              <a:pathLst>
                <a:path w="1" h="1133" extrusionOk="0">
                  <a:moveTo>
                    <a:pt x="1" y="1"/>
                  </a:moveTo>
                  <a:lnTo>
                    <a:pt x="1" y="1133"/>
                  </a:lnTo>
                  <a:lnTo>
                    <a:pt x="1" y="1133"/>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1" name="Google Shape;5101;p126"/>
            <p:cNvSpPr/>
            <p:nvPr/>
          </p:nvSpPr>
          <p:spPr>
            <a:xfrm>
              <a:off x="4888794" y="3633902"/>
              <a:ext cx="6713" cy="12891"/>
            </a:xfrm>
            <a:custGeom>
              <a:avLst/>
              <a:gdLst/>
              <a:ahLst/>
              <a:cxnLst/>
              <a:rect l="l" t="t" r="r" b="b"/>
              <a:pathLst>
                <a:path w="590" h="1133" extrusionOk="0">
                  <a:moveTo>
                    <a:pt x="1" y="1"/>
                  </a:moveTo>
                  <a:lnTo>
                    <a:pt x="1" y="1133"/>
                  </a:lnTo>
                  <a:lnTo>
                    <a:pt x="589" y="1133"/>
                  </a:lnTo>
                  <a:lnTo>
                    <a:pt x="589" y="1"/>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2" name="Google Shape;5102;p126"/>
            <p:cNvSpPr/>
            <p:nvPr/>
          </p:nvSpPr>
          <p:spPr>
            <a:xfrm>
              <a:off x="4895496" y="3633902"/>
              <a:ext cx="11" cy="12891"/>
            </a:xfrm>
            <a:custGeom>
              <a:avLst/>
              <a:gdLst/>
              <a:ahLst/>
              <a:cxnLst/>
              <a:rect l="l" t="t" r="r" b="b"/>
              <a:pathLst>
                <a:path w="1" h="1133" extrusionOk="0">
                  <a:moveTo>
                    <a:pt x="0" y="1"/>
                  </a:moveTo>
                  <a:lnTo>
                    <a:pt x="0" y="1133"/>
                  </a:lnTo>
                  <a:lnTo>
                    <a:pt x="0" y="1133"/>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3" name="Google Shape;5103;p126"/>
            <p:cNvSpPr/>
            <p:nvPr/>
          </p:nvSpPr>
          <p:spPr>
            <a:xfrm>
              <a:off x="4895496" y="3633902"/>
              <a:ext cx="11" cy="12891"/>
            </a:xfrm>
            <a:custGeom>
              <a:avLst/>
              <a:gdLst/>
              <a:ahLst/>
              <a:cxnLst/>
              <a:rect l="l" t="t" r="r" b="b"/>
              <a:pathLst>
                <a:path w="1" h="1133" extrusionOk="0">
                  <a:moveTo>
                    <a:pt x="0" y="1"/>
                  </a:moveTo>
                  <a:lnTo>
                    <a:pt x="0" y="1133"/>
                  </a:lnTo>
                  <a:lnTo>
                    <a:pt x="0" y="1133"/>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4" name="Google Shape;5104;p126"/>
            <p:cNvSpPr/>
            <p:nvPr/>
          </p:nvSpPr>
          <p:spPr>
            <a:xfrm>
              <a:off x="4895496" y="3633902"/>
              <a:ext cx="11" cy="12891"/>
            </a:xfrm>
            <a:custGeom>
              <a:avLst/>
              <a:gdLst/>
              <a:ahLst/>
              <a:cxnLst/>
              <a:rect l="l" t="t" r="r" b="b"/>
              <a:pathLst>
                <a:path w="1" h="1133" extrusionOk="0">
                  <a:moveTo>
                    <a:pt x="0" y="1"/>
                  </a:moveTo>
                  <a:lnTo>
                    <a:pt x="0" y="1133"/>
                  </a:lnTo>
                  <a:lnTo>
                    <a:pt x="0" y="1133"/>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5" name="Google Shape;5105;p126"/>
            <p:cNvSpPr/>
            <p:nvPr/>
          </p:nvSpPr>
          <p:spPr>
            <a:xfrm>
              <a:off x="4895496" y="3633902"/>
              <a:ext cx="6189" cy="12891"/>
            </a:xfrm>
            <a:custGeom>
              <a:avLst/>
              <a:gdLst/>
              <a:ahLst/>
              <a:cxnLst/>
              <a:rect l="l" t="t" r="r" b="b"/>
              <a:pathLst>
                <a:path w="544" h="1133" extrusionOk="0">
                  <a:moveTo>
                    <a:pt x="0" y="1"/>
                  </a:moveTo>
                  <a:lnTo>
                    <a:pt x="0" y="1133"/>
                  </a:lnTo>
                  <a:lnTo>
                    <a:pt x="544" y="1133"/>
                  </a:lnTo>
                  <a:lnTo>
                    <a:pt x="544" y="1"/>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6" name="Google Shape;5106;p126"/>
            <p:cNvSpPr/>
            <p:nvPr/>
          </p:nvSpPr>
          <p:spPr>
            <a:xfrm>
              <a:off x="4901674" y="3633902"/>
              <a:ext cx="11" cy="12891"/>
            </a:xfrm>
            <a:custGeom>
              <a:avLst/>
              <a:gdLst/>
              <a:ahLst/>
              <a:cxnLst/>
              <a:rect l="l" t="t" r="r" b="b"/>
              <a:pathLst>
                <a:path w="1" h="1133" extrusionOk="0">
                  <a:moveTo>
                    <a:pt x="1" y="1"/>
                  </a:moveTo>
                  <a:lnTo>
                    <a:pt x="1" y="1133"/>
                  </a:lnTo>
                  <a:lnTo>
                    <a:pt x="1" y="1133"/>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7" name="Google Shape;5107;p126"/>
            <p:cNvSpPr/>
            <p:nvPr/>
          </p:nvSpPr>
          <p:spPr>
            <a:xfrm>
              <a:off x="4901674" y="3633902"/>
              <a:ext cx="11" cy="12891"/>
            </a:xfrm>
            <a:custGeom>
              <a:avLst/>
              <a:gdLst/>
              <a:ahLst/>
              <a:cxnLst/>
              <a:rect l="l" t="t" r="r" b="b"/>
              <a:pathLst>
                <a:path w="1" h="1133" extrusionOk="0">
                  <a:moveTo>
                    <a:pt x="1" y="1"/>
                  </a:moveTo>
                  <a:lnTo>
                    <a:pt x="1" y="1133"/>
                  </a:lnTo>
                  <a:lnTo>
                    <a:pt x="1" y="1133"/>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8" name="Google Shape;5108;p126"/>
            <p:cNvSpPr/>
            <p:nvPr/>
          </p:nvSpPr>
          <p:spPr>
            <a:xfrm>
              <a:off x="4901674" y="3633902"/>
              <a:ext cx="6713" cy="12891"/>
            </a:xfrm>
            <a:custGeom>
              <a:avLst/>
              <a:gdLst/>
              <a:ahLst/>
              <a:cxnLst/>
              <a:rect l="l" t="t" r="r" b="b"/>
              <a:pathLst>
                <a:path w="590" h="1133" extrusionOk="0">
                  <a:moveTo>
                    <a:pt x="1" y="1"/>
                  </a:moveTo>
                  <a:lnTo>
                    <a:pt x="1" y="1133"/>
                  </a:lnTo>
                  <a:lnTo>
                    <a:pt x="589" y="1133"/>
                  </a:lnTo>
                  <a:lnTo>
                    <a:pt x="589" y="1"/>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9" name="Google Shape;5109;p126"/>
            <p:cNvSpPr/>
            <p:nvPr/>
          </p:nvSpPr>
          <p:spPr>
            <a:xfrm>
              <a:off x="4908375" y="3633902"/>
              <a:ext cx="11" cy="12891"/>
            </a:xfrm>
            <a:custGeom>
              <a:avLst/>
              <a:gdLst/>
              <a:ahLst/>
              <a:cxnLst/>
              <a:rect l="l" t="t" r="r" b="b"/>
              <a:pathLst>
                <a:path w="1" h="1133" extrusionOk="0">
                  <a:moveTo>
                    <a:pt x="0" y="1"/>
                  </a:moveTo>
                  <a:lnTo>
                    <a:pt x="0" y="1133"/>
                  </a:lnTo>
                  <a:lnTo>
                    <a:pt x="0" y="1133"/>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0" name="Google Shape;5110;p126"/>
            <p:cNvSpPr/>
            <p:nvPr/>
          </p:nvSpPr>
          <p:spPr>
            <a:xfrm>
              <a:off x="4908375" y="3633902"/>
              <a:ext cx="11" cy="12891"/>
            </a:xfrm>
            <a:custGeom>
              <a:avLst/>
              <a:gdLst/>
              <a:ahLst/>
              <a:cxnLst/>
              <a:rect l="l" t="t" r="r" b="b"/>
              <a:pathLst>
                <a:path w="1" h="1133" extrusionOk="0">
                  <a:moveTo>
                    <a:pt x="0" y="1"/>
                  </a:moveTo>
                  <a:lnTo>
                    <a:pt x="0" y="1133"/>
                  </a:lnTo>
                  <a:lnTo>
                    <a:pt x="0" y="1133"/>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1" name="Google Shape;5111;p126"/>
            <p:cNvSpPr/>
            <p:nvPr/>
          </p:nvSpPr>
          <p:spPr>
            <a:xfrm>
              <a:off x="4908375" y="3633902"/>
              <a:ext cx="11" cy="12891"/>
            </a:xfrm>
            <a:custGeom>
              <a:avLst/>
              <a:gdLst/>
              <a:ahLst/>
              <a:cxnLst/>
              <a:rect l="l" t="t" r="r" b="b"/>
              <a:pathLst>
                <a:path w="1" h="1133" extrusionOk="0">
                  <a:moveTo>
                    <a:pt x="0" y="1"/>
                  </a:moveTo>
                  <a:lnTo>
                    <a:pt x="0" y="1133"/>
                  </a:lnTo>
                  <a:lnTo>
                    <a:pt x="0" y="1133"/>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2" name="Google Shape;5112;p126"/>
            <p:cNvSpPr/>
            <p:nvPr/>
          </p:nvSpPr>
          <p:spPr>
            <a:xfrm>
              <a:off x="4908375" y="3633902"/>
              <a:ext cx="6189" cy="12891"/>
            </a:xfrm>
            <a:custGeom>
              <a:avLst/>
              <a:gdLst/>
              <a:ahLst/>
              <a:cxnLst/>
              <a:rect l="l" t="t" r="r" b="b"/>
              <a:pathLst>
                <a:path w="544" h="1133" extrusionOk="0">
                  <a:moveTo>
                    <a:pt x="0" y="1"/>
                  </a:moveTo>
                  <a:lnTo>
                    <a:pt x="0" y="1133"/>
                  </a:lnTo>
                  <a:lnTo>
                    <a:pt x="543" y="1133"/>
                  </a:lnTo>
                  <a:lnTo>
                    <a:pt x="543" y="1"/>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3" name="Google Shape;5113;p126"/>
            <p:cNvSpPr/>
            <p:nvPr/>
          </p:nvSpPr>
          <p:spPr>
            <a:xfrm>
              <a:off x="4914553" y="3633902"/>
              <a:ext cx="11" cy="12891"/>
            </a:xfrm>
            <a:custGeom>
              <a:avLst/>
              <a:gdLst/>
              <a:ahLst/>
              <a:cxnLst/>
              <a:rect l="l" t="t" r="r" b="b"/>
              <a:pathLst>
                <a:path w="1" h="1133" extrusionOk="0">
                  <a:moveTo>
                    <a:pt x="0" y="1133"/>
                  </a:moveTo>
                  <a:lnTo>
                    <a:pt x="0" y="1"/>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4" name="Google Shape;5114;p126"/>
            <p:cNvSpPr/>
            <p:nvPr/>
          </p:nvSpPr>
          <p:spPr>
            <a:xfrm>
              <a:off x="4831110" y="3543769"/>
              <a:ext cx="70575" cy="11"/>
            </a:xfrm>
            <a:custGeom>
              <a:avLst/>
              <a:gdLst/>
              <a:ahLst/>
              <a:cxnLst/>
              <a:rect l="l" t="t" r="r" b="b"/>
              <a:pathLst>
                <a:path w="6203" h="1" extrusionOk="0">
                  <a:moveTo>
                    <a:pt x="6203" y="1"/>
                  </a:moveTo>
                  <a:lnTo>
                    <a:pt x="1" y="1"/>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5" name="Google Shape;5115;p126"/>
            <p:cNvSpPr/>
            <p:nvPr/>
          </p:nvSpPr>
          <p:spPr>
            <a:xfrm>
              <a:off x="4824420" y="3537591"/>
              <a:ext cx="90144" cy="19069"/>
            </a:xfrm>
            <a:custGeom>
              <a:avLst/>
              <a:gdLst/>
              <a:ahLst/>
              <a:cxnLst/>
              <a:rect l="l" t="t" r="r" b="b"/>
              <a:pathLst>
                <a:path w="7923" h="1676" extrusionOk="0">
                  <a:moveTo>
                    <a:pt x="589" y="1"/>
                  </a:moveTo>
                  <a:lnTo>
                    <a:pt x="0" y="544"/>
                  </a:lnTo>
                  <a:cubicBezTo>
                    <a:pt x="0" y="1132"/>
                    <a:pt x="589" y="1676"/>
                    <a:pt x="589" y="1676"/>
                  </a:cubicBezTo>
                  <a:lnTo>
                    <a:pt x="6791" y="1676"/>
                  </a:lnTo>
                  <a:cubicBezTo>
                    <a:pt x="7379" y="1676"/>
                    <a:pt x="7922" y="1132"/>
                    <a:pt x="7922" y="544"/>
                  </a:cubicBezTo>
                  <a:cubicBezTo>
                    <a:pt x="7922" y="544"/>
                    <a:pt x="7379" y="1"/>
                    <a:pt x="6791" y="1"/>
                  </a:cubicBez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6" name="Google Shape;5116;p126"/>
            <p:cNvSpPr/>
            <p:nvPr/>
          </p:nvSpPr>
          <p:spPr>
            <a:xfrm>
              <a:off x="4824420" y="3537591"/>
              <a:ext cx="11" cy="19069"/>
            </a:xfrm>
            <a:custGeom>
              <a:avLst/>
              <a:gdLst/>
              <a:ahLst/>
              <a:cxnLst/>
              <a:rect l="l" t="t" r="r" b="b"/>
              <a:pathLst>
                <a:path w="1" h="1676" extrusionOk="0">
                  <a:moveTo>
                    <a:pt x="0" y="1"/>
                  </a:moveTo>
                  <a:lnTo>
                    <a:pt x="0" y="1676"/>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7" name="Google Shape;5117;p126"/>
            <p:cNvSpPr/>
            <p:nvPr/>
          </p:nvSpPr>
          <p:spPr>
            <a:xfrm>
              <a:off x="4824420" y="3537591"/>
              <a:ext cx="11" cy="19069"/>
            </a:xfrm>
            <a:custGeom>
              <a:avLst/>
              <a:gdLst/>
              <a:ahLst/>
              <a:cxnLst/>
              <a:rect l="l" t="t" r="r" b="b"/>
              <a:pathLst>
                <a:path w="1" h="1676" extrusionOk="0">
                  <a:moveTo>
                    <a:pt x="0" y="1"/>
                  </a:moveTo>
                  <a:lnTo>
                    <a:pt x="0" y="1676"/>
                  </a:lnTo>
                  <a:lnTo>
                    <a:pt x="0" y="1676"/>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8" name="Google Shape;5118;p126"/>
            <p:cNvSpPr/>
            <p:nvPr/>
          </p:nvSpPr>
          <p:spPr>
            <a:xfrm>
              <a:off x="4824420" y="3537591"/>
              <a:ext cx="11" cy="19069"/>
            </a:xfrm>
            <a:custGeom>
              <a:avLst/>
              <a:gdLst/>
              <a:ahLst/>
              <a:cxnLst/>
              <a:rect l="l" t="t" r="r" b="b"/>
              <a:pathLst>
                <a:path w="1" h="1676" extrusionOk="0">
                  <a:moveTo>
                    <a:pt x="0" y="1"/>
                  </a:moveTo>
                  <a:lnTo>
                    <a:pt x="0" y="1676"/>
                  </a:lnTo>
                  <a:lnTo>
                    <a:pt x="0" y="1676"/>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9" name="Google Shape;5119;p126"/>
            <p:cNvSpPr/>
            <p:nvPr/>
          </p:nvSpPr>
          <p:spPr>
            <a:xfrm>
              <a:off x="4824420" y="3537591"/>
              <a:ext cx="6701" cy="19069"/>
            </a:xfrm>
            <a:custGeom>
              <a:avLst/>
              <a:gdLst/>
              <a:ahLst/>
              <a:cxnLst/>
              <a:rect l="l" t="t" r="r" b="b"/>
              <a:pathLst>
                <a:path w="589" h="1676" extrusionOk="0">
                  <a:moveTo>
                    <a:pt x="0" y="1"/>
                  </a:moveTo>
                  <a:lnTo>
                    <a:pt x="0" y="1676"/>
                  </a:lnTo>
                  <a:lnTo>
                    <a:pt x="589" y="1676"/>
                  </a:lnTo>
                  <a:lnTo>
                    <a:pt x="589" y="1"/>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0" name="Google Shape;5120;p126"/>
            <p:cNvSpPr/>
            <p:nvPr/>
          </p:nvSpPr>
          <p:spPr>
            <a:xfrm>
              <a:off x="4831110" y="3537591"/>
              <a:ext cx="11" cy="19069"/>
            </a:xfrm>
            <a:custGeom>
              <a:avLst/>
              <a:gdLst/>
              <a:ahLst/>
              <a:cxnLst/>
              <a:rect l="l" t="t" r="r" b="b"/>
              <a:pathLst>
                <a:path w="1" h="1676" extrusionOk="0">
                  <a:moveTo>
                    <a:pt x="1" y="1"/>
                  </a:moveTo>
                  <a:lnTo>
                    <a:pt x="1" y="1676"/>
                  </a:lnTo>
                  <a:lnTo>
                    <a:pt x="1" y="1676"/>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1" name="Google Shape;5121;p126"/>
            <p:cNvSpPr/>
            <p:nvPr/>
          </p:nvSpPr>
          <p:spPr>
            <a:xfrm>
              <a:off x="4831110" y="3537591"/>
              <a:ext cx="11" cy="19069"/>
            </a:xfrm>
            <a:custGeom>
              <a:avLst/>
              <a:gdLst/>
              <a:ahLst/>
              <a:cxnLst/>
              <a:rect l="l" t="t" r="r" b="b"/>
              <a:pathLst>
                <a:path w="1" h="1676" extrusionOk="0">
                  <a:moveTo>
                    <a:pt x="1" y="1"/>
                  </a:moveTo>
                  <a:lnTo>
                    <a:pt x="1" y="1676"/>
                  </a:lnTo>
                  <a:lnTo>
                    <a:pt x="1" y="1676"/>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2" name="Google Shape;5122;p126"/>
            <p:cNvSpPr/>
            <p:nvPr/>
          </p:nvSpPr>
          <p:spPr>
            <a:xfrm>
              <a:off x="4831110" y="3537591"/>
              <a:ext cx="6189" cy="19069"/>
            </a:xfrm>
            <a:custGeom>
              <a:avLst/>
              <a:gdLst/>
              <a:ahLst/>
              <a:cxnLst/>
              <a:rect l="l" t="t" r="r" b="b"/>
              <a:pathLst>
                <a:path w="544" h="1676" extrusionOk="0">
                  <a:moveTo>
                    <a:pt x="1" y="1"/>
                  </a:moveTo>
                  <a:lnTo>
                    <a:pt x="1" y="1676"/>
                  </a:lnTo>
                  <a:lnTo>
                    <a:pt x="544" y="1676"/>
                  </a:lnTo>
                  <a:lnTo>
                    <a:pt x="544" y="1"/>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3" name="Google Shape;5123;p126"/>
            <p:cNvSpPr/>
            <p:nvPr/>
          </p:nvSpPr>
          <p:spPr>
            <a:xfrm>
              <a:off x="4837288" y="3537591"/>
              <a:ext cx="11" cy="19069"/>
            </a:xfrm>
            <a:custGeom>
              <a:avLst/>
              <a:gdLst/>
              <a:ahLst/>
              <a:cxnLst/>
              <a:rect l="l" t="t" r="r" b="b"/>
              <a:pathLst>
                <a:path w="1" h="1676" extrusionOk="0">
                  <a:moveTo>
                    <a:pt x="1" y="1"/>
                  </a:moveTo>
                  <a:lnTo>
                    <a:pt x="1" y="1676"/>
                  </a:lnTo>
                  <a:lnTo>
                    <a:pt x="1" y="1676"/>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4" name="Google Shape;5124;p126"/>
            <p:cNvSpPr/>
            <p:nvPr/>
          </p:nvSpPr>
          <p:spPr>
            <a:xfrm>
              <a:off x="4837288" y="3537591"/>
              <a:ext cx="11" cy="19069"/>
            </a:xfrm>
            <a:custGeom>
              <a:avLst/>
              <a:gdLst/>
              <a:ahLst/>
              <a:cxnLst/>
              <a:rect l="l" t="t" r="r" b="b"/>
              <a:pathLst>
                <a:path w="1" h="1676" extrusionOk="0">
                  <a:moveTo>
                    <a:pt x="1" y="1"/>
                  </a:moveTo>
                  <a:lnTo>
                    <a:pt x="1" y="1676"/>
                  </a:lnTo>
                  <a:lnTo>
                    <a:pt x="1" y="1676"/>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5" name="Google Shape;5125;p126"/>
            <p:cNvSpPr/>
            <p:nvPr/>
          </p:nvSpPr>
          <p:spPr>
            <a:xfrm>
              <a:off x="4837288" y="3537591"/>
              <a:ext cx="11" cy="19069"/>
            </a:xfrm>
            <a:custGeom>
              <a:avLst/>
              <a:gdLst/>
              <a:ahLst/>
              <a:cxnLst/>
              <a:rect l="l" t="t" r="r" b="b"/>
              <a:pathLst>
                <a:path w="1" h="1676" extrusionOk="0">
                  <a:moveTo>
                    <a:pt x="1" y="1"/>
                  </a:moveTo>
                  <a:lnTo>
                    <a:pt x="1" y="1676"/>
                  </a:lnTo>
                  <a:lnTo>
                    <a:pt x="1" y="1676"/>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6" name="Google Shape;5126;p126"/>
            <p:cNvSpPr/>
            <p:nvPr/>
          </p:nvSpPr>
          <p:spPr>
            <a:xfrm>
              <a:off x="4837288" y="3537591"/>
              <a:ext cx="6713" cy="19069"/>
            </a:xfrm>
            <a:custGeom>
              <a:avLst/>
              <a:gdLst/>
              <a:ahLst/>
              <a:cxnLst/>
              <a:rect l="l" t="t" r="r" b="b"/>
              <a:pathLst>
                <a:path w="590" h="1676" extrusionOk="0">
                  <a:moveTo>
                    <a:pt x="1" y="1"/>
                  </a:moveTo>
                  <a:lnTo>
                    <a:pt x="1" y="1676"/>
                  </a:lnTo>
                  <a:lnTo>
                    <a:pt x="589" y="1676"/>
                  </a:lnTo>
                  <a:lnTo>
                    <a:pt x="589" y="1"/>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7" name="Google Shape;5127;p126"/>
            <p:cNvSpPr/>
            <p:nvPr/>
          </p:nvSpPr>
          <p:spPr>
            <a:xfrm>
              <a:off x="4843990" y="3537591"/>
              <a:ext cx="11" cy="19069"/>
            </a:xfrm>
            <a:custGeom>
              <a:avLst/>
              <a:gdLst/>
              <a:ahLst/>
              <a:cxnLst/>
              <a:rect l="l" t="t" r="r" b="b"/>
              <a:pathLst>
                <a:path w="1" h="1676" extrusionOk="0">
                  <a:moveTo>
                    <a:pt x="0" y="1"/>
                  </a:moveTo>
                  <a:lnTo>
                    <a:pt x="0" y="1676"/>
                  </a:lnTo>
                  <a:lnTo>
                    <a:pt x="0" y="1676"/>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8" name="Google Shape;5128;p126"/>
            <p:cNvSpPr/>
            <p:nvPr/>
          </p:nvSpPr>
          <p:spPr>
            <a:xfrm>
              <a:off x="4843990" y="3537591"/>
              <a:ext cx="11" cy="19069"/>
            </a:xfrm>
            <a:custGeom>
              <a:avLst/>
              <a:gdLst/>
              <a:ahLst/>
              <a:cxnLst/>
              <a:rect l="l" t="t" r="r" b="b"/>
              <a:pathLst>
                <a:path w="1" h="1676" extrusionOk="0">
                  <a:moveTo>
                    <a:pt x="0" y="1"/>
                  </a:moveTo>
                  <a:lnTo>
                    <a:pt x="0" y="1676"/>
                  </a:lnTo>
                  <a:lnTo>
                    <a:pt x="0" y="1676"/>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9" name="Google Shape;5129;p126"/>
            <p:cNvSpPr/>
            <p:nvPr/>
          </p:nvSpPr>
          <p:spPr>
            <a:xfrm>
              <a:off x="4843990" y="3537591"/>
              <a:ext cx="11" cy="19069"/>
            </a:xfrm>
            <a:custGeom>
              <a:avLst/>
              <a:gdLst/>
              <a:ahLst/>
              <a:cxnLst/>
              <a:rect l="l" t="t" r="r" b="b"/>
              <a:pathLst>
                <a:path w="1" h="1676" extrusionOk="0">
                  <a:moveTo>
                    <a:pt x="0" y="1"/>
                  </a:moveTo>
                  <a:lnTo>
                    <a:pt x="0" y="1676"/>
                  </a:lnTo>
                  <a:lnTo>
                    <a:pt x="0" y="1676"/>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0" name="Google Shape;5130;p126"/>
            <p:cNvSpPr/>
            <p:nvPr/>
          </p:nvSpPr>
          <p:spPr>
            <a:xfrm>
              <a:off x="4843990" y="3537591"/>
              <a:ext cx="6189" cy="19069"/>
            </a:xfrm>
            <a:custGeom>
              <a:avLst/>
              <a:gdLst/>
              <a:ahLst/>
              <a:cxnLst/>
              <a:rect l="l" t="t" r="r" b="b"/>
              <a:pathLst>
                <a:path w="544" h="1676" extrusionOk="0">
                  <a:moveTo>
                    <a:pt x="0" y="1"/>
                  </a:moveTo>
                  <a:lnTo>
                    <a:pt x="0" y="1676"/>
                  </a:lnTo>
                  <a:lnTo>
                    <a:pt x="544" y="1676"/>
                  </a:lnTo>
                  <a:lnTo>
                    <a:pt x="544" y="1"/>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1" name="Google Shape;5131;p126"/>
            <p:cNvSpPr/>
            <p:nvPr/>
          </p:nvSpPr>
          <p:spPr>
            <a:xfrm>
              <a:off x="4850168" y="3537591"/>
              <a:ext cx="11" cy="19069"/>
            </a:xfrm>
            <a:custGeom>
              <a:avLst/>
              <a:gdLst/>
              <a:ahLst/>
              <a:cxnLst/>
              <a:rect l="l" t="t" r="r" b="b"/>
              <a:pathLst>
                <a:path w="1" h="1676" extrusionOk="0">
                  <a:moveTo>
                    <a:pt x="1" y="1"/>
                  </a:moveTo>
                  <a:lnTo>
                    <a:pt x="1" y="1676"/>
                  </a:lnTo>
                  <a:lnTo>
                    <a:pt x="1" y="1676"/>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2" name="Google Shape;5132;p126"/>
            <p:cNvSpPr/>
            <p:nvPr/>
          </p:nvSpPr>
          <p:spPr>
            <a:xfrm>
              <a:off x="4850168" y="3537591"/>
              <a:ext cx="11" cy="19069"/>
            </a:xfrm>
            <a:custGeom>
              <a:avLst/>
              <a:gdLst/>
              <a:ahLst/>
              <a:cxnLst/>
              <a:rect l="l" t="t" r="r" b="b"/>
              <a:pathLst>
                <a:path w="1" h="1676" extrusionOk="0">
                  <a:moveTo>
                    <a:pt x="1" y="1"/>
                  </a:moveTo>
                  <a:lnTo>
                    <a:pt x="1" y="1676"/>
                  </a:lnTo>
                  <a:lnTo>
                    <a:pt x="1" y="1676"/>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3" name="Google Shape;5133;p126"/>
            <p:cNvSpPr/>
            <p:nvPr/>
          </p:nvSpPr>
          <p:spPr>
            <a:xfrm>
              <a:off x="4850168" y="3537591"/>
              <a:ext cx="6713" cy="19069"/>
            </a:xfrm>
            <a:custGeom>
              <a:avLst/>
              <a:gdLst/>
              <a:ahLst/>
              <a:cxnLst/>
              <a:rect l="l" t="t" r="r" b="b"/>
              <a:pathLst>
                <a:path w="590" h="1676" extrusionOk="0">
                  <a:moveTo>
                    <a:pt x="1" y="1"/>
                  </a:moveTo>
                  <a:lnTo>
                    <a:pt x="1" y="1676"/>
                  </a:lnTo>
                  <a:lnTo>
                    <a:pt x="589" y="1676"/>
                  </a:lnTo>
                  <a:lnTo>
                    <a:pt x="589" y="1"/>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4" name="Google Shape;5134;p126"/>
            <p:cNvSpPr/>
            <p:nvPr/>
          </p:nvSpPr>
          <p:spPr>
            <a:xfrm>
              <a:off x="4856869" y="3537591"/>
              <a:ext cx="11" cy="19069"/>
            </a:xfrm>
            <a:custGeom>
              <a:avLst/>
              <a:gdLst/>
              <a:ahLst/>
              <a:cxnLst/>
              <a:rect l="l" t="t" r="r" b="b"/>
              <a:pathLst>
                <a:path w="1" h="1676" extrusionOk="0">
                  <a:moveTo>
                    <a:pt x="0" y="1"/>
                  </a:moveTo>
                  <a:lnTo>
                    <a:pt x="0" y="1676"/>
                  </a:lnTo>
                  <a:lnTo>
                    <a:pt x="0" y="1676"/>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5" name="Google Shape;5135;p126"/>
            <p:cNvSpPr/>
            <p:nvPr/>
          </p:nvSpPr>
          <p:spPr>
            <a:xfrm>
              <a:off x="4856869" y="3537591"/>
              <a:ext cx="11" cy="19069"/>
            </a:xfrm>
            <a:custGeom>
              <a:avLst/>
              <a:gdLst/>
              <a:ahLst/>
              <a:cxnLst/>
              <a:rect l="l" t="t" r="r" b="b"/>
              <a:pathLst>
                <a:path w="1" h="1676" extrusionOk="0">
                  <a:moveTo>
                    <a:pt x="0" y="1"/>
                  </a:moveTo>
                  <a:lnTo>
                    <a:pt x="0" y="1676"/>
                  </a:lnTo>
                  <a:lnTo>
                    <a:pt x="0" y="1676"/>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6" name="Google Shape;5136;p126"/>
            <p:cNvSpPr/>
            <p:nvPr/>
          </p:nvSpPr>
          <p:spPr>
            <a:xfrm>
              <a:off x="4856869" y="3537591"/>
              <a:ext cx="11" cy="19069"/>
            </a:xfrm>
            <a:custGeom>
              <a:avLst/>
              <a:gdLst/>
              <a:ahLst/>
              <a:cxnLst/>
              <a:rect l="l" t="t" r="r" b="b"/>
              <a:pathLst>
                <a:path w="1" h="1676" extrusionOk="0">
                  <a:moveTo>
                    <a:pt x="0" y="1"/>
                  </a:moveTo>
                  <a:lnTo>
                    <a:pt x="0" y="1676"/>
                  </a:lnTo>
                  <a:lnTo>
                    <a:pt x="0" y="1676"/>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7" name="Google Shape;5137;p126"/>
            <p:cNvSpPr/>
            <p:nvPr/>
          </p:nvSpPr>
          <p:spPr>
            <a:xfrm>
              <a:off x="4856869" y="3537591"/>
              <a:ext cx="6189" cy="19069"/>
            </a:xfrm>
            <a:custGeom>
              <a:avLst/>
              <a:gdLst/>
              <a:ahLst/>
              <a:cxnLst/>
              <a:rect l="l" t="t" r="r" b="b"/>
              <a:pathLst>
                <a:path w="544" h="1676" extrusionOk="0">
                  <a:moveTo>
                    <a:pt x="0" y="1"/>
                  </a:moveTo>
                  <a:lnTo>
                    <a:pt x="0" y="1676"/>
                  </a:lnTo>
                  <a:lnTo>
                    <a:pt x="543" y="1676"/>
                  </a:lnTo>
                  <a:lnTo>
                    <a:pt x="543" y="1"/>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8" name="Google Shape;5138;p126"/>
            <p:cNvSpPr/>
            <p:nvPr/>
          </p:nvSpPr>
          <p:spPr>
            <a:xfrm>
              <a:off x="4863047" y="3537591"/>
              <a:ext cx="11" cy="19069"/>
            </a:xfrm>
            <a:custGeom>
              <a:avLst/>
              <a:gdLst/>
              <a:ahLst/>
              <a:cxnLst/>
              <a:rect l="l" t="t" r="r" b="b"/>
              <a:pathLst>
                <a:path w="1" h="1676" extrusionOk="0">
                  <a:moveTo>
                    <a:pt x="0" y="1"/>
                  </a:moveTo>
                  <a:lnTo>
                    <a:pt x="0" y="1676"/>
                  </a:lnTo>
                  <a:lnTo>
                    <a:pt x="0" y="1676"/>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9" name="Google Shape;5139;p126"/>
            <p:cNvSpPr/>
            <p:nvPr/>
          </p:nvSpPr>
          <p:spPr>
            <a:xfrm>
              <a:off x="4863047" y="3537591"/>
              <a:ext cx="11" cy="19069"/>
            </a:xfrm>
            <a:custGeom>
              <a:avLst/>
              <a:gdLst/>
              <a:ahLst/>
              <a:cxnLst/>
              <a:rect l="l" t="t" r="r" b="b"/>
              <a:pathLst>
                <a:path w="1" h="1676" extrusionOk="0">
                  <a:moveTo>
                    <a:pt x="0" y="1"/>
                  </a:moveTo>
                  <a:lnTo>
                    <a:pt x="0" y="1676"/>
                  </a:lnTo>
                  <a:lnTo>
                    <a:pt x="0" y="1676"/>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0" name="Google Shape;5140;p126"/>
            <p:cNvSpPr/>
            <p:nvPr/>
          </p:nvSpPr>
          <p:spPr>
            <a:xfrm>
              <a:off x="4863047" y="3537591"/>
              <a:ext cx="6701" cy="19069"/>
            </a:xfrm>
            <a:custGeom>
              <a:avLst/>
              <a:gdLst/>
              <a:ahLst/>
              <a:cxnLst/>
              <a:rect l="l" t="t" r="r" b="b"/>
              <a:pathLst>
                <a:path w="589" h="1676" extrusionOk="0">
                  <a:moveTo>
                    <a:pt x="0" y="1"/>
                  </a:moveTo>
                  <a:lnTo>
                    <a:pt x="0" y="1676"/>
                  </a:lnTo>
                  <a:lnTo>
                    <a:pt x="589" y="1676"/>
                  </a:lnTo>
                  <a:lnTo>
                    <a:pt x="589" y="1"/>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1" name="Google Shape;5141;p126"/>
            <p:cNvSpPr/>
            <p:nvPr/>
          </p:nvSpPr>
          <p:spPr>
            <a:xfrm>
              <a:off x="4869737" y="3537591"/>
              <a:ext cx="11" cy="19069"/>
            </a:xfrm>
            <a:custGeom>
              <a:avLst/>
              <a:gdLst/>
              <a:ahLst/>
              <a:cxnLst/>
              <a:rect l="l" t="t" r="r" b="b"/>
              <a:pathLst>
                <a:path w="1" h="1676" extrusionOk="0">
                  <a:moveTo>
                    <a:pt x="1" y="1"/>
                  </a:moveTo>
                  <a:lnTo>
                    <a:pt x="1" y="1676"/>
                  </a:lnTo>
                  <a:lnTo>
                    <a:pt x="1" y="1676"/>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2" name="Google Shape;5142;p126"/>
            <p:cNvSpPr/>
            <p:nvPr/>
          </p:nvSpPr>
          <p:spPr>
            <a:xfrm>
              <a:off x="4869737" y="3537591"/>
              <a:ext cx="11" cy="19069"/>
            </a:xfrm>
            <a:custGeom>
              <a:avLst/>
              <a:gdLst/>
              <a:ahLst/>
              <a:cxnLst/>
              <a:rect l="l" t="t" r="r" b="b"/>
              <a:pathLst>
                <a:path w="1" h="1676" extrusionOk="0">
                  <a:moveTo>
                    <a:pt x="1" y="1"/>
                  </a:moveTo>
                  <a:lnTo>
                    <a:pt x="1" y="1676"/>
                  </a:lnTo>
                  <a:lnTo>
                    <a:pt x="1" y="1676"/>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3" name="Google Shape;5143;p126"/>
            <p:cNvSpPr/>
            <p:nvPr/>
          </p:nvSpPr>
          <p:spPr>
            <a:xfrm>
              <a:off x="4869737" y="3537591"/>
              <a:ext cx="11" cy="19069"/>
            </a:xfrm>
            <a:custGeom>
              <a:avLst/>
              <a:gdLst/>
              <a:ahLst/>
              <a:cxnLst/>
              <a:rect l="l" t="t" r="r" b="b"/>
              <a:pathLst>
                <a:path w="1" h="1676" extrusionOk="0">
                  <a:moveTo>
                    <a:pt x="1" y="1"/>
                  </a:moveTo>
                  <a:lnTo>
                    <a:pt x="1" y="1676"/>
                  </a:lnTo>
                  <a:lnTo>
                    <a:pt x="1" y="1676"/>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4" name="Google Shape;5144;p126"/>
            <p:cNvSpPr/>
            <p:nvPr/>
          </p:nvSpPr>
          <p:spPr>
            <a:xfrm>
              <a:off x="4869737" y="3537591"/>
              <a:ext cx="6201" cy="19069"/>
            </a:xfrm>
            <a:custGeom>
              <a:avLst/>
              <a:gdLst/>
              <a:ahLst/>
              <a:cxnLst/>
              <a:rect l="l" t="t" r="r" b="b"/>
              <a:pathLst>
                <a:path w="545" h="1676" extrusionOk="0">
                  <a:moveTo>
                    <a:pt x="1" y="1"/>
                  </a:moveTo>
                  <a:lnTo>
                    <a:pt x="1" y="1676"/>
                  </a:lnTo>
                  <a:lnTo>
                    <a:pt x="544" y="1676"/>
                  </a:lnTo>
                  <a:lnTo>
                    <a:pt x="544" y="1"/>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5" name="Google Shape;5145;p126"/>
            <p:cNvSpPr/>
            <p:nvPr/>
          </p:nvSpPr>
          <p:spPr>
            <a:xfrm>
              <a:off x="4875926" y="3537591"/>
              <a:ext cx="11" cy="19069"/>
            </a:xfrm>
            <a:custGeom>
              <a:avLst/>
              <a:gdLst/>
              <a:ahLst/>
              <a:cxnLst/>
              <a:rect l="l" t="t" r="r" b="b"/>
              <a:pathLst>
                <a:path w="1" h="1676" extrusionOk="0">
                  <a:moveTo>
                    <a:pt x="0" y="1"/>
                  </a:moveTo>
                  <a:lnTo>
                    <a:pt x="0" y="1676"/>
                  </a:lnTo>
                  <a:lnTo>
                    <a:pt x="0" y="1676"/>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6" name="Google Shape;5146;p126"/>
            <p:cNvSpPr/>
            <p:nvPr/>
          </p:nvSpPr>
          <p:spPr>
            <a:xfrm>
              <a:off x="4875926" y="3537591"/>
              <a:ext cx="11" cy="19069"/>
            </a:xfrm>
            <a:custGeom>
              <a:avLst/>
              <a:gdLst/>
              <a:ahLst/>
              <a:cxnLst/>
              <a:rect l="l" t="t" r="r" b="b"/>
              <a:pathLst>
                <a:path w="1" h="1676" extrusionOk="0">
                  <a:moveTo>
                    <a:pt x="0" y="1"/>
                  </a:moveTo>
                  <a:lnTo>
                    <a:pt x="0" y="1676"/>
                  </a:lnTo>
                  <a:lnTo>
                    <a:pt x="0" y="1676"/>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7" name="Google Shape;5147;p126"/>
            <p:cNvSpPr/>
            <p:nvPr/>
          </p:nvSpPr>
          <p:spPr>
            <a:xfrm>
              <a:off x="4875926" y="3537591"/>
              <a:ext cx="11" cy="19069"/>
            </a:xfrm>
            <a:custGeom>
              <a:avLst/>
              <a:gdLst/>
              <a:ahLst/>
              <a:cxnLst/>
              <a:rect l="l" t="t" r="r" b="b"/>
              <a:pathLst>
                <a:path w="1" h="1676" extrusionOk="0">
                  <a:moveTo>
                    <a:pt x="0" y="1"/>
                  </a:moveTo>
                  <a:lnTo>
                    <a:pt x="0" y="1676"/>
                  </a:lnTo>
                  <a:lnTo>
                    <a:pt x="0" y="1676"/>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8" name="Google Shape;5148;p126"/>
            <p:cNvSpPr/>
            <p:nvPr/>
          </p:nvSpPr>
          <p:spPr>
            <a:xfrm>
              <a:off x="4875926" y="3537591"/>
              <a:ext cx="6701" cy="19069"/>
            </a:xfrm>
            <a:custGeom>
              <a:avLst/>
              <a:gdLst/>
              <a:ahLst/>
              <a:cxnLst/>
              <a:rect l="l" t="t" r="r" b="b"/>
              <a:pathLst>
                <a:path w="589" h="1676" extrusionOk="0">
                  <a:moveTo>
                    <a:pt x="0" y="1"/>
                  </a:moveTo>
                  <a:lnTo>
                    <a:pt x="0" y="1676"/>
                  </a:lnTo>
                  <a:lnTo>
                    <a:pt x="589" y="1676"/>
                  </a:lnTo>
                  <a:lnTo>
                    <a:pt x="589" y="1"/>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9" name="Google Shape;5149;p126"/>
            <p:cNvSpPr/>
            <p:nvPr/>
          </p:nvSpPr>
          <p:spPr>
            <a:xfrm>
              <a:off x="4882616" y="3537591"/>
              <a:ext cx="11" cy="19069"/>
            </a:xfrm>
            <a:custGeom>
              <a:avLst/>
              <a:gdLst/>
              <a:ahLst/>
              <a:cxnLst/>
              <a:rect l="l" t="t" r="r" b="b"/>
              <a:pathLst>
                <a:path w="1" h="1676" extrusionOk="0">
                  <a:moveTo>
                    <a:pt x="1" y="1"/>
                  </a:moveTo>
                  <a:lnTo>
                    <a:pt x="1" y="1676"/>
                  </a:lnTo>
                  <a:lnTo>
                    <a:pt x="1" y="1676"/>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0" name="Google Shape;5150;p126"/>
            <p:cNvSpPr/>
            <p:nvPr/>
          </p:nvSpPr>
          <p:spPr>
            <a:xfrm>
              <a:off x="4882616" y="3537591"/>
              <a:ext cx="11" cy="19069"/>
            </a:xfrm>
            <a:custGeom>
              <a:avLst/>
              <a:gdLst/>
              <a:ahLst/>
              <a:cxnLst/>
              <a:rect l="l" t="t" r="r" b="b"/>
              <a:pathLst>
                <a:path w="1" h="1676" extrusionOk="0">
                  <a:moveTo>
                    <a:pt x="1" y="1"/>
                  </a:moveTo>
                  <a:lnTo>
                    <a:pt x="1" y="1676"/>
                  </a:lnTo>
                  <a:lnTo>
                    <a:pt x="1" y="1676"/>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1" name="Google Shape;5151;p126"/>
            <p:cNvSpPr/>
            <p:nvPr/>
          </p:nvSpPr>
          <p:spPr>
            <a:xfrm>
              <a:off x="4882616" y="3537591"/>
              <a:ext cx="6189" cy="19069"/>
            </a:xfrm>
            <a:custGeom>
              <a:avLst/>
              <a:gdLst/>
              <a:ahLst/>
              <a:cxnLst/>
              <a:rect l="l" t="t" r="r" b="b"/>
              <a:pathLst>
                <a:path w="544" h="1676" extrusionOk="0">
                  <a:moveTo>
                    <a:pt x="1" y="1"/>
                  </a:moveTo>
                  <a:lnTo>
                    <a:pt x="1" y="1676"/>
                  </a:lnTo>
                  <a:lnTo>
                    <a:pt x="544" y="1676"/>
                  </a:lnTo>
                  <a:lnTo>
                    <a:pt x="544" y="1"/>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2" name="Google Shape;5152;p126"/>
            <p:cNvSpPr/>
            <p:nvPr/>
          </p:nvSpPr>
          <p:spPr>
            <a:xfrm>
              <a:off x="4888794" y="3537591"/>
              <a:ext cx="11" cy="19069"/>
            </a:xfrm>
            <a:custGeom>
              <a:avLst/>
              <a:gdLst/>
              <a:ahLst/>
              <a:cxnLst/>
              <a:rect l="l" t="t" r="r" b="b"/>
              <a:pathLst>
                <a:path w="1" h="1676" extrusionOk="0">
                  <a:moveTo>
                    <a:pt x="1" y="1"/>
                  </a:moveTo>
                  <a:lnTo>
                    <a:pt x="1" y="1676"/>
                  </a:lnTo>
                  <a:lnTo>
                    <a:pt x="1" y="1676"/>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3" name="Google Shape;5153;p126"/>
            <p:cNvSpPr/>
            <p:nvPr/>
          </p:nvSpPr>
          <p:spPr>
            <a:xfrm>
              <a:off x="4888794" y="3537591"/>
              <a:ext cx="11" cy="19069"/>
            </a:xfrm>
            <a:custGeom>
              <a:avLst/>
              <a:gdLst/>
              <a:ahLst/>
              <a:cxnLst/>
              <a:rect l="l" t="t" r="r" b="b"/>
              <a:pathLst>
                <a:path w="1" h="1676" extrusionOk="0">
                  <a:moveTo>
                    <a:pt x="1" y="1"/>
                  </a:moveTo>
                  <a:lnTo>
                    <a:pt x="1" y="1676"/>
                  </a:lnTo>
                  <a:lnTo>
                    <a:pt x="1" y="1676"/>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4" name="Google Shape;5154;p126"/>
            <p:cNvSpPr/>
            <p:nvPr/>
          </p:nvSpPr>
          <p:spPr>
            <a:xfrm>
              <a:off x="4888794" y="3537591"/>
              <a:ext cx="11" cy="19069"/>
            </a:xfrm>
            <a:custGeom>
              <a:avLst/>
              <a:gdLst/>
              <a:ahLst/>
              <a:cxnLst/>
              <a:rect l="l" t="t" r="r" b="b"/>
              <a:pathLst>
                <a:path w="1" h="1676" extrusionOk="0">
                  <a:moveTo>
                    <a:pt x="1" y="1"/>
                  </a:moveTo>
                  <a:lnTo>
                    <a:pt x="1" y="1676"/>
                  </a:lnTo>
                  <a:lnTo>
                    <a:pt x="1" y="1676"/>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5" name="Google Shape;5155;p126"/>
            <p:cNvSpPr/>
            <p:nvPr/>
          </p:nvSpPr>
          <p:spPr>
            <a:xfrm>
              <a:off x="4888794" y="3537591"/>
              <a:ext cx="6713" cy="19069"/>
            </a:xfrm>
            <a:custGeom>
              <a:avLst/>
              <a:gdLst/>
              <a:ahLst/>
              <a:cxnLst/>
              <a:rect l="l" t="t" r="r" b="b"/>
              <a:pathLst>
                <a:path w="590" h="1676" extrusionOk="0">
                  <a:moveTo>
                    <a:pt x="1" y="1"/>
                  </a:moveTo>
                  <a:lnTo>
                    <a:pt x="1" y="1676"/>
                  </a:lnTo>
                  <a:lnTo>
                    <a:pt x="589" y="1676"/>
                  </a:lnTo>
                  <a:lnTo>
                    <a:pt x="589" y="1"/>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6" name="Google Shape;5156;p126"/>
            <p:cNvSpPr/>
            <p:nvPr/>
          </p:nvSpPr>
          <p:spPr>
            <a:xfrm>
              <a:off x="4895496" y="3537591"/>
              <a:ext cx="11" cy="19069"/>
            </a:xfrm>
            <a:custGeom>
              <a:avLst/>
              <a:gdLst/>
              <a:ahLst/>
              <a:cxnLst/>
              <a:rect l="l" t="t" r="r" b="b"/>
              <a:pathLst>
                <a:path w="1" h="1676" extrusionOk="0">
                  <a:moveTo>
                    <a:pt x="0" y="1"/>
                  </a:moveTo>
                  <a:lnTo>
                    <a:pt x="0" y="1676"/>
                  </a:lnTo>
                  <a:lnTo>
                    <a:pt x="0" y="1676"/>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7" name="Google Shape;5157;p126"/>
            <p:cNvSpPr/>
            <p:nvPr/>
          </p:nvSpPr>
          <p:spPr>
            <a:xfrm>
              <a:off x="4895496" y="3537591"/>
              <a:ext cx="11" cy="19069"/>
            </a:xfrm>
            <a:custGeom>
              <a:avLst/>
              <a:gdLst/>
              <a:ahLst/>
              <a:cxnLst/>
              <a:rect l="l" t="t" r="r" b="b"/>
              <a:pathLst>
                <a:path w="1" h="1676" extrusionOk="0">
                  <a:moveTo>
                    <a:pt x="0" y="1"/>
                  </a:moveTo>
                  <a:lnTo>
                    <a:pt x="0" y="1676"/>
                  </a:lnTo>
                  <a:lnTo>
                    <a:pt x="0" y="1676"/>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8" name="Google Shape;5158;p126"/>
            <p:cNvSpPr/>
            <p:nvPr/>
          </p:nvSpPr>
          <p:spPr>
            <a:xfrm>
              <a:off x="4895496" y="3537591"/>
              <a:ext cx="11" cy="19069"/>
            </a:xfrm>
            <a:custGeom>
              <a:avLst/>
              <a:gdLst/>
              <a:ahLst/>
              <a:cxnLst/>
              <a:rect l="l" t="t" r="r" b="b"/>
              <a:pathLst>
                <a:path w="1" h="1676" extrusionOk="0">
                  <a:moveTo>
                    <a:pt x="0" y="1"/>
                  </a:moveTo>
                  <a:lnTo>
                    <a:pt x="0" y="1676"/>
                  </a:lnTo>
                  <a:lnTo>
                    <a:pt x="0" y="1676"/>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9" name="Google Shape;5159;p126"/>
            <p:cNvSpPr/>
            <p:nvPr/>
          </p:nvSpPr>
          <p:spPr>
            <a:xfrm>
              <a:off x="4895496" y="3537591"/>
              <a:ext cx="6189" cy="19069"/>
            </a:xfrm>
            <a:custGeom>
              <a:avLst/>
              <a:gdLst/>
              <a:ahLst/>
              <a:cxnLst/>
              <a:rect l="l" t="t" r="r" b="b"/>
              <a:pathLst>
                <a:path w="544" h="1676" extrusionOk="0">
                  <a:moveTo>
                    <a:pt x="0" y="1"/>
                  </a:moveTo>
                  <a:lnTo>
                    <a:pt x="0" y="1676"/>
                  </a:lnTo>
                  <a:lnTo>
                    <a:pt x="544" y="1676"/>
                  </a:lnTo>
                  <a:lnTo>
                    <a:pt x="544" y="1"/>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0" name="Google Shape;5160;p126"/>
            <p:cNvSpPr/>
            <p:nvPr/>
          </p:nvSpPr>
          <p:spPr>
            <a:xfrm>
              <a:off x="4901674" y="3537591"/>
              <a:ext cx="11" cy="19069"/>
            </a:xfrm>
            <a:custGeom>
              <a:avLst/>
              <a:gdLst/>
              <a:ahLst/>
              <a:cxnLst/>
              <a:rect l="l" t="t" r="r" b="b"/>
              <a:pathLst>
                <a:path w="1" h="1676" extrusionOk="0">
                  <a:moveTo>
                    <a:pt x="1" y="1"/>
                  </a:moveTo>
                  <a:lnTo>
                    <a:pt x="1" y="1676"/>
                  </a:lnTo>
                  <a:lnTo>
                    <a:pt x="1" y="1676"/>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1" name="Google Shape;5161;p126"/>
            <p:cNvSpPr/>
            <p:nvPr/>
          </p:nvSpPr>
          <p:spPr>
            <a:xfrm>
              <a:off x="4901674" y="3537591"/>
              <a:ext cx="11" cy="19069"/>
            </a:xfrm>
            <a:custGeom>
              <a:avLst/>
              <a:gdLst/>
              <a:ahLst/>
              <a:cxnLst/>
              <a:rect l="l" t="t" r="r" b="b"/>
              <a:pathLst>
                <a:path w="1" h="1676" extrusionOk="0">
                  <a:moveTo>
                    <a:pt x="1" y="1"/>
                  </a:moveTo>
                  <a:lnTo>
                    <a:pt x="1" y="1676"/>
                  </a:lnTo>
                  <a:lnTo>
                    <a:pt x="1" y="1676"/>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2" name="Google Shape;5162;p126"/>
            <p:cNvSpPr/>
            <p:nvPr/>
          </p:nvSpPr>
          <p:spPr>
            <a:xfrm>
              <a:off x="4901674" y="3537591"/>
              <a:ext cx="6713" cy="19069"/>
            </a:xfrm>
            <a:custGeom>
              <a:avLst/>
              <a:gdLst/>
              <a:ahLst/>
              <a:cxnLst/>
              <a:rect l="l" t="t" r="r" b="b"/>
              <a:pathLst>
                <a:path w="590" h="1676" extrusionOk="0">
                  <a:moveTo>
                    <a:pt x="1" y="1"/>
                  </a:moveTo>
                  <a:lnTo>
                    <a:pt x="1" y="1676"/>
                  </a:lnTo>
                  <a:lnTo>
                    <a:pt x="589" y="1676"/>
                  </a:lnTo>
                  <a:lnTo>
                    <a:pt x="589" y="1"/>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3" name="Google Shape;5163;p126"/>
            <p:cNvSpPr/>
            <p:nvPr/>
          </p:nvSpPr>
          <p:spPr>
            <a:xfrm>
              <a:off x="4908375" y="3537591"/>
              <a:ext cx="11" cy="19069"/>
            </a:xfrm>
            <a:custGeom>
              <a:avLst/>
              <a:gdLst/>
              <a:ahLst/>
              <a:cxnLst/>
              <a:rect l="l" t="t" r="r" b="b"/>
              <a:pathLst>
                <a:path w="1" h="1676" extrusionOk="0">
                  <a:moveTo>
                    <a:pt x="0" y="1"/>
                  </a:moveTo>
                  <a:lnTo>
                    <a:pt x="0" y="1676"/>
                  </a:lnTo>
                  <a:lnTo>
                    <a:pt x="0" y="1676"/>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4" name="Google Shape;5164;p126"/>
            <p:cNvSpPr/>
            <p:nvPr/>
          </p:nvSpPr>
          <p:spPr>
            <a:xfrm>
              <a:off x="4908375" y="3537591"/>
              <a:ext cx="11" cy="19069"/>
            </a:xfrm>
            <a:custGeom>
              <a:avLst/>
              <a:gdLst/>
              <a:ahLst/>
              <a:cxnLst/>
              <a:rect l="l" t="t" r="r" b="b"/>
              <a:pathLst>
                <a:path w="1" h="1676" extrusionOk="0">
                  <a:moveTo>
                    <a:pt x="0" y="1"/>
                  </a:moveTo>
                  <a:lnTo>
                    <a:pt x="0" y="1676"/>
                  </a:lnTo>
                  <a:lnTo>
                    <a:pt x="0" y="1676"/>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5" name="Google Shape;5165;p126"/>
            <p:cNvSpPr/>
            <p:nvPr/>
          </p:nvSpPr>
          <p:spPr>
            <a:xfrm>
              <a:off x="4908375" y="3537591"/>
              <a:ext cx="11" cy="19069"/>
            </a:xfrm>
            <a:custGeom>
              <a:avLst/>
              <a:gdLst/>
              <a:ahLst/>
              <a:cxnLst/>
              <a:rect l="l" t="t" r="r" b="b"/>
              <a:pathLst>
                <a:path w="1" h="1676" extrusionOk="0">
                  <a:moveTo>
                    <a:pt x="0" y="1"/>
                  </a:moveTo>
                  <a:lnTo>
                    <a:pt x="0" y="1676"/>
                  </a:lnTo>
                  <a:lnTo>
                    <a:pt x="0" y="1676"/>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6" name="Google Shape;5166;p126"/>
            <p:cNvSpPr/>
            <p:nvPr/>
          </p:nvSpPr>
          <p:spPr>
            <a:xfrm>
              <a:off x="4908375" y="3537591"/>
              <a:ext cx="6189" cy="19069"/>
            </a:xfrm>
            <a:custGeom>
              <a:avLst/>
              <a:gdLst/>
              <a:ahLst/>
              <a:cxnLst/>
              <a:rect l="l" t="t" r="r" b="b"/>
              <a:pathLst>
                <a:path w="544" h="1676" extrusionOk="0">
                  <a:moveTo>
                    <a:pt x="0" y="1"/>
                  </a:moveTo>
                  <a:lnTo>
                    <a:pt x="0" y="1676"/>
                  </a:lnTo>
                  <a:lnTo>
                    <a:pt x="543" y="1676"/>
                  </a:lnTo>
                  <a:lnTo>
                    <a:pt x="543" y="1"/>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7" name="Google Shape;5167;p126"/>
            <p:cNvSpPr/>
            <p:nvPr/>
          </p:nvSpPr>
          <p:spPr>
            <a:xfrm>
              <a:off x="4914553" y="3537591"/>
              <a:ext cx="11" cy="19069"/>
            </a:xfrm>
            <a:custGeom>
              <a:avLst/>
              <a:gdLst/>
              <a:ahLst/>
              <a:cxnLst/>
              <a:rect l="l" t="t" r="r" b="b"/>
              <a:pathLst>
                <a:path w="1" h="1676" extrusionOk="0">
                  <a:moveTo>
                    <a:pt x="0" y="1676"/>
                  </a:moveTo>
                  <a:lnTo>
                    <a:pt x="0" y="1"/>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8" name="Google Shape;5168;p126"/>
            <p:cNvSpPr/>
            <p:nvPr/>
          </p:nvSpPr>
          <p:spPr>
            <a:xfrm>
              <a:off x="4831110" y="3447459"/>
              <a:ext cx="70575" cy="11"/>
            </a:xfrm>
            <a:custGeom>
              <a:avLst/>
              <a:gdLst/>
              <a:ahLst/>
              <a:cxnLst/>
              <a:rect l="l" t="t" r="r" b="b"/>
              <a:pathLst>
                <a:path w="6203" h="1" extrusionOk="0">
                  <a:moveTo>
                    <a:pt x="6203" y="1"/>
                  </a:moveTo>
                  <a:lnTo>
                    <a:pt x="1" y="1"/>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9" name="Google Shape;5169;p126"/>
            <p:cNvSpPr/>
            <p:nvPr/>
          </p:nvSpPr>
          <p:spPr>
            <a:xfrm>
              <a:off x="4824420" y="3440769"/>
              <a:ext cx="90144" cy="19581"/>
            </a:xfrm>
            <a:custGeom>
              <a:avLst/>
              <a:gdLst/>
              <a:ahLst/>
              <a:cxnLst/>
              <a:rect l="l" t="t" r="r" b="b"/>
              <a:pathLst>
                <a:path w="7923" h="1721" extrusionOk="0">
                  <a:moveTo>
                    <a:pt x="589" y="0"/>
                  </a:moveTo>
                  <a:lnTo>
                    <a:pt x="0" y="589"/>
                  </a:lnTo>
                  <a:cubicBezTo>
                    <a:pt x="0" y="1132"/>
                    <a:pt x="589" y="1720"/>
                    <a:pt x="589" y="1720"/>
                  </a:cubicBezTo>
                  <a:lnTo>
                    <a:pt x="6791" y="1720"/>
                  </a:lnTo>
                  <a:cubicBezTo>
                    <a:pt x="7379" y="1720"/>
                    <a:pt x="7922" y="1132"/>
                    <a:pt x="7922" y="589"/>
                  </a:cubicBezTo>
                  <a:cubicBezTo>
                    <a:pt x="7922" y="589"/>
                    <a:pt x="7379" y="0"/>
                    <a:pt x="6791" y="0"/>
                  </a:cubicBez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0" name="Google Shape;5170;p126"/>
            <p:cNvSpPr/>
            <p:nvPr/>
          </p:nvSpPr>
          <p:spPr>
            <a:xfrm>
              <a:off x="4824420" y="3440769"/>
              <a:ext cx="11" cy="19581"/>
            </a:xfrm>
            <a:custGeom>
              <a:avLst/>
              <a:gdLst/>
              <a:ahLst/>
              <a:cxnLst/>
              <a:rect l="l" t="t" r="r" b="b"/>
              <a:pathLst>
                <a:path w="1" h="1721" extrusionOk="0">
                  <a:moveTo>
                    <a:pt x="0" y="0"/>
                  </a:moveTo>
                  <a:lnTo>
                    <a:pt x="0" y="1720"/>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1" name="Google Shape;5171;p126"/>
            <p:cNvSpPr/>
            <p:nvPr/>
          </p:nvSpPr>
          <p:spPr>
            <a:xfrm>
              <a:off x="4824420" y="3440769"/>
              <a:ext cx="11" cy="19581"/>
            </a:xfrm>
            <a:custGeom>
              <a:avLst/>
              <a:gdLst/>
              <a:ahLst/>
              <a:cxnLst/>
              <a:rect l="l" t="t" r="r" b="b"/>
              <a:pathLst>
                <a:path w="1" h="1721" extrusionOk="0">
                  <a:moveTo>
                    <a:pt x="0" y="0"/>
                  </a:moveTo>
                  <a:lnTo>
                    <a:pt x="0" y="1720"/>
                  </a:lnTo>
                  <a:lnTo>
                    <a:pt x="0" y="1720"/>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2" name="Google Shape;5172;p126"/>
            <p:cNvSpPr/>
            <p:nvPr/>
          </p:nvSpPr>
          <p:spPr>
            <a:xfrm>
              <a:off x="4824420" y="3440769"/>
              <a:ext cx="11" cy="19581"/>
            </a:xfrm>
            <a:custGeom>
              <a:avLst/>
              <a:gdLst/>
              <a:ahLst/>
              <a:cxnLst/>
              <a:rect l="l" t="t" r="r" b="b"/>
              <a:pathLst>
                <a:path w="1" h="1721" extrusionOk="0">
                  <a:moveTo>
                    <a:pt x="0" y="0"/>
                  </a:moveTo>
                  <a:lnTo>
                    <a:pt x="0" y="1720"/>
                  </a:lnTo>
                  <a:lnTo>
                    <a:pt x="0" y="1720"/>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3" name="Google Shape;5173;p126"/>
            <p:cNvSpPr/>
            <p:nvPr/>
          </p:nvSpPr>
          <p:spPr>
            <a:xfrm>
              <a:off x="4824420" y="3440769"/>
              <a:ext cx="6701" cy="19581"/>
            </a:xfrm>
            <a:custGeom>
              <a:avLst/>
              <a:gdLst/>
              <a:ahLst/>
              <a:cxnLst/>
              <a:rect l="l" t="t" r="r" b="b"/>
              <a:pathLst>
                <a:path w="589" h="1721" extrusionOk="0">
                  <a:moveTo>
                    <a:pt x="0" y="0"/>
                  </a:moveTo>
                  <a:lnTo>
                    <a:pt x="0" y="1720"/>
                  </a:lnTo>
                  <a:lnTo>
                    <a:pt x="589" y="1720"/>
                  </a:lnTo>
                  <a:lnTo>
                    <a:pt x="589" y="0"/>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4" name="Google Shape;5174;p126"/>
            <p:cNvSpPr/>
            <p:nvPr/>
          </p:nvSpPr>
          <p:spPr>
            <a:xfrm>
              <a:off x="4831110" y="3440769"/>
              <a:ext cx="11" cy="19581"/>
            </a:xfrm>
            <a:custGeom>
              <a:avLst/>
              <a:gdLst/>
              <a:ahLst/>
              <a:cxnLst/>
              <a:rect l="l" t="t" r="r" b="b"/>
              <a:pathLst>
                <a:path w="1" h="1721" extrusionOk="0">
                  <a:moveTo>
                    <a:pt x="1" y="0"/>
                  </a:moveTo>
                  <a:lnTo>
                    <a:pt x="1" y="1720"/>
                  </a:lnTo>
                  <a:lnTo>
                    <a:pt x="1" y="1720"/>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5" name="Google Shape;5175;p126"/>
            <p:cNvSpPr/>
            <p:nvPr/>
          </p:nvSpPr>
          <p:spPr>
            <a:xfrm>
              <a:off x="4831110" y="3440769"/>
              <a:ext cx="11" cy="19581"/>
            </a:xfrm>
            <a:custGeom>
              <a:avLst/>
              <a:gdLst/>
              <a:ahLst/>
              <a:cxnLst/>
              <a:rect l="l" t="t" r="r" b="b"/>
              <a:pathLst>
                <a:path w="1" h="1721" extrusionOk="0">
                  <a:moveTo>
                    <a:pt x="1" y="0"/>
                  </a:moveTo>
                  <a:lnTo>
                    <a:pt x="1" y="1720"/>
                  </a:lnTo>
                  <a:lnTo>
                    <a:pt x="1" y="1720"/>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6" name="Google Shape;5176;p126"/>
            <p:cNvSpPr/>
            <p:nvPr/>
          </p:nvSpPr>
          <p:spPr>
            <a:xfrm>
              <a:off x="4831110" y="3440769"/>
              <a:ext cx="6189" cy="19581"/>
            </a:xfrm>
            <a:custGeom>
              <a:avLst/>
              <a:gdLst/>
              <a:ahLst/>
              <a:cxnLst/>
              <a:rect l="l" t="t" r="r" b="b"/>
              <a:pathLst>
                <a:path w="544" h="1721" extrusionOk="0">
                  <a:moveTo>
                    <a:pt x="1" y="0"/>
                  </a:moveTo>
                  <a:lnTo>
                    <a:pt x="1" y="1720"/>
                  </a:lnTo>
                  <a:lnTo>
                    <a:pt x="544" y="1720"/>
                  </a:lnTo>
                  <a:lnTo>
                    <a:pt x="544" y="0"/>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7" name="Google Shape;5177;p126"/>
            <p:cNvSpPr/>
            <p:nvPr/>
          </p:nvSpPr>
          <p:spPr>
            <a:xfrm>
              <a:off x="4837288" y="3440769"/>
              <a:ext cx="11" cy="19581"/>
            </a:xfrm>
            <a:custGeom>
              <a:avLst/>
              <a:gdLst/>
              <a:ahLst/>
              <a:cxnLst/>
              <a:rect l="l" t="t" r="r" b="b"/>
              <a:pathLst>
                <a:path w="1" h="1721" extrusionOk="0">
                  <a:moveTo>
                    <a:pt x="1" y="0"/>
                  </a:moveTo>
                  <a:lnTo>
                    <a:pt x="1" y="1720"/>
                  </a:lnTo>
                  <a:lnTo>
                    <a:pt x="1" y="1720"/>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8" name="Google Shape;5178;p126"/>
            <p:cNvSpPr/>
            <p:nvPr/>
          </p:nvSpPr>
          <p:spPr>
            <a:xfrm>
              <a:off x="4837288" y="3440769"/>
              <a:ext cx="11" cy="19581"/>
            </a:xfrm>
            <a:custGeom>
              <a:avLst/>
              <a:gdLst/>
              <a:ahLst/>
              <a:cxnLst/>
              <a:rect l="l" t="t" r="r" b="b"/>
              <a:pathLst>
                <a:path w="1" h="1721" extrusionOk="0">
                  <a:moveTo>
                    <a:pt x="1" y="0"/>
                  </a:moveTo>
                  <a:lnTo>
                    <a:pt x="1" y="1720"/>
                  </a:lnTo>
                  <a:lnTo>
                    <a:pt x="1" y="1720"/>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9" name="Google Shape;5179;p126"/>
            <p:cNvSpPr/>
            <p:nvPr/>
          </p:nvSpPr>
          <p:spPr>
            <a:xfrm>
              <a:off x="4837288" y="3440769"/>
              <a:ext cx="11" cy="19581"/>
            </a:xfrm>
            <a:custGeom>
              <a:avLst/>
              <a:gdLst/>
              <a:ahLst/>
              <a:cxnLst/>
              <a:rect l="l" t="t" r="r" b="b"/>
              <a:pathLst>
                <a:path w="1" h="1721" extrusionOk="0">
                  <a:moveTo>
                    <a:pt x="1" y="0"/>
                  </a:moveTo>
                  <a:lnTo>
                    <a:pt x="1" y="1720"/>
                  </a:lnTo>
                  <a:lnTo>
                    <a:pt x="1" y="1720"/>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0" name="Google Shape;5180;p126"/>
            <p:cNvSpPr/>
            <p:nvPr/>
          </p:nvSpPr>
          <p:spPr>
            <a:xfrm>
              <a:off x="4837288" y="3440769"/>
              <a:ext cx="6713" cy="19581"/>
            </a:xfrm>
            <a:custGeom>
              <a:avLst/>
              <a:gdLst/>
              <a:ahLst/>
              <a:cxnLst/>
              <a:rect l="l" t="t" r="r" b="b"/>
              <a:pathLst>
                <a:path w="590" h="1721" extrusionOk="0">
                  <a:moveTo>
                    <a:pt x="1" y="0"/>
                  </a:moveTo>
                  <a:lnTo>
                    <a:pt x="1" y="1720"/>
                  </a:lnTo>
                  <a:lnTo>
                    <a:pt x="589" y="1720"/>
                  </a:lnTo>
                  <a:lnTo>
                    <a:pt x="589" y="0"/>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1" name="Google Shape;5181;p126"/>
            <p:cNvSpPr/>
            <p:nvPr/>
          </p:nvSpPr>
          <p:spPr>
            <a:xfrm>
              <a:off x="4843990" y="3440769"/>
              <a:ext cx="11" cy="19581"/>
            </a:xfrm>
            <a:custGeom>
              <a:avLst/>
              <a:gdLst/>
              <a:ahLst/>
              <a:cxnLst/>
              <a:rect l="l" t="t" r="r" b="b"/>
              <a:pathLst>
                <a:path w="1" h="1721" extrusionOk="0">
                  <a:moveTo>
                    <a:pt x="0" y="0"/>
                  </a:moveTo>
                  <a:lnTo>
                    <a:pt x="0" y="1720"/>
                  </a:lnTo>
                  <a:lnTo>
                    <a:pt x="0" y="1720"/>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2" name="Google Shape;5182;p126"/>
            <p:cNvSpPr/>
            <p:nvPr/>
          </p:nvSpPr>
          <p:spPr>
            <a:xfrm>
              <a:off x="4843990" y="3440769"/>
              <a:ext cx="11" cy="19581"/>
            </a:xfrm>
            <a:custGeom>
              <a:avLst/>
              <a:gdLst/>
              <a:ahLst/>
              <a:cxnLst/>
              <a:rect l="l" t="t" r="r" b="b"/>
              <a:pathLst>
                <a:path w="1" h="1721" extrusionOk="0">
                  <a:moveTo>
                    <a:pt x="0" y="0"/>
                  </a:moveTo>
                  <a:lnTo>
                    <a:pt x="0" y="1720"/>
                  </a:lnTo>
                  <a:lnTo>
                    <a:pt x="0" y="1720"/>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3" name="Google Shape;5183;p126"/>
            <p:cNvSpPr/>
            <p:nvPr/>
          </p:nvSpPr>
          <p:spPr>
            <a:xfrm>
              <a:off x="4843990" y="3440769"/>
              <a:ext cx="11" cy="19581"/>
            </a:xfrm>
            <a:custGeom>
              <a:avLst/>
              <a:gdLst/>
              <a:ahLst/>
              <a:cxnLst/>
              <a:rect l="l" t="t" r="r" b="b"/>
              <a:pathLst>
                <a:path w="1" h="1721" extrusionOk="0">
                  <a:moveTo>
                    <a:pt x="0" y="0"/>
                  </a:moveTo>
                  <a:lnTo>
                    <a:pt x="0" y="1720"/>
                  </a:lnTo>
                  <a:lnTo>
                    <a:pt x="0" y="1720"/>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4" name="Google Shape;5184;p126"/>
            <p:cNvSpPr/>
            <p:nvPr/>
          </p:nvSpPr>
          <p:spPr>
            <a:xfrm>
              <a:off x="4843990" y="3440769"/>
              <a:ext cx="6189" cy="19581"/>
            </a:xfrm>
            <a:custGeom>
              <a:avLst/>
              <a:gdLst/>
              <a:ahLst/>
              <a:cxnLst/>
              <a:rect l="l" t="t" r="r" b="b"/>
              <a:pathLst>
                <a:path w="544" h="1721" extrusionOk="0">
                  <a:moveTo>
                    <a:pt x="0" y="0"/>
                  </a:moveTo>
                  <a:lnTo>
                    <a:pt x="0" y="1720"/>
                  </a:lnTo>
                  <a:lnTo>
                    <a:pt x="544" y="1720"/>
                  </a:lnTo>
                  <a:lnTo>
                    <a:pt x="544" y="0"/>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5" name="Google Shape;5185;p126"/>
            <p:cNvSpPr/>
            <p:nvPr/>
          </p:nvSpPr>
          <p:spPr>
            <a:xfrm>
              <a:off x="4850168" y="3440769"/>
              <a:ext cx="11" cy="19581"/>
            </a:xfrm>
            <a:custGeom>
              <a:avLst/>
              <a:gdLst/>
              <a:ahLst/>
              <a:cxnLst/>
              <a:rect l="l" t="t" r="r" b="b"/>
              <a:pathLst>
                <a:path w="1" h="1721" extrusionOk="0">
                  <a:moveTo>
                    <a:pt x="1" y="0"/>
                  </a:moveTo>
                  <a:lnTo>
                    <a:pt x="1" y="1720"/>
                  </a:lnTo>
                  <a:lnTo>
                    <a:pt x="1" y="1720"/>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6" name="Google Shape;5186;p126"/>
            <p:cNvSpPr/>
            <p:nvPr/>
          </p:nvSpPr>
          <p:spPr>
            <a:xfrm>
              <a:off x="4850168" y="3440769"/>
              <a:ext cx="11" cy="19581"/>
            </a:xfrm>
            <a:custGeom>
              <a:avLst/>
              <a:gdLst/>
              <a:ahLst/>
              <a:cxnLst/>
              <a:rect l="l" t="t" r="r" b="b"/>
              <a:pathLst>
                <a:path w="1" h="1721" extrusionOk="0">
                  <a:moveTo>
                    <a:pt x="1" y="0"/>
                  </a:moveTo>
                  <a:lnTo>
                    <a:pt x="1" y="1720"/>
                  </a:lnTo>
                  <a:lnTo>
                    <a:pt x="1" y="1720"/>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7" name="Google Shape;5187;p126"/>
            <p:cNvSpPr/>
            <p:nvPr/>
          </p:nvSpPr>
          <p:spPr>
            <a:xfrm>
              <a:off x="4850168" y="3440769"/>
              <a:ext cx="6713" cy="19581"/>
            </a:xfrm>
            <a:custGeom>
              <a:avLst/>
              <a:gdLst/>
              <a:ahLst/>
              <a:cxnLst/>
              <a:rect l="l" t="t" r="r" b="b"/>
              <a:pathLst>
                <a:path w="590" h="1721" extrusionOk="0">
                  <a:moveTo>
                    <a:pt x="1" y="0"/>
                  </a:moveTo>
                  <a:lnTo>
                    <a:pt x="1" y="1720"/>
                  </a:lnTo>
                  <a:lnTo>
                    <a:pt x="589" y="1720"/>
                  </a:lnTo>
                  <a:lnTo>
                    <a:pt x="589" y="0"/>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8" name="Google Shape;5188;p126"/>
            <p:cNvSpPr/>
            <p:nvPr/>
          </p:nvSpPr>
          <p:spPr>
            <a:xfrm>
              <a:off x="4856869" y="3440769"/>
              <a:ext cx="11" cy="19581"/>
            </a:xfrm>
            <a:custGeom>
              <a:avLst/>
              <a:gdLst/>
              <a:ahLst/>
              <a:cxnLst/>
              <a:rect l="l" t="t" r="r" b="b"/>
              <a:pathLst>
                <a:path w="1" h="1721" extrusionOk="0">
                  <a:moveTo>
                    <a:pt x="0" y="0"/>
                  </a:moveTo>
                  <a:lnTo>
                    <a:pt x="0" y="1720"/>
                  </a:lnTo>
                  <a:lnTo>
                    <a:pt x="0" y="1720"/>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9" name="Google Shape;5189;p126"/>
            <p:cNvSpPr/>
            <p:nvPr/>
          </p:nvSpPr>
          <p:spPr>
            <a:xfrm>
              <a:off x="4856869" y="3440769"/>
              <a:ext cx="11" cy="19581"/>
            </a:xfrm>
            <a:custGeom>
              <a:avLst/>
              <a:gdLst/>
              <a:ahLst/>
              <a:cxnLst/>
              <a:rect l="l" t="t" r="r" b="b"/>
              <a:pathLst>
                <a:path w="1" h="1721" extrusionOk="0">
                  <a:moveTo>
                    <a:pt x="0" y="0"/>
                  </a:moveTo>
                  <a:lnTo>
                    <a:pt x="0" y="1720"/>
                  </a:lnTo>
                  <a:lnTo>
                    <a:pt x="0" y="1720"/>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0" name="Google Shape;5190;p126"/>
            <p:cNvSpPr/>
            <p:nvPr/>
          </p:nvSpPr>
          <p:spPr>
            <a:xfrm>
              <a:off x="4856869" y="3440769"/>
              <a:ext cx="11" cy="19581"/>
            </a:xfrm>
            <a:custGeom>
              <a:avLst/>
              <a:gdLst/>
              <a:ahLst/>
              <a:cxnLst/>
              <a:rect l="l" t="t" r="r" b="b"/>
              <a:pathLst>
                <a:path w="1" h="1721" extrusionOk="0">
                  <a:moveTo>
                    <a:pt x="0" y="0"/>
                  </a:moveTo>
                  <a:lnTo>
                    <a:pt x="0" y="1720"/>
                  </a:lnTo>
                  <a:lnTo>
                    <a:pt x="0" y="1720"/>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1" name="Google Shape;5191;p126"/>
            <p:cNvSpPr/>
            <p:nvPr/>
          </p:nvSpPr>
          <p:spPr>
            <a:xfrm>
              <a:off x="4856869" y="3440769"/>
              <a:ext cx="6189" cy="19581"/>
            </a:xfrm>
            <a:custGeom>
              <a:avLst/>
              <a:gdLst/>
              <a:ahLst/>
              <a:cxnLst/>
              <a:rect l="l" t="t" r="r" b="b"/>
              <a:pathLst>
                <a:path w="544" h="1721" extrusionOk="0">
                  <a:moveTo>
                    <a:pt x="0" y="0"/>
                  </a:moveTo>
                  <a:lnTo>
                    <a:pt x="0" y="1720"/>
                  </a:lnTo>
                  <a:lnTo>
                    <a:pt x="543" y="1720"/>
                  </a:lnTo>
                  <a:lnTo>
                    <a:pt x="543" y="0"/>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2" name="Google Shape;5192;p126"/>
            <p:cNvSpPr/>
            <p:nvPr/>
          </p:nvSpPr>
          <p:spPr>
            <a:xfrm>
              <a:off x="4863047" y="3440769"/>
              <a:ext cx="11" cy="19581"/>
            </a:xfrm>
            <a:custGeom>
              <a:avLst/>
              <a:gdLst/>
              <a:ahLst/>
              <a:cxnLst/>
              <a:rect l="l" t="t" r="r" b="b"/>
              <a:pathLst>
                <a:path w="1" h="1721" extrusionOk="0">
                  <a:moveTo>
                    <a:pt x="0" y="0"/>
                  </a:moveTo>
                  <a:lnTo>
                    <a:pt x="0" y="1720"/>
                  </a:lnTo>
                  <a:lnTo>
                    <a:pt x="0" y="1720"/>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3" name="Google Shape;5193;p126"/>
            <p:cNvSpPr/>
            <p:nvPr/>
          </p:nvSpPr>
          <p:spPr>
            <a:xfrm>
              <a:off x="4863047" y="3440769"/>
              <a:ext cx="11" cy="19581"/>
            </a:xfrm>
            <a:custGeom>
              <a:avLst/>
              <a:gdLst/>
              <a:ahLst/>
              <a:cxnLst/>
              <a:rect l="l" t="t" r="r" b="b"/>
              <a:pathLst>
                <a:path w="1" h="1721" extrusionOk="0">
                  <a:moveTo>
                    <a:pt x="0" y="0"/>
                  </a:moveTo>
                  <a:lnTo>
                    <a:pt x="0" y="1720"/>
                  </a:lnTo>
                  <a:lnTo>
                    <a:pt x="0" y="1720"/>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4" name="Google Shape;5194;p126"/>
            <p:cNvSpPr/>
            <p:nvPr/>
          </p:nvSpPr>
          <p:spPr>
            <a:xfrm>
              <a:off x="4863047" y="3440769"/>
              <a:ext cx="6701" cy="19581"/>
            </a:xfrm>
            <a:custGeom>
              <a:avLst/>
              <a:gdLst/>
              <a:ahLst/>
              <a:cxnLst/>
              <a:rect l="l" t="t" r="r" b="b"/>
              <a:pathLst>
                <a:path w="589" h="1721" extrusionOk="0">
                  <a:moveTo>
                    <a:pt x="0" y="0"/>
                  </a:moveTo>
                  <a:lnTo>
                    <a:pt x="0" y="1720"/>
                  </a:lnTo>
                  <a:lnTo>
                    <a:pt x="589" y="1720"/>
                  </a:lnTo>
                  <a:lnTo>
                    <a:pt x="589" y="0"/>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5" name="Google Shape;5195;p126"/>
            <p:cNvSpPr/>
            <p:nvPr/>
          </p:nvSpPr>
          <p:spPr>
            <a:xfrm>
              <a:off x="4869737" y="3440769"/>
              <a:ext cx="11" cy="19581"/>
            </a:xfrm>
            <a:custGeom>
              <a:avLst/>
              <a:gdLst/>
              <a:ahLst/>
              <a:cxnLst/>
              <a:rect l="l" t="t" r="r" b="b"/>
              <a:pathLst>
                <a:path w="1" h="1721" extrusionOk="0">
                  <a:moveTo>
                    <a:pt x="1" y="0"/>
                  </a:moveTo>
                  <a:lnTo>
                    <a:pt x="1" y="1720"/>
                  </a:lnTo>
                  <a:lnTo>
                    <a:pt x="1" y="1720"/>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6" name="Google Shape;5196;p126"/>
            <p:cNvSpPr/>
            <p:nvPr/>
          </p:nvSpPr>
          <p:spPr>
            <a:xfrm>
              <a:off x="4869737" y="3440769"/>
              <a:ext cx="11" cy="19581"/>
            </a:xfrm>
            <a:custGeom>
              <a:avLst/>
              <a:gdLst/>
              <a:ahLst/>
              <a:cxnLst/>
              <a:rect l="l" t="t" r="r" b="b"/>
              <a:pathLst>
                <a:path w="1" h="1721" extrusionOk="0">
                  <a:moveTo>
                    <a:pt x="1" y="0"/>
                  </a:moveTo>
                  <a:lnTo>
                    <a:pt x="1" y="1720"/>
                  </a:lnTo>
                  <a:lnTo>
                    <a:pt x="1" y="1720"/>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7" name="Google Shape;5197;p126"/>
            <p:cNvSpPr/>
            <p:nvPr/>
          </p:nvSpPr>
          <p:spPr>
            <a:xfrm>
              <a:off x="4869737" y="3440769"/>
              <a:ext cx="11" cy="19581"/>
            </a:xfrm>
            <a:custGeom>
              <a:avLst/>
              <a:gdLst/>
              <a:ahLst/>
              <a:cxnLst/>
              <a:rect l="l" t="t" r="r" b="b"/>
              <a:pathLst>
                <a:path w="1" h="1721" extrusionOk="0">
                  <a:moveTo>
                    <a:pt x="1" y="0"/>
                  </a:moveTo>
                  <a:lnTo>
                    <a:pt x="1" y="1720"/>
                  </a:lnTo>
                  <a:lnTo>
                    <a:pt x="1" y="1720"/>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8" name="Google Shape;5198;p126"/>
            <p:cNvSpPr/>
            <p:nvPr/>
          </p:nvSpPr>
          <p:spPr>
            <a:xfrm>
              <a:off x="4869737" y="3440769"/>
              <a:ext cx="6201" cy="19581"/>
            </a:xfrm>
            <a:custGeom>
              <a:avLst/>
              <a:gdLst/>
              <a:ahLst/>
              <a:cxnLst/>
              <a:rect l="l" t="t" r="r" b="b"/>
              <a:pathLst>
                <a:path w="545" h="1721" extrusionOk="0">
                  <a:moveTo>
                    <a:pt x="1" y="0"/>
                  </a:moveTo>
                  <a:lnTo>
                    <a:pt x="1" y="1720"/>
                  </a:lnTo>
                  <a:lnTo>
                    <a:pt x="544" y="1720"/>
                  </a:lnTo>
                  <a:lnTo>
                    <a:pt x="544" y="0"/>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9" name="Google Shape;5199;p126"/>
            <p:cNvSpPr/>
            <p:nvPr/>
          </p:nvSpPr>
          <p:spPr>
            <a:xfrm>
              <a:off x="4875926" y="3440769"/>
              <a:ext cx="11" cy="19581"/>
            </a:xfrm>
            <a:custGeom>
              <a:avLst/>
              <a:gdLst/>
              <a:ahLst/>
              <a:cxnLst/>
              <a:rect l="l" t="t" r="r" b="b"/>
              <a:pathLst>
                <a:path w="1" h="1721" extrusionOk="0">
                  <a:moveTo>
                    <a:pt x="0" y="0"/>
                  </a:moveTo>
                  <a:lnTo>
                    <a:pt x="0" y="1720"/>
                  </a:lnTo>
                  <a:lnTo>
                    <a:pt x="0" y="1720"/>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0" name="Google Shape;5200;p126"/>
            <p:cNvSpPr/>
            <p:nvPr/>
          </p:nvSpPr>
          <p:spPr>
            <a:xfrm>
              <a:off x="4875926" y="3440769"/>
              <a:ext cx="11" cy="19581"/>
            </a:xfrm>
            <a:custGeom>
              <a:avLst/>
              <a:gdLst/>
              <a:ahLst/>
              <a:cxnLst/>
              <a:rect l="l" t="t" r="r" b="b"/>
              <a:pathLst>
                <a:path w="1" h="1721" extrusionOk="0">
                  <a:moveTo>
                    <a:pt x="0" y="0"/>
                  </a:moveTo>
                  <a:lnTo>
                    <a:pt x="0" y="1720"/>
                  </a:lnTo>
                  <a:lnTo>
                    <a:pt x="0" y="1720"/>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1" name="Google Shape;5201;p126"/>
            <p:cNvSpPr/>
            <p:nvPr/>
          </p:nvSpPr>
          <p:spPr>
            <a:xfrm>
              <a:off x="4875926" y="3440769"/>
              <a:ext cx="11" cy="19581"/>
            </a:xfrm>
            <a:custGeom>
              <a:avLst/>
              <a:gdLst/>
              <a:ahLst/>
              <a:cxnLst/>
              <a:rect l="l" t="t" r="r" b="b"/>
              <a:pathLst>
                <a:path w="1" h="1721" extrusionOk="0">
                  <a:moveTo>
                    <a:pt x="0" y="0"/>
                  </a:moveTo>
                  <a:lnTo>
                    <a:pt x="0" y="1720"/>
                  </a:lnTo>
                  <a:lnTo>
                    <a:pt x="0" y="1720"/>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2" name="Google Shape;5202;p126"/>
            <p:cNvSpPr/>
            <p:nvPr/>
          </p:nvSpPr>
          <p:spPr>
            <a:xfrm>
              <a:off x="4875926" y="3440769"/>
              <a:ext cx="6701" cy="19581"/>
            </a:xfrm>
            <a:custGeom>
              <a:avLst/>
              <a:gdLst/>
              <a:ahLst/>
              <a:cxnLst/>
              <a:rect l="l" t="t" r="r" b="b"/>
              <a:pathLst>
                <a:path w="589" h="1721" extrusionOk="0">
                  <a:moveTo>
                    <a:pt x="0" y="0"/>
                  </a:moveTo>
                  <a:lnTo>
                    <a:pt x="0" y="1720"/>
                  </a:lnTo>
                  <a:lnTo>
                    <a:pt x="589" y="1720"/>
                  </a:lnTo>
                  <a:lnTo>
                    <a:pt x="589" y="0"/>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3" name="Google Shape;5203;p126"/>
            <p:cNvSpPr/>
            <p:nvPr/>
          </p:nvSpPr>
          <p:spPr>
            <a:xfrm>
              <a:off x="4882616" y="3440769"/>
              <a:ext cx="11" cy="19581"/>
            </a:xfrm>
            <a:custGeom>
              <a:avLst/>
              <a:gdLst/>
              <a:ahLst/>
              <a:cxnLst/>
              <a:rect l="l" t="t" r="r" b="b"/>
              <a:pathLst>
                <a:path w="1" h="1721" extrusionOk="0">
                  <a:moveTo>
                    <a:pt x="1" y="0"/>
                  </a:moveTo>
                  <a:lnTo>
                    <a:pt x="1" y="1720"/>
                  </a:lnTo>
                  <a:lnTo>
                    <a:pt x="1" y="1720"/>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4" name="Google Shape;5204;p126"/>
            <p:cNvSpPr/>
            <p:nvPr/>
          </p:nvSpPr>
          <p:spPr>
            <a:xfrm>
              <a:off x="4882616" y="3440769"/>
              <a:ext cx="11" cy="19581"/>
            </a:xfrm>
            <a:custGeom>
              <a:avLst/>
              <a:gdLst/>
              <a:ahLst/>
              <a:cxnLst/>
              <a:rect l="l" t="t" r="r" b="b"/>
              <a:pathLst>
                <a:path w="1" h="1721" extrusionOk="0">
                  <a:moveTo>
                    <a:pt x="1" y="0"/>
                  </a:moveTo>
                  <a:lnTo>
                    <a:pt x="1" y="1720"/>
                  </a:lnTo>
                  <a:lnTo>
                    <a:pt x="1" y="1720"/>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5" name="Google Shape;5205;p126"/>
            <p:cNvSpPr/>
            <p:nvPr/>
          </p:nvSpPr>
          <p:spPr>
            <a:xfrm>
              <a:off x="4882616" y="3440769"/>
              <a:ext cx="6189" cy="19581"/>
            </a:xfrm>
            <a:custGeom>
              <a:avLst/>
              <a:gdLst/>
              <a:ahLst/>
              <a:cxnLst/>
              <a:rect l="l" t="t" r="r" b="b"/>
              <a:pathLst>
                <a:path w="544" h="1721" extrusionOk="0">
                  <a:moveTo>
                    <a:pt x="1" y="0"/>
                  </a:moveTo>
                  <a:lnTo>
                    <a:pt x="1" y="1720"/>
                  </a:lnTo>
                  <a:lnTo>
                    <a:pt x="544" y="1720"/>
                  </a:lnTo>
                  <a:lnTo>
                    <a:pt x="544" y="0"/>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6" name="Google Shape;5206;p126"/>
            <p:cNvSpPr/>
            <p:nvPr/>
          </p:nvSpPr>
          <p:spPr>
            <a:xfrm>
              <a:off x="4888794" y="3440769"/>
              <a:ext cx="11" cy="19581"/>
            </a:xfrm>
            <a:custGeom>
              <a:avLst/>
              <a:gdLst/>
              <a:ahLst/>
              <a:cxnLst/>
              <a:rect l="l" t="t" r="r" b="b"/>
              <a:pathLst>
                <a:path w="1" h="1721" extrusionOk="0">
                  <a:moveTo>
                    <a:pt x="1" y="0"/>
                  </a:moveTo>
                  <a:lnTo>
                    <a:pt x="1" y="1720"/>
                  </a:lnTo>
                  <a:lnTo>
                    <a:pt x="1" y="1720"/>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7" name="Google Shape;5207;p126"/>
            <p:cNvSpPr/>
            <p:nvPr/>
          </p:nvSpPr>
          <p:spPr>
            <a:xfrm>
              <a:off x="4888794" y="3440769"/>
              <a:ext cx="11" cy="19581"/>
            </a:xfrm>
            <a:custGeom>
              <a:avLst/>
              <a:gdLst/>
              <a:ahLst/>
              <a:cxnLst/>
              <a:rect l="l" t="t" r="r" b="b"/>
              <a:pathLst>
                <a:path w="1" h="1721" extrusionOk="0">
                  <a:moveTo>
                    <a:pt x="1" y="0"/>
                  </a:moveTo>
                  <a:lnTo>
                    <a:pt x="1" y="1720"/>
                  </a:lnTo>
                  <a:lnTo>
                    <a:pt x="1" y="1720"/>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8" name="Google Shape;5208;p126"/>
            <p:cNvSpPr/>
            <p:nvPr/>
          </p:nvSpPr>
          <p:spPr>
            <a:xfrm>
              <a:off x="4888794" y="3440769"/>
              <a:ext cx="11" cy="19581"/>
            </a:xfrm>
            <a:custGeom>
              <a:avLst/>
              <a:gdLst/>
              <a:ahLst/>
              <a:cxnLst/>
              <a:rect l="l" t="t" r="r" b="b"/>
              <a:pathLst>
                <a:path w="1" h="1721" extrusionOk="0">
                  <a:moveTo>
                    <a:pt x="1" y="0"/>
                  </a:moveTo>
                  <a:lnTo>
                    <a:pt x="1" y="1720"/>
                  </a:lnTo>
                  <a:lnTo>
                    <a:pt x="1" y="1720"/>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9" name="Google Shape;5209;p126"/>
            <p:cNvSpPr/>
            <p:nvPr/>
          </p:nvSpPr>
          <p:spPr>
            <a:xfrm>
              <a:off x="4888794" y="3440769"/>
              <a:ext cx="6713" cy="19581"/>
            </a:xfrm>
            <a:custGeom>
              <a:avLst/>
              <a:gdLst/>
              <a:ahLst/>
              <a:cxnLst/>
              <a:rect l="l" t="t" r="r" b="b"/>
              <a:pathLst>
                <a:path w="590" h="1721" extrusionOk="0">
                  <a:moveTo>
                    <a:pt x="1" y="0"/>
                  </a:moveTo>
                  <a:lnTo>
                    <a:pt x="1" y="1720"/>
                  </a:lnTo>
                  <a:lnTo>
                    <a:pt x="589" y="1720"/>
                  </a:lnTo>
                  <a:lnTo>
                    <a:pt x="589" y="0"/>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0" name="Google Shape;5210;p126"/>
            <p:cNvSpPr/>
            <p:nvPr/>
          </p:nvSpPr>
          <p:spPr>
            <a:xfrm>
              <a:off x="4895496" y="3440769"/>
              <a:ext cx="11" cy="19581"/>
            </a:xfrm>
            <a:custGeom>
              <a:avLst/>
              <a:gdLst/>
              <a:ahLst/>
              <a:cxnLst/>
              <a:rect l="l" t="t" r="r" b="b"/>
              <a:pathLst>
                <a:path w="1" h="1721" extrusionOk="0">
                  <a:moveTo>
                    <a:pt x="0" y="0"/>
                  </a:moveTo>
                  <a:lnTo>
                    <a:pt x="0" y="1720"/>
                  </a:lnTo>
                  <a:lnTo>
                    <a:pt x="0" y="1720"/>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1" name="Google Shape;5211;p126"/>
            <p:cNvSpPr/>
            <p:nvPr/>
          </p:nvSpPr>
          <p:spPr>
            <a:xfrm>
              <a:off x="4895496" y="3440769"/>
              <a:ext cx="11" cy="19581"/>
            </a:xfrm>
            <a:custGeom>
              <a:avLst/>
              <a:gdLst/>
              <a:ahLst/>
              <a:cxnLst/>
              <a:rect l="l" t="t" r="r" b="b"/>
              <a:pathLst>
                <a:path w="1" h="1721" extrusionOk="0">
                  <a:moveTo>
                    <a:pt x="0" y="0"/>
                  </a:moveTo>
                  <a:lnTo>
                    <a:pt x="0" y="1720"/>
                  </a:lnTo>
                  <a:lnTo>
                    <a:pt x="0" y="1720"/>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2" name="Google Shape;5212;p126"/>
            <p:cNvSpPr/>
            <p:nvPr/>
          </p:nvSpPr>
          <p:spPr>
            <a:xfrm>
              <a:off x="4895496" y="3440769"/>
              <a:ext cx="11" cy="19581"/>
            </a:xfrm>
            <a:custGeom>
              <a:avLst/>
              <a:gdLst/>
              <a:ahLst/>
              <a:cxnLst/>
              <a:rect l="l" t="t" r="r" b="b"/>
              <a:pathLst>
                <a:path w="1" h="1721" extrusionOk="0">
                  <a:moveTo>
                    <a:pt x="0" y="0"/>
                  </a:moveTo>
                  <a:lnTo>
                    <a:pt x="0" y="1720"/>
                  </a:lnTo>
                  <a:lnTo>
                    <a:pt x="0" y="1720"/>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3" name="Google Shape;5213;p126"/>
            <p:cNvSpPr/>
            <p:nvPr/>
          </p:nvSpPr>
          <p:spPr>
            <a:xfrm>
              <a:off x="4895496" y="3440769"/>
              <a:ext cx="6189" cy="19581"/>
            </a:xfrm>
            <a:custGeom>
              <a:avLst/>
              <a:gdLst/>
              <a:ahLst/>
              <a:cxnLst/>
              <a:rect l="l" t="t" r="r" b="b"/>
              <a:pathLst>
                <a:path w="544" h="1721" extrusionOk="0">
                  <a:moveTo>
                    <a:pt x="0" y="0"/>
                  </a:moveTo>
                  <a:lnTo>
                    <a:pt x="0" y="1720"/>
                  </a:lnTo>
                  <a:lnTo>
                    <a:pt x="544" y="1720"/>
                  </a:lnTo>
                  <a:lnTo>
                    <a:pt x="544" y="0"/>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4" name="Google Shape;5214;p126"/>
            <p:cNvSpPr/>
            <p:nvPr/>
          </p:nvSpPr>
          <p:spPr>
            <a:xfrm>
              <a:off x="4901674" y="3440769"/>
              <a:ext cx="11" cy="19581"/>
            </a:xfrm>
            <a:custGeom>
              <a:avLst/>
              <a:gdLst/>
              <a:ahLst/>
              <a:cxnLst/>
              <a:rect l="l" t="t" r="r" b="b"/>
              <a:pathLst>
                <a:path w="1" h="1721" extrusionOk="0">
                  <a:moveTo>
                    <a:pt x="1" y="0"/>
                  </a:moveTo>
                  <a:lnTo>
                    <a:pt x="1" y="1720"/>
                  </a:lnTo>
                  <a:lnTo>
                    <a:pt x="1" y="1720"/>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5" name="Google Shape;5215;p126"/>
            <p:cNvSpPr/>
            <p:nvPr/>
          </p:nvSpPr>
          <p:spPr>
            <a:xfrm>
              <a:off x="4901674" y="3440769"/>
              <a:ext cx="11" cy="19581"/>
            </a:xfrm>
            <a:custGeom>
              <a:avLst/>
              <a:gdLst/>
              <a:ahLst/>
              <a:cxnLst/>
              <a:rect l="l" t="t" r="r" b="b"/>
              <a:pathLst>
                <a:path w="1" h="1721" extrusionOk="0">
                  <a:moveTo>
                    <a:pt x="1" y="0"/>
                  </a:moveTo>
                  <a:lnTo>
                    <a:pt x="1" y="1720"/>
                  </a:lnTo>
                  <a:lnTo>
                    <a:pt x="1" y="1720"/>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6" name="Google Shape;5216;p126"/>
            <p:cNvSpPr/>
            <p:nvPr/>
          </p:nvSpPr>
          <p:spPr>
            <a:xfrm>
              <a:off x="4901674" y="3440769"/>
              <a:ext cx="6713" cy="19581"/>
            </a:xfrm>
            <a:custGeom>
              <a:avLst/>
              <a:gdLst/>
              <a:ahLst/>
              <a:cxnLst/>
              <a:rect l="l" t="t" r="r" b="b"/>
              <a:pathLst>
                <a:path w="590" h="1721" extrusionOk="0">
                  <a:moveTo>
                    <a:pt x="1" y="0"/>
                  </a:moveTo>
                  <a:lnTo>
                    <a:pt x="1" y="1720"/>
                  </a:lnTo>
                  <a:lnTo>
                    <a:pt x="589" y="1720"/>
                  </a:lnTo>
                  <a:lnTo>
                    <a:pt x="589" y="0"/>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7" name="Google Shape;5217;p126"/>
            <p:cNvSpPr/>
            <p:nvPr/>
          </p:nvSpPr>
          <p:spPr>
            <a:xfrm>
              <a:off x="4908375" y="3440769"/>
              <a:ext cx="11" cy="19581"/>
            </a:xfrm>
            <a:custGeom>
              <a:avLst/>
              <a:gdLst/>
              <a:ahLst/>
              <a:cxnLst/>
              <a:rect l="l" t="t" r="r" b="b"/>
              <a:pathLst>
                <a:path w="1" h="1721" extrusionOk="0">
                  <a:moveTo>
                    <a:pt x="0" y="0"/>
                  </a:moveTo>
                  <a:lnTo>
                    <a:pt x="0" y="1720"/>
                  </a:lnTo>
                  <a:lnTo>
                    <a:pt x="0" y="1720"/>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8" name="Google Shape;5218;p126"/>
            <p:cNvSpPr/>
            <p:nvPr/>
          </p:nvSpPr>
          <p:spPr>
            <a:xfrm>
              <a:off x="4908375" y="3440769"/>
              <a:ext cx="11" cy="19581"/>
            </a:xfrm>
            <a:custGeom>
              <a:avLst/>
              <a:gdLst/>
              <a:ahLst/>
              <a:cxnLst/>
              <a:rect l="l" t="t" r="r" b="b"/>
              <a:pathLst>
                <a:path w="1" h="1721" extrusionOk="0">
                  <a:moveTo>
                    <a:pt x="0" y="0"/>
                  </a:moveTo>
                  <a:lnTo>
                    <a:pt x="0" y="1720"/>
                  </a:lnTo>
                  <a:lnTo>
                    <a:pt x="0" y="1720"/>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9" name="Google Shape;5219;p126"/>
            <p:cNvSpPr/>
            <p:nvPr/>
          </p:nvSpPr>
          <p:spPr>
            <a:xfrm>
              <a:off x="4908375" y="3440769"/>
              <a:ext cx="11" cy="19581"/>
            </a:xfrm>
            <a:custGeom>
              <a:avLst/>
              <a:gdLst/>
              <a:ahLst/>
              <a:cxnLst/>
              <a:rect l="l" t="t" r="r" b="b"/>
              <a:pathLst>
                <a:path w="1" h="1721" extrusionOk="0">
                  <a:moveTo>
                    <a:pt x="0" y="0"/>
                  </a:moveTo>
                  <a:lnTo>
                    <a:pt x="0" y="1720"/>
                  </a:lnTo>
                  <a:lnTo>
                    <a:pt x="0" y="1720"/>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0" name="Google Shape;5220;p126"/>
            <p:cNvSpPr/>
            <p:nvPr/>
          </p:nvSpPr>
          <p:spPr>
            <a:xfrm>
              <a:off x="4908375" y="3440769"/>
              <a:ext cx="6189" cy="19581"/>
            </a:xfrm>
            <a:custGeom>
              <a:avLst/>
              <a:gdLst/>
              <a:ahLst/>
              <a:cxnLst/>
              <a:rect l="l" t="t" r="r" b="b"/>
              <a:pathLst>
                <a:path w="544" h="1721" extrusionOk="0">
                  <a:moveTo>
                    <a:pt x="0" y="0"/>
                  </a:moveTo>
                  <a:lnTo>
                    <a:pt x="0" y="1720"/>
                  </a:lnTo>
                  <a:lnTo>
                    <a:pt x="543" y="1720"/>
                  </a:lnTo>
                  <a:lnTo>
                    <a:pt x="543" y="0"/>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1" name="Google Shape;5221;p126"/>
            <p:cNvSpPr/>
            <p:nvPr/>
          </p:nvSpPr>
          <p:spPr>
            <a:xfrm>
              <a:off x="4914553" y="3440769"/>
              <a:ext cx="11" cy="19581"/>
            </a:xfrm>
            <a:custGeom>
              <a:avLst/>
              <a:gdLst/>
              <a:ahLst/>
              <a:cxnLst/>
              <a:rect l="l" t="t" r="r" b="b"/>
              <a:pathLst>
                <a:path w="1" h="1721" extrusionOk="0">
                  <a:moveTo>
                    <a:pt x="0" y="1720"/>
                  </a:moveTo>
                  <a:lnTo>
                    <a:pt x="0" y="0"/>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2" name="Google Shape;5222;p126"/>
            <p:cNvSpPr/>
            <p:nvPr/>
          </p:nvSpPr>
          <p:spPr>
            <a:xfrm>
              <a:off x="4831110" y="3357326"/>
              <a:ext cx="70575" cy="11"/>
            </a:xfrm>
            <a:custGeom>
              <a:avLst/>
              <a:gdLst/>
              <a:ahLst/>
              <a:cxnLst/>
              <a:rect l="l" t="t" r="r" b="b"/>
              <a:pathLst>
                <a:path w="6203" h="1" extrusionOk="0">
                  <a:moveTo>
                    <a:pt x="6203" y="0"/>
                  </a:moveTo>
                  <a:lnTo>
                    <a:pt x="1" y="0"/>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3" name="Google Shape;5223;p126"/>
            <p:cNvSpPr/>
            <p:nvPr/>
          </p:nvSpPr>
          <p:spPr>
            <a:xfrm>
              <a:off x="4824420" y="3344447"/>
              <a:ext cx="90144" cy="19069"/>
            </a:xfrm>
            <a:custGeom>
              <a:avLst/>
              <a:gdLst/>
              <a:ahLst/>
              <a:cxnLst/>
              <a:rect l="l" t="t" r="r" b="b"/>
              <a:pathLst>
                <a:path w="7923" h="1676" extrusionOk="0">
                  <a:moveTo>
                    <a:pt x="589" y="1"/>
                  </a:moveTo>
                  <a:cubicBezTo>
                    <a:pt x="589" y="1"/>
                    <a:pt x="0" y="544"/>
                    <a:pt x="0" y="1132"/>
                  </a:cubicBezTo>
                  <a:lnTo>
                    <a:pt x="589" y="1676"/>
                  </a:lnTo>
                  <a:lnTo>
                    <a:pt x="6791" y="1676"/>
                  </a:lnTo>
                  <a:cubicBezTo>
                    <a:pt x="7379" y="1676"/>
                    <a:pt x="7922" y="1132"/>
                    <a:pt x="7922" y="1132"/>
                  </a:cubicBezTo>
                  <a:cubicBezTo>
                    <a:pt x="7922" y="544"/>
                    <a:pt x="7379" y="1"/>
                    <a:pt x="6791" y="1"/>
                  </a:cubicBez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4" name="Google Shape;5224;p126"/>
            <p:cNvSpPr/>
            <p:nvPr/>
          </p:nvSpPr>
          <p:spPr>
            <a:xfrm>
              <a:off x="4824420" y="3344447"/>
              <a:ext cx="11" cy="19069"/>
            </a:xfrm>
            <a:custGeom>
              <a:avLst/>
              <a:gdLst/>
              <a:ahLst/>
              <a:cxnLst/>
              <a:rect l="l" t="t" r="r" b="b"/>
              <a:pathLst>
                <a:path w="1" h="1676" extrusionOk="0">
                  <a:moveTo>
                    <a:pt x="0" y="1"/>
                  </a:moveTo>
                  <a:lnTo>
                    <a:pt x="0" y="1676"/>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5" name="Google Shape;5225;p126"/>
            <p:cNvSpPr/>
            <p:nvPr/>
          </p:nvSpPr>
          <p:spPr>
            <a:xfrm>
              <a:off x="4824420" y="3344447"/>
              <a:ext cx="11" cy="19069"/>
            </a:xfrm>
            <a:custGeom>
              <a:avLst/>
              <a:gdLst/>
              <a:ahLst/>
              <a:cxnLst/>
              <a:rect l="l" t="t" r="r" b="b"/>
              <a:pathLst>
                <a:path w="1" h="1676" extrusionOk="0">
                  <a:moveTo>
                    <a:pt x="0" y="1"/>
                  </a:moveTo>
                  <a:lnTo>
                    <a:pt x="0" y="1676"/>
                  </a:lnTo>
                  <a:lnTo>
                    <a:pt x="0" y="1676"/>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6" name="Google Shape;5226;p126"/>
            <p:cNvSpPr/>
            <p:nvPr/>
          </p:nvSpPr>
          <p:spPr>
            <a:xfrm>
              <a:off x="4824420" y="3344447"/>
              <a:ext cx="11" cy="19069"/>
            </a:xfrm>
            <a:custGeom>
              <a:avLst/>
              <a:gdLst/>
              <a:ahLst/>
              <a:cxnLst/>
              <a:rect l="l" t="t" r="r" b="b"/>
              <a:pathLst>
                <a:path w="1" h="1676" extrusionOk="0">
                  <a:moveTo>
                    <a:pt x="0" y="1"/>
                  </a:moveTo>
                  <a:lnTo>
                    <a:pt x="0" y="1676"/>
                  </a:lnTo>
                  <a:lnTo>
                    <a:pt x="0" y="1676"/>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7" name="Google Shape;5227;p126"/>
            <p:cNvSpPr/>
            <p:nvPr/>
          </p:nvSpPr>
          <p:spPr>
            <a:xfrm>
              <a:off x="4824420" y="3344447"/>
              <a:ext cx="6701" cy="19069"/>
            </a:xfrm>
            <a:custGeom>
              <a:avLst/>
              <a:gdLst/>
              <a:ahLst/>
              <a:cxnLst/>
              <a:rect l="l" t="t" r="r" b="b"/>
              <a:pathLst>
                <a:path w="589" h="1676" extrusionOk="0">
                  <a:moveTo>
                    <a:pt x="0" y="1"/>
                  </a:moveTo>
                  <a:lnTo>
                    <a:pt x="0" y="1676"/>
                  </a:lnTo>
                  <a:lnTo>
                    <a:pt x="589" y="1676"/>
                  </a:lnTo>
                  <a:lnTo>
                    <a:pt x="589" y="1"/>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8" name="Google Shape;5228;p126"/>
            <p:cNvSpPr/>
            <p:nvPr/>
          </p:nvSpPr>
          <p:spPr>
            <a:xfrm>
              <a:off x="4831110" y="3344447"/>
              <a:ext cx="11" cy="19069"/>
            </a:xfrm>
            <a:custGeom>
              <a:avLst/>
              <a:gdLst/>
              <a:ahLst/>
              <a:cxnLst/>
              <a:rect l="l" t="t" r="r" b="b"/>
              <a:pathLst>
                <a:path w="1" h="1676" extrusionOk="0">
                  <a:moveTo>
                    <a:pt x="1" y="1"/>
                  </a:moveTo>
                  <a:lnTo>
                    <a:pt x="1" y="1676"/>
                  </a:lnTo>
                  <a:lnTo>
                    <a:pt x="1" y="1676"/>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9" name="Google Shape;5229;p126"/>
            <p:cNvSpPr/>
            <p:nvPr/>
          </p:nvSpPr>
          <p:spPr>
            <a:xfrm>
              <a:off x="4831110" y="3344447"/>
              <a:ext cx="11" cy="19069"/>
            </a:xfrm>
            <a:custGeom>
              <a:avLst/>
              <a:gdLst/>
              <a:ahLst/>
              <a:cxnLst/>
              <a:rect l="l" t="t" r="r" b="b"/>
              <a:pathLst>
                <a:path w="1" h="1676" extrusionOk="0">
                  <a:moveTo>
                    <a:pt x="1" y="1"/>
                  </a:moveTo>
                  <a:lnTo>
                    <a:pt x="1" y="1676"/>
                  </a:lnTo>
                  <a:lnTo>
                    <a:pt x="1" y="1676"/>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0" name="Google Shape;5230;p126"/>
            <p:cNvSpPr/>
            <p:nvPr/>
          </p:nvSpPr>
          <p:spPr>
            <a:xfrm>
              <a:off x="4831110" y="3344447"/>
              <a:ext cx="6189" cy="19069"/>
            </a:xfrm>
            <a:custGeom>
              <a:avLst/>
              <a:gdLst/>
              <a:ahLst/>
              <a:cxnLst/>
              <a:rect l="l" t="t" r="r" b="b"/>
              <a:pathLst>
                <a:path w="544" h="1676" extrusionOk="0">
                  <a:moveTo>
                    <a:pt x="1" y="1"/>
                  </a:moveTo>
                  <a:lnTo>
                    <a:pt x="1" y="1676"/>
                  </a:lnTo>
                  <a:lnTo>
                    <a:pt x="544" y="1676"/>
                  </a:lnTo>
                  <a:lnTo>
                    <a:pt x="544" y="1"/>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1" name="Google Shape;5231;p126"/>
            <p:cNvSpPr/>
            <p:nvPr/>
          </p:nvSpPr>
          <p:spPr>
            <a:xfrm>
              <a:off x="4837288" y="3344447"/>
              <a:ext cx="11" cy="19069"/>
            </a:xfrm>
            <a:custGeom>
              <a:avLst/>
              <a:gdLst/>
              <a:ahLst/>
              <a:cxnLst/>
              <a:rect l="l" t="t" r="r" b="b"/>
              <a:pathLst>
                <a:path w="1" h="1676" extrusionOk="0">
                  <a:moveTo>
                    <a:pt x="1" y="1"/>
                  </a:moveTo>
                  <a:lnTo>
                    <a:pt x="1" y="1676"/>
                  </a:lnTo>
                  <a:lnTo>
                    <a:pt x="1" y="1676"/>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2" name="Google Shape;5232;p126"/>
            <p:cNvSpPr/>
            <p:nvPr/>
          </p:nvSpPr>
          <p:spPr>
            <a:xfrm>
              <a:off x="4837288" y="3344447"/>
              <a:ext cx="11" cy="19069"/>
            </a:xfrm>
            <a:custGeom>
              <a:avLst/>
              <a:gdLst/>
              <a:ahLst/>
              <a:cxnLst/>
              <a:rect l="l" t="t" r="r" b="b"/>
              <a:pathLst>
                <a:path w="1" h="1676" extrusionOk="0">
                  <a:moveTo>
                    <a:pt x="1" y="1"/>
                  </a:moveTo>
                  <a:lnTo>
                    <a:pt x="1" y="1676"/>
                  </a:lnTo>
                  <a:lnTo>
                    <a:pt x="1" y="1676"/>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3" name="Google Shape;5233;p126"/>
            <p:cNvSpPr/>
            <p:nvPr/>
          </p:nvSpPr>
          <p:spPr>
            <a:xfrm>
              <a:off x="4837288" y="3344447"/>
              <a:ext cx="11" cy="19069"/>
            </a:xfrm>
            <a:custGeom>
              <a:avLst/>
              <a:gdLst/>
              <a:ahLst/>
              <a:cxnLst/>
              <a:rect l="l" t="t" r="r" b="b"/>
              <a:pathLst>
                <a:path w="1" h="1676" extrusionOk="0">
                  <a:moveTo>
                    <a:pt x="1" y="1"/>
                  </a:moveTo>
                  <a:lnTo>
                    <a:pt x="1" y="1676"/>
                  </a:lnTo>
                  <a:lnTo>
                    <a:pt x="1" y="1676"/>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4" name="Google Shape;5234;p126"/>
            <p:cNvSpPr/>
            <p:nvPr/>
          </p:nvSpPr>
          <p:spPr>
            <a:xfrm>
              <a:off x="4837288" y="3344447"/>
              <a:ext cx="6713" cy="19069"/>
            </a:xfrm>
            <a:custGeom>
              <a:avLst/>
              <a:gdLst/>
              <a:ahLst/>
              <a:cxnLst/>
              <a:rect l="l" t="t" r="r" b="b"/>
              <a:pathLst>
                <a:path w="590" h="1676" extrusionOk="0">
                  <a:moveTo>
                    <a:pt x="1" y="1"/>
                  </a:moveTo>
                  <a:lnTo>
                    <a:pt x="1" y="1676"/>
                  </a:lnTo>
                  <a:lnTo>
                    <a:pt x="589" y="1676"/>
                  </a:lnTo>
                  <a:lnTo>
                    <a:pt x="589" y="1"/>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5" name="Google Shape;5235;p126"/>
            <p:cNvSpPr/>
            <p:nvPr/>
          </p:nvSpPr>
          <p:spPr>
            <a:xfrm>
              <a:off x="4843990" y="3344447"/>
              <a:ext cx="11" cy="19069"/>
            </a:xfrm>
            <a:custGeom>
              <a:avLst/>
              <a:gdLst/>
              <a:ahLst/>
              <a:cxnLst/>
              <a:rect l="l" t="t" r="r" b="b"/>
              <a:pathLst>
                <a:path w="1" h="1676" extrusionOk="0">
                  <a:moveTo>
                    <a:pt x="0" y="1"/>
                  </a:moveTo>
                  <a:lnTo>
                    <a:pt x="0" y="1676"/>
                  </a:lnTo>
                  <a:lnTo>
                    <a:pt x="0" y="1676"/>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6" name="Google Shape;5236;p126"/>
            <p:cNvSpPr/>
            <p:nvPr/>
          </p:nvSpPr>
          <p:spPr>
            <a:xfrm>
              <a:off x="4843990" y="3344447"/>
              <a:ext cx="11" cy="19069"/>
            </a:xfrm>
            <a:custGeom>
              <a:avLst/>
              <a:gdLst/>
              <a:ahLst/>
              <a:cxnLst/>
              <a:rect l="l" t="t" r="r" b="b"/>
              <a:pathLst>
                <a:path w="1" h="1676" extrusionOk="0">
                  <a:moveTo>
                    <a:pt x="0" y="1"/>
                  </a:moveTo>
                  <a:lnTo>
                    <a:pt x="0" y="1676"/>
                  </a:lnTo>
                  <a:lnTo>
                    <a:pt x="0" y="1676"/>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7" name="Google Shape;5237;p126"/>
            <p:cNvSpPr/>
            <p:nvPr/>
          </p:nvSpPr>
          <p:spPr>
            <a:xfrm>
              <a:off x="4843990" y="3344447"/>
              <a:ext cx="11" cy="19069"/>
            </a:xfrm>
            <a:custGeom>
              <a:avLst/>
              <a:gdLst/>
              <a:ahLst/>
              <a:cxnLst/>
              <a:rect l="l" t="t" r="r" b="b"/>
              <a:pathLst>
                <a:path w="1" h="1676" extrusionOk="0">
                  <a:moveTo>
                    <a:pt x="0" y="1"/>
                  </a:moveTo>
                  <a:lnTo>
                    <a:pt x="0" y="1676"/>
                  </a:lnTo>
                  <a:lnTo>
                    <a:pt x="0" y="1676"/>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8" name="Google Shape;5238;p126"/>
            <p:cNvSpPr/>
            <p:nvPr/>
          </p:nvSpPr>
          <p:spPr>
            <a:xfrm>
              <a:off x="4843990" y="3344447"/>
              <a:ext cx="6189" cy="19069"/>
            </a:xfrm>
            <a:custGeom>
              <a:avLst/>
              <a:gdLst/>
              <a:ahLst/>
              <a:cxnLst/>
              <a:rect l="l" t="t" r="r" b="b"/>
              <a:pathLst>
                <a:path w="544" h="1676" extrusionOk="0">
                  <a:moveTo>
                    <a:pt x="0" y="1"/>
                  </a:moveTo>
                  <a:lnTo>
                    <a:pt x="0" y="1676"/>
                  </a:lnTo>
                  <a:lnTo>
                    <a:pt x="544" y="1676"/>
                  </a:lnTo>
                  <a:lnTo>
                    <a:pt x="544" y="1"/>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9" name="Google Shape;5239;p126"/>
            <p:cNvSpPr/>
            <p:nvPr/>
          </p:nvSpPr>
          <p:spPr>
            <a:xfrm>
              <a:off x="4850168" y="3344447"/>
              <a:ext cx="11" cy="19069"/>
            </a:xfrm>
            <a:custGeom>
              <a:avLst/>
              <a:gdLst/>
              <a:ahLst/>
              <a:cxnLst/>
              <a:rect l="l" t="t" r="r" b="b"/>
              <a:pathLst>
                <a:path w="1" h="1676" extrusionOk="0">
                  <a:moveTo>
                    <a:pt x="1" y="1"/>
                  </a:moveTo>
                  <a:lnTo>
                    <a:pt x="1" y="1676"/>
                  </a:lnTo>
                  <a:lnTo>
                    <a:pt x="1" y="1676"/>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0" name="Google Shape;5240;p126"/>
            <p:cNvSpPr/>
            <p:nvPr/>
          </p:nvSpPr>
          <p:spPr>
            <a:xfrm>
              <a:off x="4850168" y="3344447"/>
              <a:ext cx="11" cy="19069"/>
            </a:xfrm>
            <a:custGeom>
              <a:avLst/>
              <a:gdLst/>
              <a:ahLst/>
              <a:cxnLst/>
              <a:rect l="l" t="t" r="r" b="b"/>
              <a:pathLst>
                <a:path w="1" h="1676" extrusionOk="0">
                  <a:moveTo>
                    <a:pt x="1" y="1"/>
                  </a:moveTo>
                  <a:lnTo>
                    <a:pt x="1" y="1676"/>
                  </a:lnTo>
                  <a:lnTo>
                    <a:pt x="1" y="1676"/>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1" name="Google Shape;5241;p126"/>
            <p:cNvSpPr/>
            <p:nvPr/>
          </p:nvSpPr>
          <p:spPr>
            <a:xfrm>
              <a:off x="4850168" y="3344447"/>
              <a:ext cx="6713" cy="19069"/>
            </a:xfrm>
            <a:custGeom>
              <a:avLst/>
              <a:gdLst/>
              <a:ahLst/>
              <a:cxnLst/>
              <a:rect l="l" t="t" r="r" b="b"/>
              <a:pathLst>
                <a:path w="590" h="1676" extrusionOk="0">
                  <a:moveTo>
                    <a:pt x="1" y="1"/>
                  </a:moveTo>
                  <a:lnTo>
                    <a:pt x="1" y="1676"/>
                  </a:lnTo>
                  <a:lnTo>
                    <a:pt x="589" y="1676"/>
                  </a:lnTo>
                  <a:lnTo>
                    <a:pt x="589" y="1"/>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2" name="Google Shape;5242;p126"/>
            <p:cNvSpPr/>
            <p:nvPr/>
          </p:nvSpPr>
          <p:spPr>
            <a:xfrm>
              <a:off x="4856869" y="3344447"/>
              <a:ext cx="11" cy="19069"/>
            </a:xfrm>
            <a:custGeom>
              <a:avLst/>
              <a:gdLst/>
              <a:ahLst/>
              <a:cxnLst/>
              <a:rect l="l" t="t" r="r" b="b"/>
              <a:pathLst>
                <a:path w="1" h="1676" extrusionOk="0">
                  <a:moveTo>
                    <a:pt x="0" y="1"/>
                  </a:moveTo>
                  <a:lnTo>
                    <a:pt x="0" y="1676"/>
                  </a:lnTo>
                  <a:lnTo>
                    <a:pt x="0" y="1676"/>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3" name="Google Shape;5243;p126"/>
            <p:cNvSpPr/>
            <p:nvPr/>
          </p:nvSpPr>
          <p:spPr>
            <a:xfrm>
              <a:off x="4856869" y="3344447"/>
              <a:ext cx="11" cy="19069"/>
            </a:xfrm>
            <a:custGeom>
              <a:avLst/>
              <a:gdLst/>
              <a:ahLst/>
              <a:cxnLst/>
              <a:rect l="l" t="t" r="r" b="b"/>
              <a:pathLst>
                <a:path w="1" h="1676" extrusionOk="0">
                  <a:moveTo>
                    <a:pt x="0" y="1"/>
                  </a:moveTo>
                  <a:lnTo>
                    <a:pt x="0" y="1676"/>
                  </a:lnTo>
                  <a:lnTo>
                    <a:pt x="0" y="1676"/>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4" name="Google Shape;5244;p126"/>
            <p:cNvSpPr/>
            <p:nvPr/>
          </p:nvSpPr>
          <p:spPr>
            <a:xfrm>
              <a:off x="4856869" y="3344447"/>
              <a:ext cx="11" cy="19069"/>
            </a:xfrm>
            <a:custGeom>
              <a:avLst/>
              <a:gdLst/>
              <a:ahLst/>
              <a:cxnLst/>
              <a:rect l="l" t="t" r="r" b="b"/>
              <a:pathLst>
                <a:path w="1" h="1676" extrusionOk="0">
                  <a:moveTo>
                    <a:pt x="0" y="1"/>
                  </a:moveTo>
                  <a:lnTo>
                    <a:pt x="0" y="1676"/>
                  </a:lnTo>
                  <a:lnTo>
                    <a:pt x="0" y="1676"/>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5" name="Google Shape;5245;p126"/>
            <p:cNvSpPr/>
            <p:nvPr/>
          </p:nvSpPr>
          <p:spPr>
            <a:xfrm>
              <a:off x="4856869" y="3344447"/>
              <a:ext cx="6189" cy="19069"/>
            </a:xfrm>
            <a:custGeom>
              <a:avLst/>
              <a:gdLst/>
              <a:ahLst/>
              <a:cxnLst/>
              <a:rect l="l" t="t" r="r" b="b"/>
              <a:pathLst>
                <a:path w="544" h="1676" extrusionOk="0">
                  <a:moveTo>
                    <a:pt x="0" y="1"/>
                  </a:moveTo>
                  <a:lnTo>
                    <a:pt x="0" y="1676"/>
                  </a:lnTo>
                  <a:lnTo>
                    <a:pt x="543" y="1676"/>
                  </a:lnTo>
                  <a:lnTo>
                    <a:pt x="543" y="1"/>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6" name="Google Shape;5246;p126"/>
            <p:cNvSpPr/>
            <p:nvPr/>
          </p:nvSpPr>
          <p:spPr>
            <a:xfrm>
              <a:off x="4863047" y="3344447"/>
              <a:ext cx="11" cy="19069"/>
            </a:xfrm>
            <a:custGeom>
              <a:avLst/>
              <a:gdLst/>
              <a:ahLst/>
              <a:cxnLst/>
              <a:rect l="l" t="t" r="r" b="b"/>
              <a:pathLst>
                <a:path w="1" h="1676" extrusionOk="0">
                  <a:moveTo>
                    <a:pt x="0" y="1"/>
                  </a:moveTo>
                  <a:lnTo>
                    <a:pt x="0" y="1676"/>
                  </a:lnTo>
                  <a:lnTo>
                    <a:pt x="0" y="1676"/>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7" name="Google Shape;5247;p126"/>
            <p:cNvSpPr/>
            <p:nvPr/>
          </p:nvSpPr>
          <p:spPr>
            <a:xfrm>
              <a:off x="4863047" y="3344447"/>
              <a:ext cx="11" cy="19069"/>
            </a:xfrm>
            <a:custGeom>
              <a:avLst/>
              <a:gdLst/>
              <a:ahLst/>
              <a:cxnLst/>
              <a:rect l="l" t="t" r="r" b="b"/>
              <a:pathLst>
                <a:path w="1" h="1676" extrusionOk="0">
                  <a:moveTo>
                    <a:pt x="0" y="1"/>
                  </a:moveTo>
                  <a:lnTo>
                    <a:pt x="0" y="1676"/>
                  </a:lnTo>
                  <a:lnTo>
                    <a:pt x="0" y="1676"/>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8" name="Google Shape;5248;p126"/>
            <p:cNvSpPr/>
            <p:nvPr/>
          </p:nvSpPr>
          <p:spPr>
            <a:xfrm>
              <a:off x="4863047" y="3344447"/>
              <a:ext cx="6701" cy="19069"/>
            </a:xfrm>
            <a:custGeom>
              <a:avLst/>
              <a:gdLst/>
              <a:ahLst/>
              <a:cxnLst/>
              <a:rect l="l" t="t" r="r" b="b"/>
              <a:pathLst>
                <a:path w="589" h="1676" extrusionOk="0">
                  <a:moveTo>
                    <a:pt x="0" y="1"/>
                  </a:moveTo>
                  <a:lnTo>
                    <a:pt x="0" y="1676"/>
                  </a:lnTo>
                  <a:lnTo>
                    <a:pt x="589" y="1676"/>
                  </a:lnTo>
                  <a:lnTo>
                    <a:pt x="589" y="1"/>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9" name="Google Shape;5249;p126"/>
            <p:cNvSpPr/>
            <p:nvPr/>
          </p:nvSpPr>
          <p:spPr>
            <a:xfrm>
              <a:off x="4869737" y="3344447"/>
              <a:ext cx="11" cy="19069"/>
            </a:xfrm>
            <a:custGeom>
              <a:avLst/>
              <a:gdLst/>
              <a:ahLst/>
              <a:cxnLst/>
              <a:rect l="l" t="t" r="r" b="b"/>
              <a:pathLst>
                <a:path w="1" h="1676" extrusionOk="0">
                  <a:moveTo>
                    <a:pt x="1" y="1"/>
                  </a:moveTo>
                  <a:lnTo>
                    <a:pt x="1" y="1676"/>
                  </a:lnTo>
                  <a:lnTo>
                    <a:pt x="1" y="1676"/>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0" name="Google Shape;5250;p126"/>
            <p:cNvSpPr/>
            <p:nvPr/>
          </p:nvSpPr>
          <p:spPr>
            <a:xfrm>
              <a:off x="4869737" y="3344447"/>
              <a:ext cx="11" cy="19069"/>
            </a:xfrm>
            <a:custGeom>
              <a:avLst/>
              <a:gdLst/>
              <a:ahLst/>
              <a:cxnLst/>
              <a:rect l="l" t="t" r="r" b="b"/>
              <a:pathLst>
                <a:path w="1" h="1676" extrusionOk="0">
                  <a:moveTo>
                    <a:pt x="1" y="1"/>
                  </a:moveTo>
                  <a:lnTo>
                    <a:pt x="1" y="1676"/>
                  </a:lnTo>
                  <a:lnTo>
                    <a:pt x="1" y="1676"/>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1" name="Google Shape;5251;p126"/>
            <p:cNvSpPr/>
            <p:nvPr/>
          </p:nvSpPr>
          <p:spPr>
            <a:xfrm>
              <a:off x="4869737" y="3344447"/>
              <a:ext cx="11" cy="19069"/>
            </a:xfrm>
            <a:custGeom>
              <a:avLst/>
              <a:gdLst/>
              <a:ahLst/>
              <a:cxnLst/>
              <a:rect l="l" t="t" r="r" b="b"/>
              <a:pathLst>
                <a:path w="1" h="1676" extrusionOk="0">
                  <a:moveTo>
                    <a:pt x="1" y="1"/>
                  </a:moveTo>
                  <a:lnTo>
                    <a:pt x="1" y="1676"/>
                  </a:lnTo>
                  <a:lnTo>
                    <a:pt x="1" y="1676"/>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2" name="Google Shape;5252;p126"/>
            <p:cNvSpPr/>
            <p:nvPr/>
          </p:nvSpPr>
          <p:spPr>
            <a:xfrm>
              <a:off x="4869737" y="3344447"/>
              <a:ext cx="6201" cy="19069"/>
            </a:xfrm>
            <a:custGeom>
              <a:avLst/>
              <a:gdLst/>
              <a:ahLst/>
              <a:cxnLst/>
              <a:rect l="l" t="t" r="r" b="b"/>
              <a:pathLst>
                <a:path w="545" h="1676" extrusionOk="0">
                  <a:moveTo>
                    <a:pt x="1" y="1"/>
                  </a:moveTo>
                  <a:lnTo>
                    <a:pt x="1" y="1676"/>
                  </a:lnTo>
                  <a:lnTo>
                    <a:pt x="544" y="1676"/>
                  </a:lnTo>
                  <a:lnTo>
                    <a:pt x="544" y="1"/>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3" name="Google Shape;5253;p126"/>
            <p:cNvSpPr/>
            <p:nvPr/>
          </p:nvSpPr>
          <p:spPr>
            <a:xfrm>
              <a:off x="4875926" y="3344447"/>
              <a:ext cx="11" cy="19069"/>
            </a:xfrm>
            <a:custGeom>
              <a:avLst/>
              <a:gdLst/>
              <a:ahLst/>
              <a:cxnLst/>
              <a:rect l="l" t="t" r="r" b="b"/>
              <a:pathLst>
                <a:path w="1" h="1676" extrusionOk="0">
                  <a:moveTo>
                    <a:pt x="0" y="1"/>
                  </a:moveTo>
                  <a:lnTo>
                    <a:pt x="0" y="1676"/>
                  </a:lnTo>
                  <a:lnTo>
                    <a:pt x="0" y="1676"/>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4" name="Google Shape;5254;p126"/>
            <p:cNvSpPr/>
            <p:nvPr/>
          </p:nvSpPr>
          <p:spPr>
            <a:xfrm>
              <a:off x="4875926" y="3344447"/>
              <a:ext cx="11" cy="19069"/>
            </a:xfrm>
            <a:custGeom>
              <a:avLst/>
              <a:gdLst/>
              <a:ahLst/>
              <a:cxnLst/>
              <a:rect l="l" t="t" r="r" b="b"/>
              <a:pathLst>
                <a:path w="1" h="1676" extrusionOk="0">
                  <a:moveTo>
                    <a:pt x="0" y="1"/>
                  </a:moveTo>
                  <a:lnTo>
                    <a:pt x="0" y="1676"/>
                  </a:lnTo>
                  <a:lnTo>
                    <a:pt x="0" y="1676"/>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5" name="Google Shape;5255;p126"/>
            <p:cNvSpPr/>
            <p:nvPr/>
          </p:nvSpPr>
          <p:spPr>
            <a:xfrm>
              <a:off x="4875926" y="3344447"/>
              <a:ext cx="11" cy="19069"/>
            </a:xfrm>
            <a:custGeom>
              <a:avLst/>
              <a:gdLst/>
              <a:ahLst/>
              <a:cxnLst/>
              <a:rect l="l" t="t" r="r" b="b"/>
              <a:pathLst>
                <a:path w="1" h="1676" extrusionOk="0">
                  <a:moveTo>
                    <a:pt x="0" y="1"/>
                  </a:moveTo>
                  <a:lnTo>
                    <a:pt x="0" y="1676"/>
                  </a:lnTo>
                  <a:lnTo>
                    <a:pt x="0" y="1676"/>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6" name="Google Shape;5256;p126"/>
            <p:cNvSpPr/>
            <p:nvPr/>
          </p:nvSpPr>
          <p:spPr>
            <a:xfrm>
              <a:off x="4875926" y="3344447"/>
              <a:ext cx="6701" cy="19069"/>
            </a:xfrm>
            <a:custGeom>
              <a:avLst/>
              <a:gdLst/>
              <a:ahLst/>
              <a:cxnLst/>
              <a:rect l="l" t="t" r="r" b="b"/>
              <a:pathLst>
                <a:path w="589" h="1676" extrusionOk="0">
                  <a:moveTo>
                    <a:pt x="0" y="1"/>
                  </a:moveTo>
                  <a:lnTo>
                    <a:pt x="0" y="1676"/>
                  </a:lnTo>
                  <a:lnTo>
                    <a:pt x="589" y="1676"/>
                  </a:lnTo>
                  <a:lnTo>
                    <a:pt x="589" y="1"/>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7" name="Google Shape;5257;p126"/>
            <p:cNvSpPr/>
            <p:nvPr/>
          </p:nvSpPr>
          <p:spPr>
            <a:xfrm>
              <a:off x="4882616" y="3344447"/>
              <a:ext cx="11" cy="19069"/>
            </a:xfrm>
            <a:custGeom>
              <a:avLst/>
              <a:gdLst/>
              <a:ahLst/>
              <a:cxnLst/>
              <a:rect l="l" t="t" r="r" b="b"/>
              <a:pathLst>
                <a:path w="1" h="1676" extrusionOk="0">
                  <a:moveTo>
                    <a:pt x="1" y="1"/>
                  </a:moveTo>
                  <a:lnTo>
                    <a:pt x="1" y="1676"/>
                  </a:lnTo>
                  <a:lnTo>
                    <a:pt x="1" y="1676"/>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8" name="Google Shape;5258;p126"/>
            <p:cNvSpPr/>
            <p:nvPr/>
          </p:nvSpPr>
          <p:spPr>
            <a:xfrm>
              <a:off x="4882616" y="3344447"/>
              <a:ext cx="11" cy="19069"/>
            </a:xfrm>
            <a:custGeom>
              <a:avLst/>
              <a:gdLst/>
              <a:ahLst/>
              <a:cxnLst/>
              <a:rect l="l" t="t" r="r" b="b"/>
              <a:pathLst>
                <a:path w="1" h="1676" extrusionOk="0">
                  <a:moveTo>
                    <a:pt x="1" y="1"/>
                  </a:moveTo>
                  <a:lnTo>
                    <a:pt x="1" y="1676"/>
                  </a:lnTo>
                  <a:lnTo>
                    <a:pt x="1" y="1676"/>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9" name="Google Shape;5259;p126"/>
            <p:cNvSpPr/>
            <p:nvPr/>
          </p:nvSpPr>
          <p:spPr>
            <a:xfrm>
              <a:off x="4882616" y="3344447"/>
              <a:ext cx="6189" cy="19069"/>
            </a:xfrm>
            <a:custGeom>
              <a:avLst/>
              <a:gdLst/>
              <a:ahLst/>
              <a:cxnLst/>
              <a:rect l="l" t="t" r="r" b="b"/>
              <a:pathLst>
                <a:path w="544" h="1676" extrusionOk="0">
                  <a:moveTo>
                    <a:pt x="1" y="1"/>
                  </a:moveTo>
                  <a:lnTo>
                    <a:pt x="1" y="1676"/>
                  </a:lnTo>
                  <a:lnTo>
                    <a:pt x="544" y="1676"/>
                  </a:lnTo>
                  <a:lnTo>
                    <a:pt x="544" y="1"/>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0" name="Google Shape;5260;p126"/>
            <p:cNvSpPr/>
            <p:nvPr/>
          </p:nvSpPr>
          <p:spPr>
            <a:xfrm>
              <a:off x="4888794" y="3344447"/>
              <a:ext cx="11" cy="19069"/>
            </a:xfrm>
            <a:custGeom>
              <a:avLst/>
              <a:gdLst/>
              <a:ahLst/>
              <a:cxnLst/>
              <a:rect l="l" t="t" r="r" b="b"/>
              <a:pathLst>
                <a:path w="1" h="1676" extrusionOk="0">
                  <a:moveTo>
                    <a:pt x="1" y="1"/>
                  </a:moveTo>
                  <a:lnTo>
                    <a:pt x="1" y="1676"/>
                  </a:lnTo>
                  <a:lnTo>
                    <a:pt x="1" y="1676"/>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1" name="Google Shape;5261;p126"/>
            <p:cNvSpPr/>
            <p:nvPr/>
          </p:nvSpPr>
          <p:spPr>
            <a:xfrm>
              <a:off x="4888794" y="3344447"/>
              <a:ext cx="11" cy="19069"/>
            </a:xfrm>
            <a:custGeom>
              <a:avLst/>
              <a:gdLst/>
              <a:ahLst/>
              <a:cxnLst/>
              <a:rect l="l" t="t" r="r" b="b"/>
              <a:pathLst>
                <a:path w="1" h="1676" extrusionOk="0">
                  <a:moveTo>
                    <a:pt x="1" y="1"/>
                  </a:moveTo>
                  <a:lnTo>
                    <a:pt x="1" y="1676"/>
                  </a:lnTo>
                  <a:lnTo>
                    <a:pt x="1" y="1676"/>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2" name="Google Shape;5262;p126"/>
            <p:cNvSpPr/>
            <p:nvPr/>
          </p:nvSpPr>
          <p:spPr>
            <a:xfrm>
              <a:off x="4888794" y="3344447"/>
              <a:ext cx="11" cy="19069"/>
            </a:xfrm>
            <a:custGeom>
              <a:avLst/>
              <a:gdLst/>
              <a:ahLst/>
              <a:cxnLst/>
              <a:rect l="l" t="t" r="r" b="b"/>
              <a:pathLst>
                <a:path w="1" h="1676" extrusionOk="0">
                  <a:moveTo>
                    <a:pt x="1" y="1"/>
                  </a:moveTo>
                  <a:lnTo>
                    <a:pt x="1" y="1676"/>
                  </a:lnTo>
                  <a:lnTo>
                    <a:pt x="1" y="1676"/>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3" name="Google Shape;5263;p126"/>
            <p:cNvSpPr/>
            <p:nvPr/>
          </p:nvSpPr>
          <p:spPr>
            <a:xfrm>
              <a:off x="4888794" y="3344447"/>
              <a:ext cx="6713" cy="19069"/>
            </a:xfrm>
            <a:custGeom>
              <a:avLst/>
              <a:gdLst/>
              <a:ahLst/>
              <a:cxnLst/>
              <a:rect l="l" t="t" r="r" b="b"/>
              <a:pathLst>
                <a:path w="590" h="1676" extrusionOk="0">
                  <a:moveTo>
                    <a:pt x="1" y="1"/>
                  </a:moveTo>
                  <a:lnTo>
                    <a:pt x="1" y="1676"/>
                  </a:lnTo>
                  <a:lnTo>
                    <a:pt x="589" y="1676"/>
                  </a:lnTo>
                  <a:lnTo>
                    <a:pt x="589" y="1"/>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4" name="Google Shape;5264;p126"/>
            <p:cNvSpPr/>
            <p:nvPr/>
          </p:nvSpPr>
          <p:spPr>
            <a:xfrm>
              <a:off x="4895496" y="3344447"/>
              <a:ext cx="11" cy="19069"/>
            </a:xfrm>
            <a:custGeom>
              <a:avLst/>
              <a:gdLst/>
              <a:ahLst/>
              <a:cxnLst/>
              <a:rect l="l" t="t" r="r" b="b"/>
              <a:pathLst>
                <a:path w="1" h="1676" extrusionOk="0">
                  <a:moveTo>
                    <a:pt x="0" y="1"/>
                  </a:moveTo>
                  <a:lnTo>
                    <a:pt x="0" y="1676"/>
                  </a:lnTo>
                  <a:lnTo>
                    <a:pt x="0" y="1676"/>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5" name="Google Shape;5265;p126"/>
            <p:cNvSpPr/>
            <p:nvPr/>
          </p:nvSpPr>
          <p:spPr>
            <a:xfrm>
              <a:off x="4895496" y="3344447"/>
              <a:ext cx="11" cy="19069"/>
            </a:xfrm>
            <a:custGeom>
              <a:avLst/>
              <a:gdLst/>
              <a:ahLst/>
              <a:cxnLst/>
              <a:rect l="l" t="t" r="r" b="b"/>
              <a:pathLst>
                <a:path w="1" h="1676" extrusionOk="0">
                  <a:moveTo>
                    <a:pt x="0" y="1"/>
                  </a:moveTo>
                  <a:lnTo>
                    <a:pt x="0" y="1676"/>
                  </a:lnTo>
                  <a:lnTo>
                    <a:pt x="0" y="1676"/>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6" name="Google Shape;5266;p126"/>
            <p:cNvSpPr/>
            <p:nvPr/>
          </p:nvSpPr>
          <p:spPr>
            <a:xfrm>
              <a:off x="4895496" y="3344447"/>
              <a:ext cx="11" cy="19069"/>
            </a:xfrm>
            <a:custGeom>
              <a:avLst/>
              <a:gdLst/>
              <a:ahLst/>
              <a:cxnLst/>
              <a:rect l="l" t="t" r="r" b="b"/>
              <a:pathLst>
                <a:path w="1" h="1676" extrusionOk="0">
                  <a:moveTo>
                    <a:pt x="0" y="1"/>
                  </a:moveTo>
                  <a:lnTo>
                    <a:pt x="0" y="1676"/>
                  </a:lnTo>
                  <a:lnTo>
                    <a:pt x="0" y="1676"/>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7" name="Google Shape;5267;p126"/>
            <p:cNvSpPr/>
            <p:nvPr/>
          </p:nvSpPr>
          <p:spPr>
            <a:xfrm>
              <a:off x="4895496" y="3344447"/>
              <a:ext cx="6189" cy="19069"/>
            </a:xfrm>
            <a:custGeom>
              <a:avLst/>
              <a:gdLst/>
              <a:ahLst/>
              <a:cxnLst/>
              <a:rect l="l" t="t" r="r" b="b"/>
              <a:pathLst>
                <a:path w="544" h="1676" extrusionOk="0">
                  <a:moveTo>
                    <a:pt x="0" y="1"/>
                  </a:moveTo>
                  <a:lnTo>
                    <a:pt x="0" y="1676"/>
                  </a:lnTo>
                  <a:lnTo>
                    <a:pt x="544" y="1676"/>
                  </a:lnTo>
                  <a:lnTo>
                    <a:pt x="544" y="1"/>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8" name="Google Shape;5268;p126"/>
            <p:cNvSpPr/>
            <p:nvPr/>
          </p:nvSpPr>
          <p:spPr>
            <a:xfrm>
              <a:off x="4901674" y="3344447"/>
              <a:ext cx="11" cy="19069"/>
            </a:xfrm>
            <a:custGeom>
              <a:avLst/>
              <a:gdLst/>
              <a:ahLst/>
              <a:cxnLst/>
              <a:rect l="l" t="t" r="r" b="b"/>
              <a:pathLst>
                <a:path w="1" h="1676" extrusionOk="0">
                  <a:moveTo>
                    <a:pt x="1" y="1"/>
                  </a:moveTo>
                  <a:lnTo>
                    <a:pt x="1" y="1676"/>
                  </a:lnTo>
                  <a:lnTo>
                    <a:pt x="1" y="1676"/>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9" name="Google Shape;5269;p126"/>
            <p:cNvSpPr/>
            <p:nvPr/>
          </p:nvSpPr>
          <p:spPr>
            <a:xfrm>
              <a:off x="4901674" y="3344447"/>
              <a:ext cx="11" cy="19069"/>
            </a:xfrm>
            <a:custGeom>
              <a:avLst/>
              <a:gdLst/>
              <a:ahLst/>
              <a:cxnLst/>
              <a:rect l="l" t="t" r="r" b="b"/>
              <a:pathLst>
                <a:path w="1" h="1676" extrusionOk="0">
                  <a:moveTo>
                    <a:pt x="1" y="1"/>
                  </a:moveTo>
                  <a:lnTo>
                    <a:pt x="1" y="1676"/>
                  </a:lnTo>
                  <a:lnTo>
                    <a:pt x="1" y="1676"/>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0" name="Google Shape;5270;p126"/>
            <p:cNvSpPr/>
            <p:nvPr/>
          </p:nvSpPr>
          <p:spPr>
            <a:xfrm>
              <a:off x="4901674" y="3344447"/>
              <a:ext cx="6713" cy="19069"/>
            </a:xfrm>
            <a:custGeom>
              <a:avLst/>
              <a:gdLst/>
              <a:ahLst/>
              <a:cxnLst/>
              <a:rect l="l" t="t" r="r" b="b"/>
              <a:pathLst>
                <a:path w="590" h="1676" extrusionOk="0">
                  <a:moveTo>
                    <a:pt x="1" y="1"/>
                  </a:moveTo>
                  <a:lnTo>
                    <a:pt x="1" y="1676"/>
                  </a:lnTo>
                  <a:lnTo>
                    <a:pt x="589" y="1676"/>
                  </a:lnTo>
                  <a:lnTo>
                    <a:pt x="589" y="1"/>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1" name="Google Shape;5271;p126"/>
            <p:cNvSpPr/>
            <p:nvPr/>
          </p:nvSpPr>
          <p:spPr>
            <a:xfrm>
              <a:off x="4908375" y="3344447"/>
              <a:ext cx="11" cy="19069"/>
            </a:xfrm>
            <a:custGeom>
              <a:avLst/>
              <a:gdLst/>
              <a:ahLst/>
              <a:cxnLst/>
              <a:rect l="l" t="t" r="r" b="b"/>
              <a:pathLst>
                <a:path w="1" h="1676" extrusionOk="0">
                  <a:moveTo>
                    <a:pt x="0" y="1"/>
                  </a:moveTo>
                  <a:lnTo>
                    <a:pt x="0" y="1676"/>
                  </a:lnTo>
                  <a:lnTo>
                    <a:pt x="0" y="1676"/>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2" name="Google Shape;5272;p126"/>
            <p:cNvSpPr/>
            <p:nvPr/>
          </p:nvSpPr>
          <p:spPr>
            <a:xfrm>
              <a:off x="4908375" y="3344447"/>
              <a:ext cx="11" cy="19069"/>
            </a:xfrm>
            <a:custGeom>
              <a:avLst/>
              <a:gdLst/>
              <a:ahLst/>
              <a:cxnLst/>
              <a:rect l="l" t="t" r="r" b="b"/>
              <a:pathLst>
                <a:path w="1" h="1676" extrusionOk="0">
                  <a:moveTo>
                    <a:pt x="0" y="1"/>
                  </a:moveTo>
                  <a:lnTo>
                    <a:pt x="0" y="1676"/>
                  </a:lnTo>
                  <a:lnTo>
                    <a:pt x="0" y="1676"/>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3" name="Google Shape;5273;p126"/>
            <p:cNvSpPr/>
            <p:nvPr/>
          </p:nvSpPr>
          <p:spPr>
            <a:xfrm>
              <a:off x="4908375" y="3344447"/>
              <a:ext cx="11" cy="19069"/>
            </a:xfrm>
            <a:custGeom>
              <a:avLst/>
              <a:gdLst/>
              <a:ahLst/>
              <a:cxnLst/>
              <a:rect l="l" t="t" r="r" b="b"/>
              <a:pathLst>
                <a:path w="1" h="1676" extrusionOk="0">
                  <a:moveTo>
                    <a:pt x="0" y="1"/>
                  </a:moveTo>
                  <a:lnTo>
                    <a:pt x="0" y="1676"/>
                  </a:lnTo>
                  <a:lnTo>
                    <a:pt x="0" y="1676"/>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4" name="Google Shape;5274;p126"/>
            <p:cNvSpPr/>
            <p:nvPr/>
          </p:nvSpPr>
          <p:spPr>
            <a:xfrm>
              <a:off x="4908375" y="3344447"/>
              <a:ext cx="6189" cy="19069"/>
            </a:xfrm>
            <a:custGeom>
              <a:avLst/>
              <a:gdLst/>
              <a:ahLst/>
              <a:cxnLst/>
              <a:rect l="l" t="t" r="r" b="b"/>
              <a:pathLst>
                <a:path w="544" h="1676" extrusionOk="0">
                  <a:moveTo>
                    <a:pt x="0" y="1"/>
                  </a:moveTo>
                  <a:lnTo>
                    <a:pt x="0" y="1676"/>
                  </a:lnTo>
                  <a:lnTo>
                    <a:pt x="543" y="1676"/>
                  </a:lnTo>
                  <a:lnTo>
                    <a:pt x="543" y="1"/>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5" name="Google Shape;5275;p126"/>
            <p:cNvSpPr/>
            <p:nvPr/>
          </p:nvSpPr>
          <p:spPr>
            <a:xfrm>
              <a:off x="4914553" y="3344447"/>
              <a:ext cx="11" cy="19069"/>
            </a:xfrm>
            <a:custGeom>
              <a:avLst/>
              <a:gdLst/>
              <a:ahLst/>
              <a:cxnLst/>
              <a:rect l="l" t="t" r="r" b="b"/>
              <a:pathLst>
                <a:path w="1" h="1676" extrusionOk="0">
                  <a:moveTo>
                    <a:pt x="0" y="1676"/>
                  </a:moveTo>
                  <a:lnTo>
                    <a:pt x="0" y="1"/>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6" name="Google Shape;5276;p126"/>
            <p:cNvSpPr/>
            <p:nvPr/>
          </p:nvSpPr>
          <p:spPr>
            <a:xfrm>
              <a:off x="4831110" y="3260492"/>
              <a:ext cx="70575" cy="11"/>
            </a:xfrm>
            <a:custGeom>
              <a:avLst/>
              <a:gdLst/>
              <a:ahLst/>
              <a:cxnLst/>
              <a:rect l="l" t="t" r="r" b="b"/>
              <a:pathLst>
                <a:path w="6203" h="1" extrusionOk="0">
                  <a:moveTo>
                    <a:pt x="6203" y="1"/>
                  </a:moveTo>
                  <a:lnTo>
                    <a:pt x="1" y="1"/>
                  </a:lnTo>
                  <a:close/>
                </a:path>
              </a:pathLst>
            </a:custGeom>
            <a:solidFill>
              <a:srgbClr val="0F5500"/>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7" name="Google Shape;5277;p126"/>
            <p:cNvSpPr/>
            <p:nvPr/>
          </p:nvSpPr>
          <p:spPr>
            <a:xfrm>
              <a:off x="4824420" y="3247624"/>
              <a:ext cx="90144" cy="19581"/>
            </a:xfrm>
            <a:custGeom>
              <a:avLst/>
              <a:gdLst/>
              <a:ahLst/>
              <a:cxnLst/>
              <a:rect l="l" t="t" r="r" b="b"/>
              <a:pathLst>
                <a:path w="7923" h="1721" extrusionOk="0">
                  <a:moveTo>
                    <a:pt x="589" y="0"/>
                  </a:moveTo>
                  <a:cubicBezTo>
                    <a:pt x="589" y="0"/>
                    <a:pt x="0" y="589"/>
                    <a:pt x="0" y="1132"/>
                  </a:cubicBezTo>
                  <a:lnTo>
                    <a:pt x="589" y="1720"/>
                  </a:lnTo>
                  <a:lnTo>
                    <a:pt x="6791" y="1720"/>
                  </a:lnTo>
                  <a:cubicBezTo>
                    <a:pt x="7379" y="1720"/>
                    <a:pt x="7922" y="1132"/>
                    <a:pt x="7922" y="1132"/>
                  </a:cubicBezTo>
                  <a:cubicBezTo>
                    <a:pt x="7922" y="589"/>
                    <a:pt x="7379" y="0"/>
                    <a:pt x="6791" y="0"/>
                  </a:cubicBezTo>
                  <a:close/>
                </a:path>
              </a:pathLst>
            </a:custGeom>
            <a:solidFill>
              <a:srgbClr val="0F5500"/>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8" name="Google Shape;5278;p126"/>
            <p:cNvSpPr/>
            <p:nvPr/>
          </p:nvSpPr>
          <p:spPr>
            <a:xfrm>
              <a:off x="4824420" y="3247624"/>
              <a:ext cx="11" cy="19581"/>
            </a:xfrm>
            <a:custGeom>
              <a:avLst/>
              <a:gdLst/>
              <a:ahLst/>
              <a:cxnLst/>
              <a:rect l="l" t="t" r="r" b="b"/>
              <a:pathLst>
                <a:path w="1" h="1721" extrusionOk="0">
                  <a:moveTo>
                    <a:pt x="0" y="0"/>
                  </a:moveTo>
                  <a:lnTo>
                    <a:pt x="0" y="1720"/>
                  </a:lnTo>
                  <a:close/>
                </a:path>
              </a:pathLst>
            </a:custGeom>
            <a:solidFill>
              <a:srgbClr val="0F5500"/>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9" name="Google Shape;5279;p126"/>
            <p:cNvSpPr/>
            <p:nvPr/>
          </p:nvSpPr>
          <p:spPr>
            <a:xfrm>
              <a:off x="4824420" y="3247624"/>
              <a:ext cx="11" cy="19581"/>
            </a:xfrm>
            <a:custGeom>
              <a:avLst/>
              <a:gdLst/>
              <a:ahLst/>
              <a:cxnLst/>
              <a:rect l="l" t="t" r="r" b="b"/>
              <a:pathLst>
                <a:path w="1" h="1721" extrusionOk="0">
                  <a:moveTo>
                    <a:pt x="0" y="0"/>
                  </a:moveTo>
                  <a:lnTo>
                    <a:pt x="0" y="1720"/>
                  </a:lnTo>
                  <a:lnTo>
                    <a:pt x="0" y="1720"/>
                  </a:lnTo>
                  <a:close/>
                </a:path>
              </a:pathLst>
            </a:custGeom>
            <a:solidFill>
              <a:srgbClr val="0F5500"/>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0" name="Google Shape;5280;p126"/>
            <p:cNvSpPr/>
            <p:nvPr/>
          </p:nvSpPr>
          <p:spPr>
            <a:xfrm>
              <a:off x="4824420" y="3247624"/>
              <a:ext cx="11" cy="19581"/>
            </a:xfrm>
            <a:custGeom>
              <a:avLst/>
              <a:gdLst/>
              <a:ahLst/>
              <a:cxnLst/>
              <a:rect l="l" t="t" r="r" b="b"/>
              <a:pathLst>
                <a:path w="1" h="1721" extrusionOk="0">
                  <a:moveTo>
                    <a:pt x="0" y="0"/>
                  </a:moveTo>
                  <a:lnTo>
                    <a:pt x="0" y="1720"/>
                  </a:lnTo>
                  <a:lnTo>
                    <a:pt x="0" y="1720"/>
                  </a:lnTo>
                  <a:close/>
                </a:path>
              </a:pathLst>
            </a:custGeom>
            <a:solidFill>
              <a:srgbClr val="0F5500"/>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1" name="Google Shape;5281;p126"/>
            <p:cNvSpPr/>
            <p:nvPr/>
          </p:nvSpPr>
          <p:spPr>
            <a:xfrm>
              <a:off x="4824420" y="3247624"/>
              <a:ext cx="6701" cy="19581"/>
            </a:xfrm>
            <a:custGeom>
              <a:avLst/>
              <a:gdLst/>
              <a:ahLst/>
              <a:cxnLst/>
              <a:rect l="l" t="t" r="r" b="b"/>
              <a:pathLst>
                <a:path w="589" h="1721" extrusionOk="0">
                  <a:moveTo>
                    <a:pt x="0" y="0"/>
                  </a:moveTo>
                  <a:lnTo>
                    <a:pt x="0" y="1720"/>
                  </a:lnTo>
                  <a:lnTo>
                    <a:pt x="589" y="1720"/>
                  </a:lnTo>
                  <a:lnTo>
                    <a:pt x="589" y="0"/>
                  </a:lnTo>
                  <a:close/>
                </a:path>
              </a:pathLst>
            </a:custGeom>
            <a:solidFill>
              <a:srgbClr val="0F5500"/>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2" name="Google Shape;5282;p126"/>
            <p:cNvSpPr/>
            <p:nvPr/>
          </p:nvSpPr>
          <p:spPr>
            <a:xfrm>
              <a:off x="4831110" y="3247624"/>
              <a:ext cx="11" cy="19581"/>
            </a:xfrm>
            <a:custGeom>
              <a:avLst/>
              <a:gdLst/>
              <a:ahLst/>
              <a:cxnLst/>
              <a:rect l="l" t="t" r="r" b="b"/>
              <a:pathLst>
                <a:path w="1" h="1721" extrusionOk="0">
                  <a:moveTo>
                    <a:pt x="1" y="0"/>
                  </a:moveTo>
                  <a:lnTo>
                    <a:pt x="1" y="1720"/>
                  </a:lnTo>
                  <a:lnTo>
                    <a:pt x="1" y="1720"/>
                  </a:lnTo>
                  <a:close/>
                </a:path>
              </a:pathLst>
            </a:custGeom>
            <a:solidFill>
              <a:srgbClr val="0F5500"/>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3" name="Google Shape;5283;p126"/>
            <p:cNvSpPr/>
            <p:nvPr/>
          </p:nvSpPr>
          <p:spPr>
            <a:xfrm>
              <a:off x="4831110" y="3247624"/>
              <a:ext cx="11" cy="19581"/>
            </a:xfrm>
            <a:custGeom>
              <a:avLst/>
              <a:gdLst/>
              <a:ahLst/>
              <a:cxnLst/>
              <a:rect l="l" t="t" r="r" b="b"/>
              <a:pathLst>
                <a:path w="1" h="1721" extrusionOk="0">
                  <a:moveTo>
                    <a:pt x="1" y="0"/>
                  </a:moveTo>
                  <a:lnTo>
                    <a:pt x="1" y="1720"/>
                  </a:lnTo>
                  <a:lnTo>
                    <a:pt x="1" y="1720"/>
                  </a:lnTo>
                  <a:close/>
                </a:path>
              </a:pathLst>
            </a:custGeom>
            <a:solidFill>
              <a:srgbClr val="0F5500"/>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4" name="Google Shape;5284;p126"/>
            <p:cNvSpPr/>
            <p:nvPr/>
          </p:nvSpPr>
          <p:spPr>
            <a:xfrm>
              <a:off x="4831110" y="3247624"/>
              <a:ext cx="6189" cy="19581"/>
            </a:xfrm>
            <a:custGeom>
              <a:avLst/>
              <a:gdLst/>
              <a:ahLst/>
              <a:cxnLst/>
              <a:rect l="l" t="t" r="r" b="b"/>
              <a:pathLst>
                <a:path w="544" h="1721" extrusionOk="0">
                  <a:moveTo>
                    <a:pt x="1" y="0"/>
                  </a:moveTo>
                  <a:lnTo>
                    <a:pt x="1" y="1720"/>
                  </a:lnTo>
                  <a:lnTo>
                    <a:pt x="544" y="1720"/>
                  </a:lnTo>
                  <a:lnTo>
                    <a:pt x="544" y="0"/>
                  </a:lnTo>
                  <a:close/>
                </a:path>
              </a:pathLst>
            </a:custGeom>
            <a:solidFill>
              <a:srgbClr val="0F5500"/>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5" name="Google Shape;5285;p126"/>
            <p:cNvSpPr/>
            <p:nvPr/>
          </p:nvSpPr>
          <p:spPr>
            <a:xfrm>
              <a:off x="4837288" y="3247624"/>
              <a:ext cx="11" cy="19581"/>
            </a:xfrm>
            <a:custGeom>
              <a:avLst/>
              <a:gdLst/>
              <a:ahLst/>
              <a:cxnLst/>
              <a:rect l="l" t="t" r="r" b="b"/>
              <a:pathLst>
                <a:path w="1" h="1721" extrusionOk="0">
                  <a:moveTo>
                    <a:pt x="1" y="0"/>
                  </a:moveTo>
                  <a:lnTo>
                    <a:pt x="1" y="1720"/>
                  </a:lnTo>
                  <a:lnTo>
                    <a:pt x="1" y="1720"/>
                  </a:lnTo>
                  <a:close/>
                </a:path>
              </a:pathLst>
            </a:custGeom>
            <a:solidFill>
              <a:srgbClr val="0F5500"/>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6" name="Google Shape;5286;p126"/>
            <p:cNvSpPr/>
            <p:nvPr/>
          </p:nvSpPr>
          <p:spPr>
            <a:xfrm>
              <a:off x="4837288" y="3247624"/>
              <a:ext cx="11" cy="19581"/>
            </a:xfrm>
            <a:custGeom>
              <a:avLst/>
              <a:gdLst/>
              <a:ahLst/>
              <a:cxnLst/>
              <a:rect l="l" t="t" r="r" b="b"/>
              <a:pathLst>
                <a:path w="1" h="1721" extrusionOk="0">
                  <a:moveTo>
                    <a:pt x="1" y="0"/>
                  </a:moveTo>
                  <a:lnTo>
                    <a:pt x="1" y="1720"/>
                  </a:lnTo>
                  <a:lnTo>
                    <a:pt x="1" y="1720"/>
                  </a:lnTo>
                  <a:close/>
                </a:path>
              </a:pathLst>
            </a:custGeom>
            <a:solidFill>
              <a:srgbClr val="0F5500"/>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7" name="Google Shape;5287;p126"/>
            <p:cNvSpPr/>
            <p:nvPr/>
          </p:nvSpPr>
          <p:spPr>
            <a:xfrm>
              <a:off x="4837288" y="3247624"/>
              <a:ext cx="11" cy="19581"/>
            </a:xfrm>
            <a:custGeom>
              <a:avLst/>
              <a:gdLst/>
              <a:ahLst/>
              <a:cxnLst/>
              <a:rect l="l" t="t" r="r" b="b"/>
              <a:pathLst>
                <a:path w="1" h="1721" extrusionOk="0">
                  <a:moveTo>
                    <a:pt x="1" y="0"/>
                  </a:moveTo>
                  <a:lnTo>
                    <a:pt x="1" y="1720"/>
                  </a:lnTo>
                  <a:lnTo>
                    <a:pt x="1" y="1720"/>
                  </a:lnTo>
                  <a:close/>
                </a:path>
              </a:pathLst>
            </a:custGeom>
            <a:solidFill>
              <a:srgbClr val="0F5500"/>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8" name="Google Shape;5288;p126"/>
            <p:cNvSpPr/>
            <p:nvPr/>
          </p:nvSpPr>
          <p:spPr>
            <a:xfrm>
              <a:off x="4837288" y="3247624"/>
              <a:ext cx="6713" cy="19581"/>
            </a:xfrm>
            <a:custGeom>
              <a:avLst/>
              <a:gdLst/>
              <a:ahLst/>
              <a:cxnLst/>
              <a:rect l="l" t="t" r="r" b="b"/>
              <a:pathLst>
                <a:path w="590" h="1721" extrusionOk="0">
                  <a:moveTo>
                    <a:pt x="1" y="0"/>
                  </a:moveTo>
                  <a:lnTo>
                    <a:pt x="1" y="1720"/>
                  </a:lnTo>
                  <a:lnTo>
                    <a:pt x="589" y="1720"/>
                  </a:lnTo>
                  <a:lnTo>
                    <a:pt x="589" y="0"/>
                  </a:lnTo>
                  <a:close/>
                </a:path>
              </a:pathLst>
            </a:custGeom>
            <a:solidFill>
              <a:srgbClr val="0F5500"/>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9" name="Google Shape;5289;p126"/>
            <p:cNvSpPr/>
            <p:nvPr/>
          </p:nvSpPr>
          <p:spPr>
            <a:xfrm>
              <a:off x="4843990" y="3247624"/>
              <a:ext cx="11" cy="19581"/>
            </a:xfrm>
            <a:custGeom>
              <a:avLst/>
              <a:gdLst/>
              <a:ahLst/>
              <a:cxnLst/>
              <a:rect l="l" t="t" r="r" b="b"/>
              <a:pathLst>
                <a:path w="1" h="1721" extrusionOk="0">
                  <a:moveTo>
                    <a:pt x="0" y="0"/>
                  </a:moveTo>
                  <a:lnTo>
                    <a:pt x="0" y="1720"/>
                  </a:lnTo>
                  <a:lnTo>
                    <a:pt x="0" y="1720"/>
                  </a:lnTo>
                  <a:close/>
                </a:path>
              </a:pathLst>
            </a:custGeom>
            <a:solidFill>
              <a:srgbClr val="0F5500"/>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0" name="Google Shape;5290;p126"/>
            <p:cNvSpPr/>
            <p:nvPr/>
          </p:nvSpPr>
          <p:spPr>
            <a:xfrm>
              <a:off x="4843990" y="3247624"/>
              <a:ext cx="11" cy="19581"/>
            </a:xfrm>
            <a:custGeom>
              <a:avLst/>
              <a:gdLst/>
              <a:ahLst/>
              <a:cxnLst/>
              <a:rect l="l" t="t" r="r" b="b"/>
              <a:pathLst>
                <a:path w="1" h="1721" extrusionOk="0">
                  <a:moveTo>
                    <a:pt x="0" y="0"/>
                  </a:moveTo>
                  <a:lnTo>
                    <a:pt x="0" y="1720"/>
                  </a:lnTo>
                  <a:lnTo>
                    <a:pt x="0" y="1720"/>
                  </a:lnTo>
                  <a:close/>
                </a:path>
              </a:pathLst>
            </a:custGeom>
            <a:solidFill>
              <a:srgbClr val="0F5500"/>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1" name="Google Shape;5291;p126"/>
            <p:cNvSpPr/>
            <p:nvPr/>
          </p:nvSpPr>
          <p:spPr>
            <a:xfrm>
              <a:off x="4843990" y="3247624"/>
              <a:ext cx="11" cy="19581"/>
            </a:xfrm>
            <a:custGeom>
              <a:avLst/>
              <a:gdLst/>
              <a:ahLst/>
              <a:cxnLst/>
              <a:rect l="l" t="t" r="r" b="b"/>
              <a:pathLst>
                <a:path w="1" h="1721" extrusionOk="0">
                  <a:moveTo>
                    <a:pt x="0" y="0"/>
                  </a:moveTo>
                  <a:lnTo>
                    <a:pt x="0" y="1720"/>
                  </a:lnTo>
                  <a:lnTo>
                    <a:pt x="0" y="1720"/>
                  </a:lnTo>
                  <a:close/>
                </a:path>
              </a:pathLst>
            </a:custGeom>
            <a:solidFill>
              <a:srgbClr val="0F5500"/>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2" name="Google Shape;5292;p126"/>
            <p:cNvSpPr/>
            <p:nvPr/>
          </p:nvSpPr>
          <p:spPr>
            <a:xfrm>
              <a:off x="4843990" y="3247624"/>
              <a:ext cx="6189" cy="19581"/>
            </a:xfrm>
            <a:custGeom>
              <a:avLst/>
              <a:gdLst/>
              <a:ahLst/>
              <a:cxnLst/>
              <a:rect l="l" t="t" r="r" b="b"/>
              <a:pathLst>
                <a:path w="544" h="1721" extrusionOk="0">
                  <a:moveTo>
                    <a:pt x="0" y="0"/>
                  </a:moveTo>
                  <a:lnTo>
                    <a:pt x="0" y="1720"/>
                  </a:lnTo>
                  <a:lnTo>
                    <a:pt x="544" y="1720"/>
                  </a:lnTo>
                  <a:lnTo>
                    <a:pt x="544" y="0"/>
                  </a:lnTo>
                  <a:close/>
                </a:path>
              </a:pathLst>
            </a:custGeom>
            <a:solidFill>
              <a:srgbClr val="0F5500"/>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3" name="Google Shape;5293;p126"/>
            <p:cNvSpPr/>
            <p:nvPr/>
          </p:nvSpPr>
          <p:spPr>
            <a:xfrm>
              <a:off x="4850168" y="3247624"/>
              <a:ext cx="11" cy="19581"/>
            </a:xfrm>
            <a:custGeom>
              <a:avLst/>
              <a:gdLst/>
              <a:ahLst/>
              <a:cxnLst/>
              <a:rect l="l" t="t" r="r" b="b"/>
              <a:pathLst>
                <a:path w="1" h="1721" extrusionOk="0">
                  <a:moveTo>
                    <a:pt x="1" y="0"/>
                  </a:moveTo>
                  <a:lnTo>
                    <a:pt x="1" y="1720"/>
                  </a:lnTo>
                  <a:lnTo>
                    <a:pt x="1" y="1720"/>
                  </a:lnTo>
                  <a:close/>
                </a:path>
              </a:pathLst>
            </a:custGeom>
            <a:solidFill>
              <a:srgbClr val="0F5500"/>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4" name="Google Shape;5294;p126"/>
            <p:cNvSpPr/>
            <p:nvPr/>
          </p:nvSpPr>
          <p:spPr>
            <a:xfrm>
              <a:off x="4850168" y="3247624"/>
              <a:ext cx="11" cy="19581"/>
            </a:xfrm>
            <a:custGeom>
              <a:avLst/>
              <a:gdLst/>
              <a:ahLst/>
              <a:cxnLst/>
              <a:rect l="l" t="t" r="r" b="b"/>
              <a:pathLst>
                <a:path w="1" h="1721" extrusionOk="0">
                  <a:moveTo>
                    <a:pt x="1" y="0"/>
                  </a:moveTo>
                  <a:lnTo>
                    <a:pt x="1" y="1720"/>
                  </a:lnTo>
                  <a:lnTo>
                    <a:pt x="1" y="1720"/>
                  </a:lnTo>
                  <a:close/>
                </a:path>
              </a:pathLst>
            </a:custGeom>
            <a:solidFill>
              <a:srgbClr val="0F5500"/>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5" name="Google Shape;5295;p126"/>
            <p:cNvSpPr/>
            <p:nvPr/>
          </p:nvSpPr>
          <p:spPr>
            <a:xfrm>
              <a:off x="4850168" y="3247624"/>
              <a:ext cx="6713" cy="19581"/>
            </a:xfrm>
            <a:custGeom>
              <a:avLst/>
              <a:gdLst/>
              <a:ahLst/>
              <a:cxnLst/>
              <a:rect l="l" t="t" r="r" b="b"/>
              <a:pathLst>
                <a:path w="590" h="1721" extrusionOk="0">
                  <a:moveTo>
                    <a:pt x="1" y="0"/>
                  </a:moveTo>
                  <a:lnTo>
                    <a:pt x="1" y="1720"/>
                  </a:lnTo>
                  <a:lnTo>
                    <a:pt x="589" y="1720"/>
                  </a:lnTo>
                  <a:lnTo>
                    <a:pt x="589" y="0"/>
                  </a:lnTo>
                  <a:close/>
                </a:path>
              </a:pathLst>
            </a:custGeom>
            <a:solidFill>
              <a:srgbClr val="0F5500"/>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6" name="Google Shape;5296;p126"/>
            <p:cNvSpPr/>
            <p:nvPr/>
          </p:nvSpPr>
          <p:spPr>
            <a:xfrm>
              <a:off x="4856869" y="3247624"/>
              <a:ext cx="11" cy="19581"/>
            </a:xfrm>
            <a:custGeom>
              <a:avLst/>
              <a:gdLst/>
              <a:ahLst/>
              <a:cxnLst/>
              <a:rect l="l" t="t" r="r" b="b"/>
              <a:pathLst>
                <a:path w="1" h="1721" extrusionOk="0">
                  <a:moveTo>
                    <a:pt x="0" y="0"/>
                  </a:moveTo>
                  <a:lnTo>
                    <a:pt x="0" y="1720"/>
                  </a:lnTo>
                  <a:lnTo>
                    <a:pt x="0" y="1720"/>
                  </a:lnTo>
                  <a:close/>
                </a:path>
              </a:pathLst>
            </a:custGeom>
            <a:solidFill>
              <a:srgbClr val="0F5500"/>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7" name="Google Shape;5297;p126"/>
            <p:cNvSpPr/>
            <p:nvPr/>
          </p:nvSpPr>
          <p:spPr>
            <a:xfrm>
              <a:off x="4856869" y="3247624"/>
              <a:ext cx="11" cy="19581"/>
            </a:xfrm>
            <a:custGeom>
              <a:avLst/>
              <a:gdLst/>
              <a:ahLst/>
              <a:cxnLst/>
              <a:rect l="l" t="t" r="r" b="b"/>
              <a:pathLst>
                <a:path w="1" h="1721" extrusionOk="0">
                  <a:moveTo>
                    <a:pt x="0" y="0"/>
                  </a:moveTo>
                  <a:lnTo>
                    <a:pt x="0" y="1720"/>
                  </a:lnTo>
                  <a:lnTo>
                    <a:pt x="0" y="1720"/>
                  </a:lnTo>
                  <a:close/>
                </a:path>
              </a:pathLst>
            </a:custGeom>
            <a:solidFill>
              <a:srgbClr val="0F5500"/>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8" name="Google Shape;5298;p126"/>
            <p:cNvSpPr/>
            <p:nvPr/>
          </p:nvSpPr>
          <p:spPr>
            <a:xfrm>
              <a:off x="4856869" y="3247624"/>
              <a:ext cx="11" cy="19581"/>
            </a:xfrm>
            <a:custGeom>
              <a:avLst/>
              <a:gdLst/>
              <a:ahLst/>
              <a:cxnLst/>
              <a:rect l="l" t="t" r="r" b="b"/>
              <a:pathLst>
                <a:path w="1" h="1721" extrusionOk="0">
                  <a:moveTo>
                    <a:pt x="0" y="0"/>
                  </a:moveTo>
                  <a:lnTo>
                    <a:pt x="0" y="1720"/>
                  </a:lnTo>
                  <a:lnTo>
                    <a:pt x="0" y="1720"/>
                  </a:lnTo>
                  <a:close/>
                </a:path>
              </a:pathLst>
            </a:custGeom>
            <a:solidFill>
              <a:srgbClr val="0F5500"/>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9" name="Google Shape;5299;p126"/>
            <p:cNvSpPr/>
            <p:nvPr/>
          </p:nvSpPr>
          <p:spPr>
            <a:xfrm>
              <a:off x="4856869" y="3247624"/>
              <a:ext cx="6189" cy="19581"/>
            </a:xfrm>
            <a:custGeom>
              <a:avLst/>
              <a:gdLst/>
              <a:ahLst/>
              <a:cxnLst/>
              <a:rect l="l" t="t" r="r" b="b"/>
              <a:pathLst>
                <a:path w="544" h="1721" extrusionOk="0">
                  <a:moveTo>
                    <a:pt x="0" y="0"/>
                  </a:moveTo>
                  <a:lnTo>
                    <a:pt x="0" y="1720"/>
                  </a:lnTo>
                  <a:lnTo>
                    <a:pt x="543" y="1720"/>
                  </a:lnTo>
                  <a:lnTo>
                    <a:pt x="543" y="0"/>
                  </a:lnTo>
                  <a:close/>
                </a:path>
              </a:pathLst>
            </a:custGeom>
            <a:solidFill>
              <a:srgbClr val="0F5500"/>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0" name="Google Shape;5300;p126"/>
            <p:cNvSpPr/>
            <p:nvPr/>
          </p:nvSpPr>
          <p:spPr>
            <a:xfrm>
              <a:off x="4863047" y="3247624"/>
              <a:ext cx="11" cy="19581"/>
            </a:xfrm>
            <a:custGeom>
              <a:avLst/>
              <a:gdLst/>
              <a:ahLst/>
              <a:cxnLst/>
              <a:rect l="l" t="t" r="r" b="b"/>
              <a:pathLst>
                <a:path w="1" h="1721" extrusionOk="0">
                  <a:moveTo>
                    <a:pt x="0" y="0"/>
                  </a:moveTo>
                  <a:lnTo>
                    <a:pt x="0" y="1720"/>
                  </a:lnTo>
                  <a:lnTo>
                    <a:pt x="0" y="1720"/>
                  </a:lnTo>
                  <a:close/>
                </a:path>
              </a:pathLst>
            </a:custGeom>
            <a:solidFill>
              <a:srgbClr val="0F5500"/>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1" name="Google Shape;5301;p126"/>
            <p:cNvSpPr/>
            <p:nvPr/>
          </p:nvSpPr>
          <p:spPr>
            <a:xfrm>
              <a:off x="4863047" y="3247624"/>
              <a:ext cx="11" cy="19581"/>
            </a:xfrm>
            <a:custGeom>
              <a:avLst/>
              <a:gdLst/>
              <a:ahLst/>
              <a:cxnLst/>
              <a:rect l="l" t="t" r="r" b="b"/>
              <a:pathLst>
                <a:path w="1" h="1721" extrusionOk="0">
                  <a:moveTo>
                    <a:pt x="0" y="0"/>
                  </a:moveTo>
                  <a:lnTo>
                    <a:pt x="0" y="1720"/>
                  </a:lnTo>
                  <a:lnTo>
                    <a:pt x="0" y="1720"/>
                  </a:lnTo>
                  <a:close/>
                </a:path>
              </a:pathLst>
            </a:custGeom>
            <a:solidFill>
              <a:srgbClr val="0F5500"/>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2" name="Google Shape;5302;p126"/>
            <p:cNvSpPr/>
            <p:nvPr/>
          </p:nvSpPr>
          <p:spPr>
            <a:xfrm>
              <a:off x="4863047" y="3247624"/>
              <a:ext cx="6701" cy="19581"/>
            </a:xfrm>
            <a:custGeom>
              <a:avLst/>
              <a:gdLst/>
              <a:ahLst/>
              <a:cxnLst/>
              <a:rect l="l" t="t" r="r" b="b"/>
              <a:pathLst>
                <a:path w="589" h="1721" extrusionOk="0">
                  <a:moveTo>
                    <a:pt x="0" y="0"/>
                  </a:moveTo>
                  <a:lnTo>
                    <a:pt x="0" y="1720"/>
                  </a:lnTo>
                  <a:lnTo>
                    <a:pt x="589" y="1720"/>
                  </a:lnTo>
                  <a:lnTo>
                    <a:pt x="589" y="0"/>
                  </a:lnTo>
                  <a:close/>
                </a:path>
              </a:pathLst>
            </a:custGeom>
            <a:solidFill>
              <a:srgbClr val="0F5500"/>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3" name="Google Shape;5303;p126"/>
            <p:cNvSpPr/>
            <p:nvPr/>
          </p:nvSpPr>
          <p:spPr>
            <a:xfrm>
              <a:off x="4869737" y="3247624"/>
              <a:ext cx="11" cy="19581"/>
            </a:xfrm>
            <a:custGeom>
              <a:avLst/>
              <a:gdLst/>
              <a:ahLst/>
              <a:cxnLst/>
              <a:rect l="l" t="t" r="r" b="b"/>
              <a:pathLst>
                <a:path w="1" h="1721" extrusionOk="0">
                  <a:moveTo>
                    <a:pt x="1" y="0"/>
                  </a:moveTo>
                  <a:lnTo>
                    <a:pt x="1" y="1720"/>
                  </a:lnTo>
                  <a:lnTo>
                    <a:pt x="1" y="1720"/>
                  </a:lnTo>
                  <a:close/>
                </a:path>
              </a:pathLst>
            </a:custGeom>
            <a:solidFill>
              <a:srgbClr val="0F5500"/>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4" name="Google Shape;5304;p126"/>
            <p:cNvSpPr/>
            <p:nvPr/>
          </p:nvSpPr>
          <p:spPr>
            <a:xfrm>
              <a:off x="4869737" y="3247624"/>
              <a:ext cx="11" cy="19581"/>
            </a:xfrm>
            <a:custGeom>
              <a:avLst/>
              <a:gdLst/>
              <a:ahLst/>
              <a:cxnLst/>
              <a:rect l="l" t="t" r="r" b="b"/>
              <a:pathLst>
                <a:path w="1" h="1721" extrusionOk="0">
                  <a:moveTo>
                    <a:pt x="1" y="0"/>
                  </a:moveTo>
                  <a:lnTo>
                    <a:pt x="1" y="1720"/>
                  </a:lnTo>
                  <a:lnTo>
                    <a:pt x="1" y="1720"/>
                  </a:lnTo>
                  <a:close/>
                </a:path>
              </a:pathLst>
            </a:custGeom>
            <a:solidFill>
              <a:srgbClr val="0F5500"/>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5" name="Google Shape;5305;p126"/>
            <p:cNvSpPr/>
            <p:nvPr/>
          </p:nvSpPr>
          <p:spPr>
            <a:xfrm>
              <a:off x="4869737" y="3247624"/>
              <a:ext cx="11" cy="19581"/>
            </a:xfrm>
            <a:custGeom>
              <a:avLst/>
              <a:gdLst/>
              <a:ahLst/>
              <a:cxnLst/>
              <a:rect l="l" t="t" r="r" b="b"/>
              <a:pathLst>
                <a:path w="1" h="1721" extrusionOk="0">
                  <a:moveTo>
                    <a:pt x="1" y="0"/>
                  </a:moveTo>
                  <a:lnTo>
                    <a:pt x="1" y="1720"/>
                  </a:lnTo>
                  <a:lnTo>
                    <a:pt x="1" y="1720"/>
                  </a:lnTo>
                  <a:close/>
                </a:path>
              </a:pathLst>
            </a:custGeom>
            <a:solidFill>
              <a:srgbClr val="0F5500"/>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6" name="Google Shape;5306;p126"/>
            <p:cNvSpPr/>
            <p:nvPr/>
          </p:nvSpPr>
          <p:spPr>
            <a:xfrm>
              <a:off x="4869737" y="3247624"/>
              <a:ext cx="6201" cy="19581"/>
            </a:xfrm>
            <a:custGeom>
              <a:avLst/>
              <a:gdLst/>
              <a:ahLst/>
              <a:cxnLst/>
              <a:rect l="l" t="t" r="r" b="b"/>
              <a:pathLst>
                <a:path w="545" h="1721" extrusionOk="0">
                  <a:moveTo>
                    <a:pt x="1" y="0"/>
                  </a:moveTo>
                  <a:lnTo>
                    <a:pt x="1" y="1720"/>
                  </a:lnTo>
                  <a:lnTo>
                    <a:pt x="544" y="1720"/>
                  </a:lnTo>
                  <a:lnTo>
                    <a:pt x="544" y="0"/>
                  </a:lnTo>
                  <a:close/>
                </a:path>
              </a:pathLst>
            </a:custGeom>
            <a:solidFill>
              <a:srgbClr val="0F5500"/>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7" name="Google Shape;5307;p126"/>
            <p:cNvSpPr/>
            <p:nvPr/>
          </p:nvSpPr>
          <p:spPr>
            <a:xfrm>
              <a:off x="4875926" y="3247624"/>
              <a:ext cx="11" cy="19581"/>
            </a:xfrm>
            <a:custGeom>
              <a:avLst/>
              <a:gdLst/>
              <a:ahLst/>
              <a:cxnLst/>
              <a:rect l="l" t="t" r="r" b="b"/>
              <a:pathLst>
                <a:path w="1" h="1721" extrusionOk="0">
                  <a:moveTo>
                    <a:pt x="0" y="0"/>
                  </a:moveTo>
                  <a:lnTo>
                    <a:pt x="0" y="1720"/>
                  </a:lnTo>
                  <a:lnTo>
                    <a:pt x="0" y="1720"/>
                  </a:lnTo>
                  <a:close/>
                </a:path>
              </a:pathLst>
            </a:custGeom>
            <a:solidFill>
              <a:srgbClr val="0F5500"/>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8" name="Google Shape;5308;p126"/>
            <p:cNvSpPr/>
            <p:nvPr/>
          </p:nvSpPr>
          <p:spPr>
            <a:xfrm>
              <a:off x="4875926" y="3247624"/>
              <a:ext cx="11" cy="19581"/>
            </a:xfrm>
            <a:custGeom>
              <a:avLst/>
              <a:gdLst/>
              <a:ahLst/>
              <a:cxnLst/>
              <a:rect l="l" t="t" r="r" b="b"/>
              <a:pathLst>
                <a:path w="1" h="1721" extrusionOk="0">
                  <a:moveTo>
                    <a:pt x="0" y="0"/>
                  </a:moveTo>
                  <a:lnTo>
                    <a:pt x="0" y="1720"/>
                  </a:lnTo>
                  <a:lnTo>
                    <a:pt x="0" y="1720"/>
                  </a:lnTo>
                  <a:close/>
                </a:path>
              </a:pathLst>
            </a:custGeom>
            <a:solidFill>
              <a:srgbClr val="0F5500"/>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9" name="Google Shape;5309;p126"/>
            <p:cNvSpPr/>
            <p:nvPr/>
          </p:nvSpPr>
          <p:spPr>
            <a:xfrm>
              <a:off x="4875926" y="3247624"/>
              <a:ext cx="11" cy="19581"/>
            </a:xfrm>
            <a:custGeom>
              <a:avLst/>
              <a:gdLst/>
              <a:ahLst/>
              <a:cxnLst/>
              <a:rect l="l" t="t" r="r" b="b"/>
              <a:pathLst>
                <a:path w="1" h="1721" extrusionOk="0">
                  <a:moveTo>
                    <a:pt x="0" y="0"/>
                  </a:moveTo>
                  <a:lnTo>
                    <a:pt x="0" y="1720"/>
                  </a:lnTo>
                  <a:lnTo>
                    <a:pt x="0" y="1720"/>
                  </a:lnTo>
                  <a:close/>
                </a:path>
              </a:pathLst>
            </a:custGeom>
            <a:solidFill>
              <a:srgbClr val="0F5500"/>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0" name="Google Shape;5310;p126"/>
            <p:cNvSpPr/>
            <p:nvPr/>
          </p:nvSpPr>
          <p:spPr>
            <a:xfrm>
              <a:off x="4875926" y="3247624"/>
              <a:ext cx="6701" cy="19581"/>
            </a:xfrm>
            <a:custGeom>
              <a:avLst/>
              <a:gdLst/>
              <a:ahLst/>
              <a:cxnLst/>
              <a:rect l="l" t="t" r="r" b="b"/>
              <a:pathLst>
                <a:path w="589" h="1721" extrusionOk="0">
                  <a:moveTo>
                    <a:pt x="0" y="0"/>
                  </a:moveTo>
                  <a:lnTo>
                    <a:pt x="0" y="1720"/>
                  </a:lnTo>
                  <a:lnTo>
                    <a:pt x="589" y="1720"/>
                  </a:lnTo>
                  <a:lnTo>
                    <a:pt x="589" y="0"/>
                  </a:lnTo>
                  <a:close/>
                </a:path>
              </a:pathLst>
            </a:custGeom>
            <a:solidFill>
              <a:srgbClr val="0F5500"/>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1" name="Google Shape;5311;p126"/>
            <p:cNvSpPr/>
            <p:nvPr/>
          </p:nvSpPr>
          <p:spPr>
            <a:xfrm>
              <a:off x="4882616" y="3247624"/>
              <a:ext cx="11" cy="19581"/>
            </a:xfrm>
            <a:custGeom>
              <a:avLst/>
              <a:gdLst/>
              <a:ahLst/>
              <a:cxnLst/>
              <a:rect l="l" t="t" r="r" b="b"/>
              <a:pathLst>
                <a:path w="1" h="1721" extrusionOk="0">
                  <a:moveTo>
                    <a:pt x="1" y="0"/>
                  </a:moveTo>
                  <a:lnTo>
                    <a:pt x="1" y="1720"/>
                  </a:lnTo>
                  <a:lnTo>
                    <a:pt x="1" y="1720"/>
                  </a:lnTo>
                  <a:close/>
                </a:path>
              </a:pathLst>
            </a:custGeom>
            <a:solidFill>
              <a:srgbClr val="0F5500"/>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2" name="Google Shape;5312;p126"/>
            <p:cNvSpPr/>
            <p:nvPr/>
          </p:nvSpPr>
          <p:spPr>
            <a:xfrm>
              <a:off x="4882616" y="3247624"/>
              <a:ext cx="11" cy="19581"/>
            </a:xfrm>
            <a:custGeom>
              <a:avLst/>
              <a:gdLst/>
              <a:ahLst/>
              <a:cxnLst/>
              <a:rect l="l" t="t" r="r" b="b"/>
              <a:pathLst>
                <a:path w="1" h="1721" extrusionOk="0">
                  <a:moveTo>
                    <a:pt x="1" y="0"/>
                  </a:moveTo>
                  <a:lnTo>
                    <a:pt x="1" y="1720"/>
                  </a:lnTo>
                  <a:lnTo>
                    <a:pt x="1" y="1720"/>
                  </a:lnTo>
                  <a:close/>
                </a:path>
              </a:pathLst>
            </a:custGeom>
            <a:solidFill>
              <a:srgbClr val="0F5500"/>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3" name="Google Shape;5313;p126"/>
            <p:cNvSpPr/>
            <p:nvPr/>
          </p:nvSpPr>
          <p:spPr>
            <a:xfrm>
              <a:off x="4882616" y="3247624"/>
              <a:ext cx="6189" cy="19581"/>
            </a:xfrm>
            <a:custGeom>
              <a:avLst/>
              <a:gdLst/>
              <a:ahLst/>
              <a:cxnLst/>
              <a:rect l="l" t="t" r="r" b="b"/>
              <a:pathLst>
                <a:path w="544" h="1721" extrusionOk="0">
                  <a:moveTo>
                    <a:pt x="1" y="0"/>
                  </a:moveTo>
                  <a:lnTo>
                    <a:pt x="1" y="1720"/>
                  </a:lnTo>
                  <a:lnTo>
                    <a:pt x="544" y="1720"/>
                  </a:lnTo>
                  <a:lnTo>
                    <a:pt x="544" y="0"/>
                  </a:lnTo>
                  <a:close/>
                </a:path>
              </a:pathLst>
            </a:custGeom>
            <a:solidFill>
              <a:srgbClr val="0F5500"/>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4" name="Google Shape;5314;p126"/>
            <p:cNvSpPr/>
            <p:nvPr/>
          </p:nvSpPr>
          <p:spPr>
            <a:xfrm>
              <a:off x="4888794" y="3247624"/>
              <a:ext cx="11" cy="19581"/>
            </a:xfrm>
            <a:custGeom>
              <a:avLst/>
              <a:gdLst/>
              <a:ahLst/>
              <a:cxnLst/>
              <a:rect l="l" t="t" r="r" b="b"/>
              <a:pathLst>
                <a:path w="1" h="1721" extrusionOk="0">
                  <a:moveTo>
                    <a:pt x="1" y="0"/>
                  </a:moveTo>
                  <a:lnTo>
                    <a:pt x="1" y="1720"/>
                  </a:lnTo>
                  <a:lnTo>
                    <a:pt x="1" y="1720"/>
                  </a:lnTo>
                  <a:close/>
                </a:path>
              </a:pathLst>
            </a:custGeom>
            <a:solidFill>
              <a:srgbClr val="0F5500"/>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5" name="Google Shape;5315;p126"/>
            <p:cNvSpPr/>
            <p:nvPr/>
          </p:nvSpPr>
          <p:spPr>
            <a:xfrm>
              <a:off x="4888794" y="3247624"/>
              <a:ext cx="11" cy="19581"/>
            </a:xfrm>
            <a:custGeom>
              <a:avLst/>
              <a:gdLst/>
              <a:ahLst/>
              <a:cxnLst/>
              <a:rect l="l" t="t" r="r" b="b"/>
              <a:pathLst>
                <a:path w="1" h="1721" extrusionOk="0">
                  <a:moveTo>
                    <a:pt x="1" y="0"/>
                  </a:moveTo>
                  <a:lnTo>
                    <a:pt x="1" y="1720"/>
                  </a:lnTo>
                  <a:lnTo>
                    <a:pt x="1" y="1720"/>
                  </a:lnTo>
                  <a:close/>
                </a:path>
              </a:pathLst>
            </a:custGeom>
            <a:solidFill>
              <a:srgbClr val="0F5500"/>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6" name="Google Shape;5316;p126"/>
            <p:cNvSpPr/>
            <p:nvPr/>
          </p:nvSpPr>
          <p:spPr>
            <a:xfrm>
              <a:off x="4888794" y="3247624"/>
              <a:ext cx="11" cy="19581"/>
            </a:xfrm>
            <a:custGeom>
              <a:avLst/>
              <a:gdLst/>
              <a:ahLst/>
              <a:cxnLst/>
              <a:rect l="l" t="t" r="r" b="b"/>
              <a:pathLst>
                <a:path w="1" h="1721" extrusionOk="0">
                  <a:moveTo>
                    <a:pt x="1" y="0"/>
                  </a:moveTo>
                  <a:lnTo>
                    <a:pt x="1" y="1720"/>
                  </a:lnTo>
                  <a:lnTo>
                    <a:pt x="1" y="1720"/>
                  </a:lnTo>
                  <a:close/>
                </a:path>
              </a:pathLst>
            </a:custGeom>
            <a:solidFill>
              <a:srgbClr val="0F5500"/>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7" name="Google Shape;5317;p126"/>
            <p:cNvSpPr/>
            <p:nvPr/>
          </p:nvSpPr>
          <p:spPr>
            <a:xfrm>
              <a:off x="4888794" y="3247624"/>
              <a:ext cx="6713" cy="19581"/>
            </a:xfrm>
            <a:custGeom>
              <a:avLst/>
              <a:gdLst/>
              <a:ahLst/>
              <a:cxnLst/>
              <a:rect l="l" t="t" r="r" b="b"/>
              <a:pathLst>
                <a:path w="590" h="1721" extrusionOk="0">
                  <a:moveTo>
                    <a:pt x="1" y="0"/>
                  </a:moveTo>
                  <a:lnTo>
                    <a:pt x="1" y="1720"/>
                  </a:lnTo>
                  <a:lnTo>
                    <a:pt x="589" y="1720"/>
                  </a:lnTo>
                  <a:lnTo>
                    <a:pt x="589" y="0"/>
                  </a:lnTo>
                  <a:close/>
                </a:path>
              </a:pathLst>
            </a:custGeom>
            <a:solidFill>
              <a:srgbClr val="0F5500"/>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8" name="Google Shape;5318;p126"/>
            <p:cNvSpPr/>
            <p:nvPr/>
          </p:nvSpPr>
          <p:spPr>
            <a:xfrm>
              <a:off x="4895496" y="3247624"/>
              <a:ext cx="11" cy="19581"/>
            </a:xfrm>
            <a:custGeom>
              <a:avLst/>
              <a:gdLst/>
              <a:ahLst/>
              <a:cxnLst/>
              <a:rect l="l" t="t" r="r" b="b"/>
              <a:pathLst>
                <a:path w="1" h="1721" extrusionOk="0">
                  <a:moveTo>
                    <a:pt x="0" y="0"/>
                  </a:moveTo>
                  <a:lnTo>
                    <a:pt x="0" y="1720"/>
                  </a:lnTo>
                  <a:lnTo>
                    <a:pt x="0" y="1720"/>
                  </a:lnTo>
                  <a:close/>
                </a:path>
              </a:pathLst>
            </a:custGeom>
            <a:solidFill>
              <a:srgbClr val="0F5500"/>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9" name="Google Shape;5319;p126"/>
            <p:cNvSpPr/>
            <p:nvPr/>
          </p:nvSpPr>
          <p:spPr>
            <a:xfrm>
              <a:off x="4895496" y="3247624"/>
              <a:ext cx="11" cy="19581"/>
            </a:xfrm>
            <a:custGeom>
              <a:avLst/>
              <a:gdLst/>
              <a:ahLst/>
              <a:cxnLst/>
              <a:rect l="l" t="t" r="r" b="b"/>
              <a:pathLst>
                <a:path w="1" h="1721" extrusionOk="0">
                  <a:moveTo>
                    <a:pt x="0" y="0"/>
                  </a:moveTo>
                  <a:lnTo>
                    <a:pt x="0" y="1720"/>
                  </a:lnTo>
                  <a:lnTo>
                    <a:pt x="0" y="1720"/>
                  </a:lnTo>
                  <a:close/>
                </a:path>
              </a:pathLst>
            </a:custGeom>
            <a:solidFill>
              <a:srgbClr val="0F5500"/>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0" name="Google Shape;5320;p126"/>
            <p:cNvSpPr/>
            <p:nvPr/>
          </p:nvSpPr>
          <p:spPr>
            <a:xfrm>
              <a:off x="4895496" y="3247624"/>
              <a:ext cx="11" cy="19581"/>
            </a:xfrm>
            <a:custGeom>
              <a:avLst/>
              <a:gdLst/>
              <a:ahLst/>
              <a:cxnLst/>
              <a:rect l="l" t="t" r="r" b="b"/>
              <a:pathLst>
                <a:path w="1" h="1721" extrusionOk="0">
                  <a:moveTo>
                    <a:pt x="0" y="0"/>
                  </a:moveTo>
                  <a:lnTo>
                    <a:pt x="0" y="1720"/>
                  </a:lnTo>
                  <a:lnTo>
                    <a:pt x="0" y="1720"/>
                  </a:lnTo>
                  <a:close/>
                </a:path>
              </a:pathLst>
            </a:custGeom>
            <a:solidFill>
              <a:srgbClr val="0F5500"/>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1" name="Google Shape;5321;p126"/>
            <p:cNvSpPr/>
            <p:nvPr/>
          </p:nvSpPr>
          <p:spPr>
            <a:xfrm>
              <a:off x="4895496" y="3247624"/>
              <a:ext cx="6189" cy="19581"/>
            </a:xfrm>
            <a:custGeom>
              <a:avLst/>
              <a:gdLst/>
              <a:ahLst/>
              <a:cxnLst/>
              <a:rect l="l" t="t" r="r" b="b"/>
              <a:pathLst>
                <a:path w="544" h="1721" extrusionOk="0">
                  <a:moveTo>
                    <a:pt x="0" y="0"/>
                  </a:moveTo>
                  <a:lnTo>
                    <a:pt x="0" y="1720"/>
                  </a:lnTo>
                  <a:lnTo>
                    <a:pt x="544" y="1720"/>
                  </a:lnTo>
                  <a:lnTo>
                    <a:pt x="544" y="0"/>
                  </a:lnTo>
                  <a:close/>
                </a:path>
              </a:pathLst>
            </a:custGeom>
            <a:solidFill>
              <a:srgbClr val="0F5500"/>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2" name="Google Shape;5322;p126"/>
            <p:cNvSpPr/>
            <p:nvPr/>
          </p:nvSpPr>
          <p:spPr>
            <a:xfrm>
              <a:off x="4901674" y="3247624"/>
              <a:ext cx="11" cy="19581"/>
            </a:xfrm>
            <a:custGeom>
              <a:avLst/>
              <a:gdLst/>
              <a:ahLst/>
              <a:cxnLst/>
              <a:rect l="l" t="t" r="r" b="b"/>
              <a:pathLst>
                <a:path w="1" h="1721" extrusionOk="0">
                  <a:moveTo>
                    <a:pt x="1" y="0"/>
                  </a:moveTo>
                  <a:lnTo>
                    <a:pt x="1" y="1720"/>
                  </a:lnTo>
                  <a:lnTo>
                    <a:pt x="1" y="1720"/>
                  </a:lnTo>
                  <a:close/>
                </a:path>
              </a:pathLst>
            </a:custGeom>
            <a:solidFill>
              <a:srgbClr val="0F5500"/>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3" name="Google Shape;5323;p126"/>
            <p:cNvSpPr/>
            <p:nvPr/>
          </p:nvSpPr>
          <p:spPr>
            <a:xfrm>
              <a:off x="4901674" y="3247624"/>
              <a:ext cx="11" cy="19581"/>
            </a:xfrm>
            <a:custGeom>
              <a:avLst/>
              <a:gdLst/>
              <a:ahLst/>
              <a:cxnLst/>
              <a:rect l="l" t="t" r="r" b="b"/>
              <a:pathLst>
                <a:path w="1" h="1721" extrusionOk="0">
                  <a:moveTo>
                    <a:pt x="1" y="0"/>
                  </a:moveTo>
                  <a:lnTo>
                    <a:pt x="1" y="1720"/>
                  </a:lnTo>
                  <a:lnTo>
                    <a:pt x="1" y="1720"/>
                  </a:lnTo>
                  <a:close/>
                </a:path>
              </a:pathLst>
            </a:custGeom>
            <a:solidFill>
              <a:srgbClr val="0F5500"/>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4" name="Google Shape;5324;p126"/>
            <p:cNvSpPr/>
            <p:nvPr/>
          </p:nvSpPr>
          <p:spPr>
            <a:xfrm>
              <a:off x="4901674" y="3247624"/>
              <a:ext cx="6713" cy="19581"/>
            </a:xfrm>
            <a:custGeom>
              <a:avLst/>
              <a:gdLst/>
              <a:ahLst/>
              <a:cxnLst/>
              <a:rect l="l" t="t" r="r" b="b"/>
              <a:pathLst>
                <a:path w="590" h="1721" extrusionOk="0">
                  <a:moveTo>
                    <a:pt x="1" y="0"/>
                  </a:moveTo>
                  <a:lnTo>
                    <a:pt x="1" y="1720"/>
                  </a:lnTo>
                  <a:lnTo>
                    <a:pt x="589" y="1720"/>
                  </a:lnTo>
                  <a:lnTo>
                    <a:pt x="589" y="0"/>
                  </a:lnTo>
                  <a:close/>
                </a:path>
              </a:pathLst>
            </a:custGeom>
            <a:solidFill>
              <a:srgbClr val="0F5500"/>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5" name="Google Shape;5325;p126"/>
            <p:cNvSpPr/>
            <p:nvPr/>
          </p:nvSpPr>
          <p:spPr>
            <a:xfrm>
              <a:off x="4908375" y="3247624"/>
              <a:ext cx="11" cy="19581"/>
            </a:xfrm>
            <a:custGeom>
              <a:avLst/>
              <a:gdLst/>
              <a:ahLst/>
              <a:cxnLst/>
              <a:rect l="l" t="t" r="r" b="b"/>
              <a:pathLst>
                <a:path w="1" h="1721" extrusionOk="0">
                  <a:moveTo>
                    <a:pt x="0" y="0"/>
                  </a:moveTo>
                  <a:lnTo>
                    <a:pt x="0" y="1720"/>
                  </a:lnTo>
                  <a:lnTo>
                    <a:pt x="0" y="1720"/>
                  </a:lnTo>
                  <a:close/>
                </a:path>
              </a:pathLst>
            </a:custGeom>
            <a:solidFill>
              <a:srgbClr val="0F5500"/>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6" name="Google Shape;5326;p126"/>
            <p:cNvSpPr/>
            <p:nvPr/>
          </p:nvSpPr>
          <p:spPr>
            <a:xfrm>
              <a:off x="4908375" y="3247624"/>
              <a:ext cx="11" cy="19581"/>
            </a:xfrm>
            <a:custGeom>
              <a:avLst/>
              <a:gdLst/>
              <a:ahLst/>
              <a:cxnLst/>
              <a:rect l="l" t="t" r="r" b="b"/>
              <a:pathLst>
                <a:path w="1" h="1721" extrusionOk="0">
                  <a:moveTo>
                    <a:pt x="0" y="0"/>
                  </a:moveTo>
                  <a:lnTo>
                    <a:pt x="0" y="1720"/>
                  </a:lnTo>
                  <a:lnTo>
                    <a:pt x="0" y="1720"/>
                  </a:lnTo>
                  <a:close/>
                </a:path>
              </a:pathLst>
            </a:custGeom>
            <a:solidFill>
              <a:srgbClr val="0F5500"/>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7" name="Google Shape;5327;p126"/>
            <p:cNvSpPr/>
            <p:nvPr/>
          </p:nvSpPr>
          <p:spPr>
            <a:xfrm>
              <a:off x="4908375" y="3247624"/>
              <a:ext cx="11" cy="19581"/>
            </a:xfrm>
            <a:custGeom>
              <a:avLst/>
              <a:gdLst/>
              <a:ahLst/>
              <a:cxnLst/>
              <a:rect l="l" t="t" r="r" b="b"/>
              <a:pathLst>
                <a:path w="1" h="1721" extrusionOk="0">
                  <a:moveTo>
                    <a:pt x="0" y="0"/>
                  </a:moveTo>
                  <a:lnTo>
                    <a:pt x="0" y="1720"/>
                  </a:lnTo>
                  <a:lnTo>
                    <a:pt x="0" y="1720"/>
                  </a:lnTo>
                  <a:close/>
                </a:path>
              </a:pathLst>
            </a:custGeom>
            <a:solidFill>
              <a:srgbClr val="0F5500"/>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8" name="Google Shape;5328;p126"/>
            <p:cNvSpPr/>
            <p:nvPr/>
          </p:nvSpPr>
          <p:spPr>
            <a:xfrm>
              <a:off x="4908375" y="3247624"/>
              <a:ext cx="6189" cy="19581"/>
            </a:xfrm>
            <a:custGeom>
              <a:avLst/>
              <a:gdLst/>
              <a:ahLst/>
              <a:cxnLst/>
              <a:rect l="l" t="t" r="r" b="b"/>
              <a:pathLst>
                <a:path w="544" h="1721" extrusionOk="0">
                  <a:moveTo>
                    <a:pt x="0" y="0"/>
                  </a:moveTo>
                  <a:lnTo>
                    <a:pt x="0" y="1720"/>
                  </a:lnTo>
                  <a:lnTo>
                    <a:pt x="543" y="1720"/>
                  </a:lnTo>
                  <a:lnTo>
                    <a:pt x="543" y="0"/>
                  </a:lnTo>
                  <a:close/>
                </a:path>
              </a:pathLst>
            </a:custGeom>
            <a:solidFill>
              <a:srgbClr val="0F5500"/>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9" name="Google Shape;5329;p126"/>
            <p:cNvSpPr/>
            <p:nvPr/>
          </p:nvSpPr>
          <p:spPr>
            <a:xfrm>
              <a:off x="4914553" y="3247624"/>
              <a:ext cx="11" cy="19581"/>
            </a:xfrm>
            <a:custGeom>
              <a:avLst/>
              <a:gdLst/>
              <a:ahLst/>
              <a:cxnLst/>
              <a:rect l="l" t="t" r="r" b="b"/>
              <a:pathLst>
                <a:path w="1" h="1721" extrusionOk="0">
                  <a:moveTo>
                    <a:pt x="0" y="1720"/>
                  </a:moveTo>
                  <a:lnTo>
                    <a:pt x="0" y="0"/>
                  </a:lnTo>
                  <a:close/>
                </a:path>
              </a:pathLst>
            </a:custGeom>
            <a:solidFill>
              <a:srgbClr val="0F5500"/>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0" name="Google Shape;5330;p126"/>
            <p:cNvSpPr/>
            <p:nvPr/>
          </p:nvSpPr>
          <p:spPr>
            <a:xfrm>
              <a:off x="5140146" y="3099796"/>
              <a:ext cx="392467" cy="38649"/>
            </a:xfrm>
            <a:custGeom>
              <a:avLst/>
              <a:gdLst/>
              <a:ahLst/>
              <a:cxnLst/>
              <a:rect l="l" t="t" r="r" b="b"/>
              <a:pathLst>
                <a:path w="34495" h="3397" extrusionOk="0">
                  <a:moveTo>
                    <a:pt x="2264" y="1"/>
                  </a:moveTo>
                  <a:cubicBezTo>
                    <a:pt x="1132" y="1"/>
                    <a:pt x="0" y="544"/>
                    <a:pt x="0" y="1676"/>
                  </a:cubicBezTo>
                  <a:cubicBezTo>
                    <a:pt x="0" y="2808"/>
                    <a:pt x="1132" y="3396"/>
                    <a:pt x="2264" y="3396"/>
                  </a:cubicBezTo>
                  <a:lnTo>
                    <a:pt x="32820" y="3396"/>
                  </a:lnTo>
                  <a:cubicBezTo>
                    <a:pt x="33952" y="3396"/>
                    <a:pt x="34495" y="2808"/>
                    <a:pt x="34495" y="1676"/>
                  </a:cubicBezTo>
                  <a:cubicBezTo>
                    <a:pt x="34495" y="544"/>
                    <a:pt x="33952" y="1"/>
                    <a:pt x="32820" y="1"/>
                  </a:cubicBezTo>
                  <a:close/>
                </a:path>
              </a:pathLst>
            </a:custGeom>
            <a:solidFill>
              <a:schemeClr val="accent6"/>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1" name="Google Shape;5331;p126"/>
            <p:cNvSpPr/>
            <p:nvPr/>
          </p:nvSpPr>
          <p:spPr>
            <a:xfrm>
              <a:off x="5577929" y="3099796"/>
              <a:ext cx="193156" cy="38649"/>
            </a:xfrm>
            <a:custGeom>
              <a:avLst/>
              <a:gdLst/>
              <a:ahLst/>
              <a:cxnLst/>
              <a:rect l="l" t="t" r="r" b="b"/>
              <a:pathLst>
                <a:path w="16977" h="3397" extrusionOk="0">
                  <a:moveTo>
                    <a:pt x="2264" y="1"/>
                  </a:moveTo>
                  <a:cubicBezTo>
                    <a:pt x="1132" y="1"/>
                    <a:pt x="1" y="544"/>
                    <a:pt x="1" y="1676"/>
                  </a:cubicBezTo>
                  <a:cubicBezTo>
                    <a:pt x="1" y="2808"/>
                    <a:pt x="1132" y="3396"/>
                    <a:pt x="2264" y="3396"/>
                  </a:cubicBezTo>
                  <a:lnTo>
                    <a:pt x="15256" y="3396"/>
                  </a:lnTo>
                  <a:cubicBezTo>
                    <a:pt x="15845" y="3396"/>
                    <a:pt x="16977" y="2808"/>
                    <a:pt x="16977" y="1676"/>
                  </a:cubicBezTo>
                  <a:cubicBezTo>
                    <a:pt x="16977" y="544"/>
                    <a:pt x="15845" y="1"/>
                    <a:pt x="15256" y="1"/>
                  </a:cubicBezTo>
                  <a:close/>
                </a:path>
              </a:pathLst>
            </a:custGeom>
            <a:solidFill>
              <a:schemeClr val="accent6"/>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2" name="Google Shape;5332;p126"/>
            <p:cNvSpPr/>
            <p:nvPr/>
          </p:nvSpPr>
          <p:spPr>
            <a:xfrm>
              <a:off x="4953179" y="3251527"/>
              <a:ext cx="882291" cy="446772"/>
            </a:xfrm>
            <a:custGeom>
              <a:avLst/>
              <a:gdLst/>
              <a:ahLst/>
              <a:cxnLst/>
              <a:rect l="l" t="t" r="r" b="b"/>
              <a:pathLst>
                <a:path w="77547" h="39268" extrusionOk="0">
                  <a:moveTo>
                    <a:pt x="74551" y="1"/>
                  </a:moveTo>
                  <a:cubicBezTo>
                    <a:pt x="74231" y="1"/>
                    <a:pt x="73897" y="72"/>
                    <a:pt x="73562" y="246"/>
                  </a:cubicBezTo>
                  <a:lnTo>
                    <a:pt x="58850" y="9843"/>
                  </a:lnTo>
                  <a:lnTo>
                    <a:pt x="48665" y="7036"/>
                  </a:lnTo>
                  <a:cubicBezTo>
                    <a:pt x="48330" y="6862"/>
                    <a:pt x="47996" y="6791"/>
                    <a:pt x="47677" y="6791"/>
                  </a:cubicBezTo>
                  <a:cubicBezTo>
                    <a:pt x="46916" y="6791"/>
                    <a:pt x="46241" y="7196"/>
                    <a:pt x="45858" y="7579"/>
                  </a:cubicBezTo>
                  <a:lnTo>
                    <a:pt x="35084" y="23423"/>
                  </a:lnTo>
                  <a:lnTo>
                    <a:pt x="26030" y="20617"/>
                  </a:lnTo>
                  <a:cubicBezTo>
                    <a:pt x="25696" y="20443"/>
                    <a:pt x="25413" y="20372"/>
                    <a:pt x="25165" y="20372"/>
                  </a:cubicBezTo>
                  <a:cubicBezTo>
                    <a:pt x="24574" y="20372"/>
                    <a:pt x="24181" y="20777"/>
                    <a:pt x="23767" y="21160"/>
                  </a:cubicBezTo>
                  <a:lnTo>
                    <a:pt x="19240" y="27950"/>
                  </a:lnTo>
                  <a:lnTo>
                    <a:pt x="13038" y="24012"/>
                  </a:lnTo>
                  <a:cubicBezTo>
                    <a:pt x="12564" y="23765"/>
                    <a:pt x="12090" y="23622"/>
                    <a:pt x="11655" y="23622"/>
                  </a:cubicBezTo>
                  <a:cubicBezTo>
                    <a:pt x="11053" y="23622"/>
                    <a:pt x="10528" y="23898"/>
                    <a:pt x="10186" y="24555"/>
                  </a:cubicBezTo>
                  <a:lnTo>
                    <a:pt x="1132" y="35872"/>
                  </a:lnTo>
                  <a:cubicBezTo>
                    <a:pt x="0" y="36461"/>
                    <a:pt x="589" y="38136"/>
                    <a:pt x="1132" y="38724"/>
                  </a:cubicBezTo>
                  <a:cubicBezTo>
                    <a:pt x="1721" y="39267"/>
                    <a:pt x="2264" y="39267"/>
                    <a:pt x="2852" y="39267"/>
                  </a:cubicBezTo>
                  <a:cubicBezTo>
                    <a:pt x="3396" y="39267"/>
                    <a:pt x="3984" y="39267"/>
                    <a:pt x="4527" y="38724"/>
                  </a:cubicBezTo>
                  <a:lnTo>
                    <a:pt x="12449" y="29082"/>
                  </a:lnTo>
                  <a:lnTo>
                    <a:pt x="18697" y="32477"/>
                  </a:lnTo>
                  <a:cubicBezTo>
                    <a:pt x="18924" y="32724"/>
                    <a:pt x="19358" y="32867"/>
                    <a:pt x="19826" y="32867"/>
                  </a:cubicBezTo>
                  <a:cubicBezTo>
                    <a:pt x="20475" y="32867"/>
                    <a:pt x="21188" y="32591"/>
                    <a:pt x="21503" y="31934"/>
                  </a:cubicBezTo>
                  <a:lnTo>
                    <a:pt x="26030" y="25144"/>
                  </a:lnTo>
                  <a:lnTo>
                    <a:pt x="35084" y="27950"/>
                  </a:lnTo>
                  <a:cubicBezTo>
                    <a:pt x="35418" y="28124"/>
                    <a:pt x="35705" y="28195"/>
                    <a:pt x="35957" y="28195"/>
                  </a:cubicBezTo>
                  <a:cubicBezTo>
                    <a:pt x="36559" y="28195"/>
                    <a:pt x="36965" y="27790"/>
                    <a:pt x="37347" y="27407"/>
                  </a:cubicBezTo>
                  <a:lnTo>
                    <a:pt x="48665" y="11563"/>
                  </a:lnTo>
                  <a:lnTo>
                    <a:pt x="58850" y="14370"/>
                  </a:lnTo>
                  <a:cubicBezTo>
                    <a:pt x="59046" y="14566"/>
                    <a:pt x="59237" y="14631"/>
                    <a:pt x="59427" y="14631"/>
                  </a:cubicBezTo>
                  <a:cubicBezTo>
                    <a:pt x="59806" y="14631"/>
                    <a:pt x="60178" y="14370"/>
                    <a:pt x="60570" y="14370"/>
                  </a:cubicBezTo>
                  <a:lnTo>
                    <a:pt x="75826" y="4184"/>
                  </a:lnTo>
                  <a:cubicBezTo>
                    <a:pt x="76958" y="3641"/>
                    <a:pt x="77546" y="1921"/>
                    <a:pt x="76414" y="789"/>
                  </a:cubicBezTo>
                  <a:cubicBezTo>
                    <a:pt x="76000" y="406"/>
                    <a:pt x="75315" y="1"/>
                    <a:pt x="74551" y="1"/>
                  </a:cubicBezTo>
                  <a:close/>
                </a:path>
              </a:pathLst>
            </a:custGeom>
            <a:solidFill>
              <a:schemeClr val="accent4"/>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3" name="Google Shape;5333;p126"/>
            <p:cNvSpPr/>
            <p:nvPr/>
          </p:nvSpPr>
          <p:spPr>
            <a:xfrm>
              <a:off x="5738625" y="3202808"/>
              <a:ext cx="128771" cy="128771"/>
            </a:xfrm>
            <a:custGeom>
              <a:avLst/>
              <a:gdLst/>
              <a:ahLst/>
              <a:cxnLst/>
              <a:rect l="l" t="t" r="r" b="b"/>
              <a:pathLst>
                <a:path w="11318" h="11318" extrusionOk="0">
                  <a:moveTo>
                    <a:pt x="5659" y="1"/>
                  </a:moveTo>
                  <a:cubicBezTo>
                    <a:pt x="2264" y="1"/>
                    <a:pt x="1" y="2264"/>
                    <a:pt x="1" y="5659"/>
                  </a:cubicBezTo>
                  <a:cubicBezTo>
                    <a:pt x="1" y="9055"/>
                    <a:pt x="2264" y="11318"/>
                    <a:pt x="5659" y="11318"/>
                  </a:cubicBezTo>
                  <a:cubicBezTo>
                    <a:pt x="9054" y="11318"/>
                    <a:pt x="11318" y="9055"/>
                    <a:pt x="11318" y="5659"/>
                  </a:cubicBezTo>
                  <a:cubicBezTo>
                    <a:pt x="11318" y="2264"/>
                    <a:pt x="9054" y="1"/>
                    <a:pt x="5659" y="1"/>
                  </a:cubicBezTo>
                  <a:close/>
                </a:path>
              </a:pathLst>
            </a:custGeom>
            <a:solidFill>
              <a:schemeClr val="accent6"/>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4" name="Google Shape;5334;p126"/>
            <p:cNvSpPr/>
            <p:nvPr/>
          </p:nvSpPr>
          <p:spPr>
            <a:xfrm>
              <a:off x="5777252" y="3241435"/>
              <a:ext cx="51517" cy="51517"/>
            </a:xfrm>
            <a:custGeom>
              <a:avLst/>
              <a:gdLst/>
              <a:ahLst/>
              <a:cxnLst/>
              <a:rect l="l" t="t" r="r" b="b"/>
              <a:pathLst>
                <a:path w="4528" h="4528" extrusionOk="0">
                  <a:moveTo>
                    <a:pt x="2264" y="1"/>
                  </a:moveTo>
                  <a:cubicBezTo>
                    <a:pt x="1132" y="1"/>
                    <a:pt x="1" y="1133"/>
                    <a:pt x="1" y="2264"/>
                  </a:cubicBezTo>
                  <a:cubicBezTo>
                    <a:pt x="1" y="3396"/>
                    <a:pt x="1132" y="4528"/>
                    <a:pt x="2264" y="4528"/>
                  </a:cubicBezTo>
                  <a:cubicBezTo>
                    <a:pt x="3396" y="4528"/>
                    <a:pt x="4528" y="3396"/>
                    <a:pt x="4528" y="2264"/>
                  </a:cubicBezTo>
                  <a:cubicBezTo>
                    <a:pt x="4528" y="1133"/>
                    <a:pt x="3396" y="1"/>
                    <a:pt x="2264" y="1"/>
                  </a:cubicBezTo>
                  <a:close/>
                </a:path>
              </a:pathLst>
            </a:custGeom>
            <a:solidFill>
              <a:schemeClr val="l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5" name="Google Shape;5335;p126"/>
            <p:cNvSpPr/>
            <p:nvPr/>
          </p:nvSpPr>
          <p:spPr>
            <a:xfrm>
              <a:off x="4921243" y="3608154"/>
              <a:ext cx="128782" cy="128771"/>
            </a:xfrm>
            <a:custGeom>
              <a:avLst/>
              <a:gdLst/>
              <a:ahLst/>
              <a:cxnLst/>
              <a:rect l="l" t="t" r="r" b="b"/>
              <a:pathLst>
                <a:path w="11319" h="11318" extrusionOk="0">
                  <a:moveTo>
                    <a:pt x="5659" y="0"/>
                  </a:moveTo>
                  <a:cubicBezTo>
                    <a:pt x="2264" y="0"/>
                    <a:pt x="1" y="2264"/>
                    <a:pt x="1" y="5659"/>
                  </a:cubicBezTo>
                  <a:cubicBezTo>
                    <a:pt x="1" y="9054"/>
                    <a:pt x="2264" y="11318"/>
                    <a:pt x="5659" y="11318"/>
                  </a:cubicBezTo>
                  <a:cubicBezTo>
                    <a:pt x="9055" y="11318"/>
                    <a:pt x="11318" y="9054"/>
                    <a:pt x="11318" y="5659"/>
                  </a:cubicBezTo>
                  <a:cubicBezTo>
                    <a:pt x="11318" y="2264"/>
                    <a:pt x="9055" y="0"/>
                    <a:pt x="5659" y="0"/>
                  </a:cubicBezTo>
                  <a:close/>
                </a:path>
              </a:pathLst>
            </a:custGeom>
            <a:solidFill>
              <a:schemeClr val="accent6"/>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6" name="Google Shape;5336;p126"/>
            <p:cNvSpPr/>
            <p:nvPr/>
          </p:nvSpPr>
          <p:spPr>
            <a:xfrm>
              <a:off x="4959869" y="3646781"/>
              <a:ext cx="51517" cy="51517"/>
            </a:xfrm>
            <a:custGeom>
              <a:avLst/>
              <a:gdLst/>
              <a:ahLst/>
              <a:cxnLst/>
              <a:rect l="l" t="t" r="r" b="b"/>
              <a:pathLst>
                <a:path w="4528" h="4528" extrusionOk="0">
                  <a:moveTo>
                    <a:pt x="2264" y="1"/>
                  </a:moveTo>
                  <a:cubicBezTo>
                    <a:pt x="1133" y="1"/>
                    <a:pt x="1" y="1132"/>
                    <a:pt x="1" y="2264"/>
                  </a:cubicBezTo>
                  <a:cubicBezTo>
                    <a:pt x="1" y="3396"/>
                    <a:pt x="1133" y="4527"/>
                    <a:pt x="2264" y="4527"/>
                  </a:cubicBezTo>
                  <a:cubicBezTo>
                    <a:pt x="3396" y="4527"/>
                    <a:pt x="4528" y="3396"/>
                    <a:pt x="4528" y="2264"/>
                  </a:cubicBezTo>
                  <a:cubicBezTo>
                    <a:pt x="4528" y="1132"/>
                    <a:pt x="3396" y="1"/>
                    <a:pt x="2264" y="1"/>
                  </a:cubicBezTo>
                  <a:close/>
                </a:path>
              </a:pathLst>
            </a:custGeom>
            <a:solidFill>
              <a:schemeClr val="l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7" name="Google Shape;5337;p126"/>
            <p:cNvSpPr/>
            <p:nvPr/>
          </p:nvSpPr>
          <p:spPr>
            <a:xfrm>
              <a:off x="3845830" y="2455989"/>
              <a:ext cx="1184614" cy="881779"/>
            </a:xfrm>
            <a:custGeom>
              <a:avLst/>
              <a:gdLst/>
              <a:ahLst/>
              <a:cxnLst/>
              <a:rect l="l" t="t" r="r" b="b"/>
              <a:pathLst>
                <a:path w="104119" h="77502" extrusionOk="0">
                  <a:moveTo>
                    <a:pt x="6247" y="1"/>
                  </a:moveTo>
                  <a:cubicBezTo>
                    <a:pt x="2852" y="1"/>
                    <a:pt x="0" y="2807"/>
                    <a:pt x="0" y="6203"/>
                  </a:cubicBezTo>
                  <a:lnTo>
                    <a:pt x="0" y="71299"/>
                  </a:lnTo>
                  <a:cubicBezTo>
                    <a:pt x="0" y="74695"/>
                    <a:pt x="2852" y="77501"/>
                    <a:pt x="6247" y="77501"/>
                  </a:cubicBezTo>
                  <a:lnTo>
                    <a:pt x="97917" y="77501"/>
                  </a:lnTo>
                  <a:cubicBezTo>
                    <a:pt x="101312" y="77501"/>
                    <a:pt x="104119" y="74695"/>
                    <a:pt x="104119" y="71299"/>
                  </a:cubicBezTo>
                  <a:lnTo>
                    <a:pt x="104119" y="6203"/>
                  </a:lnTo>
                  <a:cubicBezTo>
                    <a:pt x="104119" y="2807"/>
                    <a:pt x="101312" y="1"/>
                    <a:pt x="97917" y="1"/>
                  </a:cubicBezTo>
                  <a:close/>
                </a:path>
              </a:pathLst>
            </a:custGeom>
            <a:solidFill>
              <a:schemeClr val="lt1"/>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8" name="Google Shape;5338;p126"/>
            <p:cNvSpPr/>
            <p:nvPr/>
          </p:nvSpPr>
          <p:spPr>
            <a:xfrm>
              <a:off x="4110050" y="3208986"/>
              <a:ext cx="817394" cy="6713"/>
            </a:xfrm>
            <a:custGeom>
              <a:avLst/>
              <a:gdLst/>
              <a:ahLst/>
              <a:cxnLst/>
              <a:rect l="l" t="t" r="r" b="b"/>
              <a:pathLst>
                <a:path w="71843" h="590" extrusionOk="0">
                  <a:moveTo>
                    <a:pt x="0" y="1"/>
                  </a:moveTo>
                  <a:lnTo>
                    <a:pt x="0" y="589"/>
                  </a:lnTo>
                  <a:lnTo>
                    <a:pt x="71842" y="589"/>
                  </a:lnTo>
                  <a:lnTo>
                    <a:pt x="71842" y="1"/>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9" name="Google Shape;5339;p126"/>
            <p:cNvSpPr/>
            <p:nvPr/>
          </p:nvSpPr>
          <p:spPr>
            <a:xfrm>
              <a:off x="4110050" y="3118854"/>
              <a:ext cx="817394" cy="11"/>
            </a:xfrm>
            <a:custGeom>
              <a:avLst/>
              <a:gdLst/>
              <a:ahLst/>
              <a:cxnLst/>
              <a:rect l="l" t="t" r="r" b="b"/>
              <a:pathLst>
                <a:path w="71843" h="1" extrusionOk="0">
                  <a:moveTo>
                    <a:pt x="71842" y="1"/>
                  </a:moveTo>
                  <a:lnTo>
                    <a:pt x="0" y="1"/>
                  </a:lnTo>
                  <a:lnTo>
                    <a:pt x="0" y="1"/>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0" name="Google Shape;5340;p126"/>
            <p:cNvSpPr/>
            <p:nvPr/>
          </p:nvSpPr>
          <p:spPr>
            <a:xfrm>
              <a:off x="4110050" y="3022543"/>
              <a:ext cx="817394" cy="11"/>
            </a:xfrm>
            <a:custGeom>
              <a:avLst/>
              <a:gdLst/>
              <a:ahLst/>
              <a:cxnLst/>
              <a:rect l="l" t="t" r="r" b="b"/>
              <a:pathLst>
                <a:path w="71843" h="1" extrusionOk="0">
                  <a:moveTo>
                    <a:pt x="71842" y="1"/>
                  </a:moveTo>
                  <a:lnTo>
                    <a:pt x="0" y="1"/>
                  </a:lnTo>
                  <a:lnTo>
                    <a:pt x="0" y="1"/>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1" name="Google Shape;5341;p126"/>
            <p:cNvSpPr/>
            <p:nvPr/>
          </p:nvSpPr>
          <p:spPr>
            <a:xfrm>
              <a:off x="4110050" y="2925721"/>
              <a:ext cx="817394" cy="11"/>
            </a:xfrm>
            <a:custGeom>
              <a:avLst/>
              <a:gdLst/>
              <a:ahLst/>
              <a:cxnLst/>
              <a:rect l="l" t="t" r="r" b="b"/>
              <a:pathLst>
                <a:path w="71843" h="1" extrusionOk="0">
                  <a:moveTo>
                    <a:pt x="71842" y="0"/>
                  </a:moveTo>
                  <a:lnTo>
                    <a:pt x="0" y="0"/>
                  </a:lnTo>
                  <a:lnTo>
                    <a:pt x="0" y="0"/>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2" name="Google Shape;5342;p126"/>
            <p:cNvSpPr/>
            <p:nvPr/>
          </p:nvSpPr>
          <p:spPr>
            <a:xfrm>
              <a:off x="4110050" y="2829399"/>
              <a:ext cx="817394" cy="11"/>
            </a:xfrm>
            <a:custGeom>
              <a:avLst/>
              <a:gdLst/>
              <a:ahLst/>
              <a:cxnLst/>
              <a:rect l="l" t="t" r="r" b="b"/>
              <a:pathLst>
                <a:path w="71843" h="1" extrusionOk="0">
                  <a:moveTo>
                    <a:pt x="71842" y="1"/>
                  </a:moveTo>
                  <a:lnTo>
                    <a:pt x="0" y="1"/>
                  </a:lnTo>
                  <a:lnTo>
                    <a:pt x="0" y="1"/>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3" name="Google Shape;5343;p126"/>
            <p:cNvSpPr/>
            <p:nvPr/>
          </p:nvSpPr>
          <p:spPr>
            <a:xfrm>
              <a:off x="4110050" y="2732576"/>
              <a:ext cx="817394" cy="11"/>
            </a:xfrm>
            <a:custGeom>
              <a:avLst/>
              <a:gdLst/>
              <a:ahLst/>
              <a:cxnLst/>
              <a:rect l="l" t="t" r="r" b="b"/>
              <a:pathLst>
                <a:path w="71843" h="1" extrusionOk="0">
                  <a:moveTo>
                    <a:pt x="71842" y="0"/>
                  </a:moveTo>
                  <a:lnTo>
                    <a:pt x="0" y="0"/>
                  </a:lnTo>
                  <a:lnTo>
                    <a:pt x="0" y="0"/>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4" name="Google Shape;5344;p126"/>
            <p:cNvSpPr/>
            <p:nvPr/>
          </p:nvSpPr>
          <p:spPr>
            <a:xfrm>
              <a:off x="3955532" y="3215688"/>
              <a:ext cx="77265" cy="11"/>
            </a:xfrm>
            <a:custGeom>
              <a:avLst/>
              <a:gdLst/>
              <a:ahLst/>
              <a:cxnLst/>
              <a:rect l="l" t="t" r="r" b="b"/>
              <a:pathLst>
                <a:path w="6791" h="1" extrusionOk="0">
                  <a:moveTo>
                    <a:pt x="6791" y="0"/>
                  </a:moveTo>
                  <a:lnTo>
                    <a:pt x="1" y="0"/>
                  </a:lnTo>
                  <a:close/>
                </a:path>
              </a:pathLst>
            </a:custGeom>
            <a:solidFill>
              <a:schemeClr val="accent1"/>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5" name="Google Shape;5345;p126"/>
            <p:cNvSpPr/>
            <p:nvPr/>
          </p:nvSpPr>
          <p:spPr>
            <a:xfrm>
              <a:off x="3948842" y="3202808"/>
              <a:ext cx="90144" cy="19069"/>
            </a:xfrm>
            <a:custGeom>
              <a:avLst/>
              <a:gdLst/>
              <a:ahLst/>
              <a:cxnLst/>
              <a:rect l="l" t="t" r="r" b="b"/>
              <a:pathLst>
                <a:path w="7923" h="1676" extrusionOk="0">
                  <a:moveTo>
                    <a:pt x="589" y="1"/>
                  </a:moveTo>
                  <a:cubicBezTo>
                    <a:pt x="589" y="1"/>
                    <a:pt x="0" y="544"/>
                    <a:pt x="0" y="1132"/>
                  </a:cubicBezTo>
                  <a:lnTo>
                    <a:pt x="589" y="1676"/>
                  </a:lnTo>
                  <a:lnTo>
                    <a:pt x="7379" y="1676"/>
                  </a:lnTo>
                  <a:lnTo>
                    <a:pt x="7922" y="1132"/>
                  </a:lnTo>
                  <a:cubicBezTo>
                    <a:pt x="7922" y="544"/>
                    <a:pt x="7379" y="1"/>
                    <a:pt x="7379" y="1"/>
                  </a:cubicBezTo>
                  <a:close/>
                </a:path>
              </a:pathLst>
            </a:custGeom>
            <a:solidFill>
              <a:schemeClr val="accent1"/>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6" name="Google Shape;5346;p126"/>
            <p:cNvSpPr/>
            <p:nvPr/>
          </p:nvSpPr>
          <p:spPr>
            <a:xfrm>
              <a:off x="3955532" y="3118854"/>
              <a:ext cx="77265" cy="11"/>
            </a:xfrm>
            <a:custGeom>
              <a:avLst/>
              <a:gdLst/>
              <a:ahLst/>
              <a:cxnLst/>
              <a:rect l="l" t="t" r="r" b="b"/>
              <a:pathLst>
                <a:path w="6791" h="1" extrusionOk="0">
                  <a:moveTo>
                    <a:pt x="6791" y="1"/>
                  </a:moveTo>
                  <a:lnTo>
                    <a:pt x="1" y="1"/>
                  </a:lnTo>
                  <a:close/>
                </a:path>
              </a:pathLst>
            </a:custGeom>
            <a:solidFill>
              <a:schemeClr val="accent1"/>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7" name="Google Shape;5347;p126"/>
            <p:cNvSpPr/>
            <p:nvPr/>
          </p:nvSpPr>
          <p:spPr>
            <a:xfrm>
              <a:off x="3948842" y="3105986"/>
              <a:ext cx="90144" cy="19581"/>
            </a:xfrm>
            <a:custGeom>
              <a:avLst/>
              <a:gdLst/>
              <a:ahLst/>
              <a:cxnLst/>
              <a:rect l="l" t="t" r="r" b="b"/>
              <a:pathLst>
                <a:path w="7923" h="1721" extrusionOk="0">
                  <a:moveTo>
                    <a:pt x="589" y="0"/>
                  </a:moveTo>
                  <a:cubicBezTo>
                    <a:pt x="589" y="0"/>
                    <a:pt x="0" y="589"/>
                    <a:pt x="0" y="1132"/>
                  </a:cubicBezTo>
                  <a:cubicBezTo>
                    <a:pt x="0" y="1720"/>
                    <a:pt x="589" y="1720"/>
                    <a:pt x="589" y="1720"/>
                  </a:cubicBezTo>
                  <a:lnTo>
                    <a:pt x="7379" y="1720"/>
                  </a:lnTo>
                  <a:cubicBezTo>
                    <a:pt x="7379" y="1720"/>
                    <a:pt x="7922" y="1720"/>
                    <a:pt x="7922" y="1132"/>
                  </a:cubicBezTo>
                  <a:cubicBezTo>
                    <a:pt x="7922" y="589"/>
                    <a:pt x="7379" y="0"/>
                    <a:pt x="7379" y="0"/>
                  </a:cubicBezTo>
                  <a:close/>
                </a:path>
              </a:pathLst>
            </a:custGeom>
            <a:solidFill>
              <a:schemeClr val="accent1"/>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8" name="Google Shape;5348;p126"/>
            <p:cNvSpPr/>
            <p:nvPr/>
          </p:nvSpPr>
          <p:spPr>
            <a:xfrm>
              <a:off x="3955532" y="3022543"/>
              <a:ext cx="77265" cy="11"/>
            </a:xfrm>
            <a:custGeom>
              <a:avLst/>
              <a:gdLst/>
              <a:ahLst/>
              <a:cxnLst/>
              <a:rect l="l" t="t" r="r" b="b"/>
              <a:pathLst>
                <a:path w="6791" h="1" extrusionOk="0">
                  <a:moveTo>
                    <a:pt x="6791" y="1"/>
                  </a:moveTo>
                  <a:lnTo>
                    <a:pt x="1" y="1"/>
                  </a:lnTo>
                  <a:close/>
                </a:path>
              </a:pathLst>
            </a:custGeom>
            <a:solidFill>
              <a:schemeClr val="accent1"/>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9" name="Google Shape;5349;p126"/>
            <p:cNvSpPr/>
            <p:nvPr/>
          </p:nvSpPr>
          <p:spPr>
            <a:xfrm>
              <a:off x="3948842" y="3015853"/>
              <a:ext cx="90144" cy="12879"/>
            </a:xfrm>
            <a:custGeom>
              <a:avLst/>
              <a:gdLst/>
              <a:ahLst/>
              <a:cxnLst/>
              <a:rect l="l" t="t" r="r" b="b"/>
              <a:pathLst>
                <a:path w="7923" h="1132" extrusionOk="0">
                  <a:moveTo>
                    <a:pt x="589" y="0"/>
                  </a:moveTo>
                  <a:cubicBezTo>
                    <a:pt x="589" y="0"/>
                    <a:pt x="0" y="0"/>
                    <a:pt x="0" y="589"/>
                  </a:cubicBezTo>
                  <a:cubicBezTo>
                    <a:pt x="0" y="1132"/>
                    <a:pt x="589" y="1132"/>
                    <a:pt x="589" y="1132"/>
                  </a:cubicBezTo>
                  <a:lnTo>
                    <a:pt x="7379" y="1132"/>
                  </a:lnTo>
                  <a:cubicBezTo>
                    <a:pt x="7379" y="1132"/>
                    <a:pt x="7922" y="1132"/>
                    <a:pt x="7922" y="589"/>
                  </a:cubicBezTo>
                  <a:cubicBezTo>
                    <a:pt x="7922" y="0"/>
                    <a:pt x="7379" y="0"/>
                    <a:pt x="7379" y="0"/>
                  </a:cubicBezTo>
                  <a:close/>
                </a:path>
              </a:pathLst>
            </a:custGeom>
            <a:solidFill>
              <a:schemeClr val="accent1"/>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0" name="Google Shape;5350;p126"/>
            <p:cNvSpPr/>
            <p:nvPr/>
          </p:nvSpPr>
          <p:spPr>
            <a:xfrm>
              <a:off x="3955532" y="2925721"/>
              <a:ext cx="77265" cy="11"/>
            </a:xfrm>
            <a:custGeom>
              <a:avLst/>
              <a:gdLst/>
              <a:ahLst/>
              <a:cxnLst/>
              <a:rect l="l" t="t" r="r" b="b"/>
              <a:pathLst>
                <a:path w="6791" h="1" extrusionOk="0">
                  <a:moveTo>
                    <a:pt x="6791" y="0"/>
                  </a:moveTo>
                  <a:lnTo>
                    <a:pt x="1" y="0"/>
                  </a:lnTo>
                  <a:close/>
                </a:path>
              </a:pathLst>
            </a:custGeom>
            <a:solidFill>
              <a:schemeClr val="accent1"/>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1" name="Google Shape;5351;p126"/>
            <p:cNvSpPr/>
            <p:nvPr/>
          </p:nvSpPr>
          <p:spPr>
            <a:xfrm>
              <a:off x="3948842" y="2919531"/>
              <a:ext cx="90144" cy="12891"/>
            </a:xfrm>
            <a:custGeom>
              <a:avLst/>
              <a:gdLst/>
              <a:ahLst/>
              <a:cxnLst/>
              <a:rect l="l" t="t" r="r" b="b"/>
              <a:pathLst>
                <a:path w="7923" h="1133" extrusionOk="0">
                  <a:moveTo>
                    <a:pt x="589" y="1"/>
                  </a:moveTo>
                  <a:cubicBezTo>
                    <a:pt x="589" y="1"/>
                    <a:pt x="0" y="1"/>
                    <a:pt x="0" y="544"/>
                  </a:cubicBezTo>
                  <a:cubicBezTo>
                    <a:pt x="0" y="1133"/>
                    <a:pt x="589" y="1133"/>
                    <a:pt x="589" y="1133"/>
                  </a:cubicBezTo>
                  <a:lnTo>
                    <a:pt x="7379" y="1133"/>
                  </a:lnTo>
                  <a:cubicBezTo>
                    <a:pt x="7379" y="1133"/>
                    <a:pt x="7922" y="1133"/>
                    <a:pt x="7922" y="544"/>
                  </a:cubicBezTo>
                  <a:cubicBezTo>
                    <a:pt x="7922" y="1"/>
                    <a:pt x="7379" y="1"/>
                    <a:pt x="7379" y="1"/>
                  </a:cubicBezTo>
                  <a:close/>
                </a:path>
              </a:pathLst>
            </a:custGeom>
            <a:solidFill>
              <a:schemeClr val="accent1"/>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2" name="Google Shape;5352;p126"/>
            <p:cNvSpPr/>
            <p:nvPr/>
          </p:nvSpPr>
          <p:spPr>
            <a:xfrm>
              <a:off x="3955532" y="2829399"/>
              <a:ext cx="77265" cy="11"/>
            </a:xfrm>
            <a:custGeom>
              <a:avLst/>
              <a:gdLst/>
              <a:ahLst/>
              <a:cxnLst/>
              <a:rect l="l" t="t" r="r" b="b"/>
              <a:pathLst>
                <a:path w="6791" h="1" extrusionOk="0">
                  <a:moveTo>
                    <a:pt x="6791" y="1"/>
                  </a:moveTo>
                  <a:lnTo>
                    <a:pt x="1" y="1"/>
                  </a:lnTo>
                  <a:close/>
                </a:path>
              </a:pathLst>
            </a:custGeom>
            <a:solidFill>
              <a:schemeClr val="accent1"/>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3" name="Google Shape;5353;p126"/>
            <p:cNvSpPr/>
            <p:nvPr/>
          </p:nvSpPr>
          <p:spPr>
            <a:xfrm>
              <a:off x="3948842" y="2822709"/>
              <a:ext cx="90144" cy="19581"/>
            </a:xfrm>
            <a:custGeom>
              <a:avLst/>
              <a:gdLst/>
              <a:ahLst/>
              <a:cxnLst/>
              <a:rect l="l" t="t" r="r" b="b"/>
              <a:pathLst>
                <a:path w="7923" h="1721" extrusionOk="0">
                  <a:moveTo>
                    <a:pt x="589" y="0"/>
                  </a:moveTo>
                  <a:cubicBezTo>
                    <a:pt x="589" y="0"/>
                    <a:pt x="0" y="0"/>
                    <a:pt x="0" y="589"/>
                  </a:cubicBezTo>
                  <a:cubicBezTo>
                    <a:pt x="0" y="1132"/>
                    <a:pt x="589" y="1720"/>
                    <a:pt x="589" y="1720"/>
                  </a:cubicBezTo>
                  <a:lnTo>
                    <a:pt x="7379" y="1720"/>
                  </a:lnTo>
                  <a:cubicBezTo>
                    <a:pt x="7379" y="1720"/>
                    <a:pt x="7922" y="1132"/>
                    <a:pt x="7922" y="589"/>
                  </a:cubicBezTo>
                  <a:cubicBezTo>
                    <a:pt x="7922" y="0"/>
                    <a:pt x="7379" y="0"/>
                    <a:pt x="7379" y="0"/>
                  </a:cubicBezTo>
                  <a:close/>
                </a:path>
              </a:pathLst>
            </a:custGeom>
            <a:solidFill>
              <a:schemeClr val="accent1"/>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4" name="Google Shape;5354;p126"/>
            <p:cNvSpPr/>
            <p:nvPr/>
          </p:nvSpPr>
          <p:spPr>
            <a:xfrm>
              <a:off x="3955532" y="2732576"/>
              <a:ext cx="77265" cy="11"/>
            </a:xfrm>
            <a:custGeom>
              <a:avLst/>
              <a:gdLst/>
              <a:ahLst/>
              <a:cxnLst/>
              <a:rect l="l" t="t" r="r" b="b"/>
              <a:pathLst>
                <a:path w="6791" h="1" extrusionOk="0">
                  <a:moveTo>
                    <a:pt x="6791" y="0"/>
                  </a:moveTo>
                  <a:lnTo>
                    <a:pt x="1" y="0"/>
                  </a:lnTo>
                  <a:close/>
                </a:path>
              </a:pathLst>
            </a:custGeom>
            <a:solidFill>
              <a:schemeClr val="accent1"/>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5" name="Google Shape;5355;p126"/>
            <p:cNvSpPr/>
            <p:nvPr/>
          </p:nvSpPr>
          <p:spPr>
            <a:xfrm>
              <a:off x="3948842" y="2726387"/>
              <a:ext cx="90144" cy="19069"/>
            </a:xfrm>
            <a:custGeom>
              <a:avLst/>
              <a:gdLst/>
              <a:ahLst/>
              <a:cxnLst/>
              <a:rect l="l" t="t" r="r" b="b"/>
              <a:pathLst>
                <a:path w="7923" h="1676" extrusionOk="0">
                  <a:moveTo>
                    <a:pt x="589" y="1"/>
                  </a:moveTo>
                  <a:lnTo>
                    <a:pt x="0" y="544"/>
                  </a:lnTo>
                  <a:cubicBezTo>
                    <a:pt x="0" y="1133"/>
                    <a:pt x="589" y="1676"/>
                    <a:pt x="589" y="1676"/>
                  </a:cubicBezTo>
                  <a:lnTo>
                    <a:pt x="7379" y="1676"/>
                  </a:lnTo>
                  <a:cubicBezTo>
                    <a:pt x="7379" y="1676"/>
                    <a:pt x="7922" y="1133"/>
                    <a:pt x="7922" y="544"/>
                  </a:cubicBezTo>
                  <a:lnTo>
                    <a:pt x="7379" y="1"/>
                  </a:lnTo>
                  <a:close/>
                </a:path>
              </a:pathLst>
            </a:custGeom>
            <a:solidFill>
              <a:schemeClr val="accent1"/>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6" name="Google Shape;5356;p126"/>
            <p:cNvSpPr/>
            <p:nvPr/>
          </p:nvSpPr>
          <p:spPr>
            <a:xfrm>
              <a:off x="4110050" y="3022543"/>
              <a:ext cx="96322" cy="193156"/>
            </a:xfrm>
            <a:custGeom>
              <a:avLst/>
              <a:gdLst/>
              <a:ahLst/>
              <a:cxnLst/>
              <a:rect l="l" t="t" r="r" b="b"/>
              <a:pathLst>
                <a:path w="8466" h="16977" extrusionOk="0">
                  <a:moveTo>
                    <a:pt x="3939" y="1"/>
                  </a:moveTo>
                  <a:cubicBezTo>
                    <a:pt x="1675" y="1"/>
                    <a:pt x="0" y="1676"/>
                    <a:pt x="0" y="3939"/>
                  </a:cubicBezTo>
                  <a:lnTo>
                    <a:pt x="0" y="12450"/>
                  </a:lnTo>
                  <a:cubicBezTo>
                    <a:pt x="0" y="14713"/>
                    <a:pt x="1675" y="16976"/>
                    <a:pt x="3939" y="16976"/>
                  </a:cubicBezTo>
                  <a:cubicBezTo>
                    <a:pt x="6202" y="16976"/>
                    <a:pt x="8466" y="14713"/>
                    <a:pt x="8466" y="12450"/>
                  </a:cubicBezTo>
                  <a:lnTo>
                    <a:pt x="8466" y="3939"/>
                  </a:lnTo>
                  <a:cubicBezTo>
                    <a:pt x="8466" y="1676"/>
                    <a:pt x="6202" y="1"/>
                    <a:pt x="3939" y="1"/>
                  </a:cubicBezTo>
                  <a:close/>
                </a:path>
              </a:pathLst>
            </a:custGeom>
            <a:solidFill>
              <a:schemeClr val="accent3"/>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7" name="Google Shape;5357;p126"/>
            <p:cNvSpPr/>
            <p:nvPr/>
          </p:nvSpPr>
          <p:spPr>
            <a:xfrm>
              <a:off x="4831110" y="3080227"/>
              <a:ext cx="96333" cy="135472"/>
            </a:xfrm>
            <a:custGeom>
              <a:avLst/>
              <a:gdLst/>
              <a:ahLst/>
              <a:cxnLst/>
              <a:rect l="l" t="t" r="r" b="b"/>
              <a:pathLst>
                <a:path w="8467" h="11907" extrusionOk="0">
                  <a:moveTo>
                    <a:pt x="4528" y="1"/>
                  </a:moveTo>
                  <a:cubicBezTo>
                    <a:pt x="2264" y="1"/>
                    <a:pt x="1" y="1721"/>
                    <a:pt x="1" y="3984"/>
                  </a:cubicBezTo>
                  <a:lnTo>
                    <a:pt x="1" y="7380"/>
                  </a:lnTo>
                  <a:cubicBezTo>
                    <a:pt x="1" y="9643"/>
                    <a:pt x="2264" y="11906"/>
                    <a:pt x="4528" y="11906"/>
                  </a:cubicBezTo>
                  <a:cubicBezTo>
                    <a:pt x="6791" y="11906"/>
                    <a:pt x="8466" y="9643"/>
                    <a:pt x="8466" y="7380"/>
                  </a:cubicBezTo>
                  <a:lnTo>
                    <a:pt x="8466" y="3984"/>
                  </a:lnTo>
                  <a:cubicBezTo>
                    <a:pt x="8466" y="1721"/>
                    <a:pt x="6791" y="1"/>
                    <a:pt x="4528" y="1"/>
                  </a:cubicBezTo>
                  <a:close/>
                </a:path>
              </a:pathLst>
            </a:custGeom>
            <a:solidFill>
              <a:schemeClr val="accent3"/>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8" name="Google Shape;5358;p126"/>
            <p:cNvSpPr/>
            <p:nvPr/>
          </p:nvSpPr>
          <p:spPr>
            <a:xfrm>
              <a:off x="4290315" y="2945290"/>
              <a:ext cx="96322" cy="270409"/>
            </a:xfrm>
            <a:custGeom>
              <a:avLst/>
              <a:gdLst/>
              <a:ahLst/>
              <a:cxnLst/>
              <a:rect l="l" t="t" r="r" b="b"/>
              <a:pathLst>
                <a:path w="8466" h="23767" extrusionOk="0">
                  <a:moveTo>
                    <a:pt x="4527" y="0"/>
                  </a:moveTo>
                  <a:cubicBezTo>
                    <a:pt x="1675" y="0"/>
                    <a:pt x="0" y="2264"/>
                    <a:pt x="0" y="4527"/>
                  </a:cubicBezTo>
                  <a:lnTo>
                    <a:pt x="0" y="19240"/>
                  </a:lnTo>
                  <a:cubicBezTo>
                    <a:pt x="0" y="21503"/>
                    <a:pt x="1675" y="23766"/>
                    <a:pt x="4527" y="23766"/>
                  </a:cubicBezTo>
                  <a:cubicBezTo>
                    <a:pt x="6791" y="23766"/>
                    <a:pt x="8466" y="21503"/>
                    <a:pt x="8466" y="19240"/>
                  </a:cubicBezTo>
                  <a:lnTo>
                    <a:pt x="8466" y="4527"/>
                  </a:lnTo>
                  <a:cubicBezTo>
                    <a:pt x="8466" y="2264"/>
                    <a:pt x="6791" y="0"/>
                    <a:pt x="4527" y="0"/>
                  </a:cubicBezTo>
                  <a:close/>
                </a:path>
              </a:pathLst>
            </a:custGeom>
            <a:solidFill>
              <a:schemeClr val="accent4"/>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9" name="Google Shape;5359;p126"/>
            <p:cNvSpPr/>
            <p:nvPr/>
          </p:nvSpPr>
          <p:spPr>
            <a:xfrm>
              <a:off x="4650845" y="2880905"/>
              <a:ext cx="96322" cy="334794"/>
            </a:xfrm>
            <a:custGeom>
              <a:avLst/>
              <a:gdLst/>
              <a:ahLst/>
              <a:cxnLst/>
              <a:rect l="l" t="t" r="r" b="b"/>
              <a:pathLst>
                <a:path w="8466" h="29426" extrusionOk="0">
                  <a:moveTo>
                    <a:pt x="4528" y="1"/>
                  </a:moveTo>
                  <a:cubicBezTo>
                    <a:pt x="2264" y="1"/>
                    <a:pt x="1" y="1676"/>
                    <a:pt x="1" y="3939"/>
                  </a:cubicBezTo>
                  <a:lnTo>
                    <a:pt x="1" y="24899"/>
                  </a:lnTo>
                  <a:cubicBezTo>
                    <a:pt x="1" y="27162"/>
                    <a:pt x="2264" y="29425"/>
                    <a:pt x="4528" y="29425"/>
                  </a:cubicBezTo>
                  <a:cubicBezTo>
                    <a:pt x="6791" y="29425"/>
                    <a:pt x="8466" y="27162"/>
                    <a:pt x="8466" y="24899"/>
                  </a:cubicBezTo>
                  <a:lnTo>
                    <a:pt x="8466" y="3939"/>
                  </a:lnTo>
                  <a:cubicBezTo>
                    <a:pt x="8466" y="1676"/>
                    <a:pt x="6791" y="1"/>
                    <a:pt x="4528" y="1"/>
                  </a:cubicBezTo>
                  <a:close/>
                </a:path>
              </a:pathLst>
            </a:custGeom>
            <a:solidFill>
              <a:schemeClr val="accent4"/>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0" name="Google Shape;5360;p126"/>
            <p:cNvSpPr/>
            <p:nvPr/>
          </p:nvSpPr>
          <p:spPr>
            <a:xfrm>
              <a:off x="4470580" y="2765025"/>
              <a:ext cx="96322" cy="450674"/>
            </a:xfrm>
            <a:custGeom>
              <a:avLst/>
              <a:gdLst/>
              <a:ahLst/>
              <a:cxnLst/>
              <a:rect l="l" t="t" r="r" b="b"/>
              <a:pathLst>
                <a:path w="8466" h="39611" extrusionOk="0">
                  <a:moveTo>
                    <a:pt x="4527" y="0"/>
                  </a:moveTo>
                  <a:cubicBezTo>
                    <a:pt x="2264" y="0"/>
                    <a:pt x="0" y="2264"/>
                    <a:pt x="0" y="4527"/>
                  </a:cubicBezTo>
                  <a:lnTo>
                    <a:pt x="0" y="35084"/>
                  </a:lnTo>
                  <a:cubicBezTo>
                    <a:pt x="0" y="37347"/>
                    <a:pt x="2264" y="39610"/>
                    <a:pt x="4527" y="39610"/>
                  </a:cubicBezTo>
                  <a:cubicBezTo>
                    <a:pt x="6791" y="39610"/>
                    <a:pt x="8466" y="37347"/>
                    <a:pt x="8466" y="35084"/>
                  </a:cubicBezTo>
                  <a:lnTo>
                    <a:pt x="8466" y="4527"/>
                  </a:lnTo>
                  <a:cubicBezTo>
                    <a:pt x="8466" y="2264"/>
                    <a:pt x="6791" y="0"/>
                    <a:pt x="4527" y="0"/>
                  </a:cubicBezTo>
                  <a:close/>
                </a:path>
              </a:pathLst>
            </a:custGeom>
            <a:solidFill>
              <a:schemeClr val="accent3"/>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1" name="Google Shape;5361;p126"/>
            <p:cNvSpPr/>
            <p:nvPr/>
          </p:nvSpPr>
          <p:spPr>
            <a:xfrm>
              <a:off x="4180613" y="2571880"/>
              <a:ext cx="476421" cy="44816"/>
            </a:xfrm>
            <a:custGeom>
              <a:avLst/>
              <a:gdLst/>
              <a:ahLst/>
              <a:cxnLst/>
              <a:rect l="l" t="t" r="r" b="b"/>
              <a:pathLst>
                <a:path w="41874" h="3939" extrusionOk="0">
                  <a:moveTo>
                    <a:pt x="1720" y="0"/>
                  </a:moveTo>
                  <a:cubicBezTo>
                    <a:pt x="1132" y="0"/>
                    <a:pt x="0" y="1132"/>
                    <a:pt x="0" y="1675"/>
                  </a:cubicBezTo>
                  <a:cubicBezTo>
                    <a:pt x="0" y="2807"/>
                    <a:pt x="1132" y="3939"/>
                    <a:pt x="1720" y="3939"/>
                  </a:cubicBezTo>
                  <a:lnTo>
                    <a:pt x="40199" y="3939"/>
                  </a:lnTo>
                  <a:cubicBezTo>
                    <a:pt x="41331" y="3939"/>
                    <a:pt x="41874" y="2807"/>
                    <a:pt x="41874" y="1675"/>
                  </a:cubicBezTo>
                  <a:cubicBezTo>
                    <a:pt x="41874" y="1132"/>
                    <a:pt x="41331" y="0"/>
                    <a:pt x="40199" y="0"/>
                  </a:cubicBezTo>
                  <a:close/>
                </a:path>
              </a:pathLst>
            </a:custGeom>
            <a:solidFill>
              <a:schemeClr val="accent6"/>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2" name="Google Shape;5362;p126"/>
            <p:cNvSpPr/>
            <p:nvPr/>
          </p:nvSpPr>
          <p:spPr>
            <a:xfrm>
              <a:off x="4708529" y="2571880"/>
              <a:ext cx="186978" cy="44816"/>
            </a:xfrm>
            <a:custGeom>
              <a:avLst/>
              <a:gdLst/>
              <a:ahLst/>
              <a:cxnLst/>
              <a:rect l="l" t="t" r="r" b="b"/>
              <a:pathLst>
                <a:path w="16434" h="3939" extrusionOk="0">
                  <a:moveTo>
                    <a:pt x="1721" y="0"/>
                  </a:moveTo>
                  <a:cubicBezTo>
                    <a:pt x="589" y="0"/>
                    <a:pt x="1" y="1132"/>
                    <a:pt x="1" y="1675"/>
                  </a:cubicBezTo>
                  <a:cubicBezTo>
                    <a:pt x="1" y="2807"/>
                    <a:pt x="589" y="3939"/>
                    <a:pt x="1721" y="3939"/>
                  </a:cubicBezTo>
                  <a:lnTo>
                    <a:pt x="14713" y="3939"/>
                  </a:lnTo>
                  <a:cubicBezTo>
                    <a:pt x="15845" y="3939"/>
                    <a:pt x="16433" y="2807"/>
                    <a:pt x="16433" y="1675"/>
                  </a:cubicBezTo>
                  <a:cubicBezTo>
                    <a:pt x="16433" y="1132"/>
                    <a:pt x="15845" y="0"/>
                    <a:pt x="14713" y="0"/>
                  </a:cubicBezTo>
                  <a:close/>
                </a:path>
              </a:pathLst>
            </a:custGeom>
            <a:solidFill>
              <a:schemeClr val="accent6"/>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3" name="Google Shape;5363;p126"/>
            <p:cNvSpPr/>
            <p:nvPr/>
          </p:nvSpPr>
          <p:spPr>
            <a:xfrm>
              <a:off x="3935963" y="2533254"/>
              <a:ext cx="115891" cy="122069"/>
            </a:xfrm>
            <a:custGeom>
              <a:avLst/>
              <a:gdLst/>
              <a:ahLst/>
              <a:cxnLst/>
              <a:rect l="l" t="t" r="r" b="b"/>
              <a:pathLst>
                <a:path w="10186" h="10729" extrusionOk="0">
                  <a:moveTo>
                    <a:pt x="5116" y="0"/>
                  </a:moveTo>
                  <a:cubicBezTo>
                    <a:pt x="2264" y="0"/>
                    <a:pt x="0" y="2264"/>
                    <a:pt x="0" y="5070"/>
                  </a:cubicBezTo>
                  <a:cubicBezTo>
                    <a:pt x="0" y="8465"/>
                    <a:pt x="2264" y="10729"/>
                    <a:pt x="5116" y="10729"/>
                  </a:cubicBezTo>
                  <a:cubicBezTo>
                    <a:pt x="7922" y="10729"/>
                    <a:pt x="10186" y="8465"/>
                    <a:pt x="10186" y="5070"/>
                  </a:cubicBezTo>
                  <a:cubicBezTo>
                    <a:pt x="10186" y="2264"/>
                    <a:pt x="7922" y="0"/>
                    <a:pt x="5116" y="0"/>
                  </a:cubicBezTo>
                  <a:close/>
                </a:path>
              </a:pathLst>
            </a:custGeom>
            <a:solidFill>
              <a:schemeClr val="accent1"/>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4" name="Google Shape;5364;p126"/>
            <p:cNvSpPr/>
            <p:nvPr/>
          </p:nvSpPr>
          <p:spPr>
            <a:xfrm>
              <a:off x="5165893" y="2088769"/>
              <a:ext cx="733951" cy="733951"/>
            </a:xfrm>
            <a:custGeom>
              <a:avLst/>
              <a:gdLst/>
              <a:ahLst/>
              <a:cxnLst/>
              <a:rect l="l" t="t" r="r" b="b"/>
              <a:pathLst>
                <a:path w="64509" h="64509" extrusionOk="0">
                  <a:moveTo>
                    <a:pt x="32232" y="7922"/>
                  </a:moveTo>
                  <a:cubicBezTo>
                    <a:pt x="45813" y="7922"/>
                    <a:pt x="56587" y="18696"/>
                    <a:pt x="56587" y="32277"/>
                  </a:cubicBezTo>
                  <a:cubicBezTo>
                    <a:pt x="56587" y="45857"/>
                    <a:pt x="45813" y="56586"/>
                    <a:pt x="32232" y="56586"/>
                  </a:cubicBezTo>
                  <a:cubicBezTo>
                    <a:pt x="18651" y="56586"/>
                    <a:pt x="7923" y="45857"/>
                    <a:pt x="7923" y="32277"/>
                  </a:cubicBezTo>
                  <a:cubicBezTo>
                    <a:pt x="7923" y="18696"/>
                    <a:pt x="18651" y="7922"/>
                    <a:pt x="32232" y="7922"/>
                  </a:cubicBezTo>
                  <a:close/>
                  <a:moveTo>
                    <a:pt x="32232" y="0"/>
                  </a:moveTo>
                  <a:cubicBezTo>
                    <a:pt x="14713" y="0"/>
                    <a:pt x="1" y="14712"/>
                    <a:pt x="1" y="32277"/>
                  </a:cubicBezTo>
                  <a:cubicBezTo>
                    <a:pt x="1" y="49796"/>
                    <a:pt x="14713" y="64508"/>
                    <a:pt x="32232" y="64508"/>
                  </a:cubicBezTo>
                  <a:cubicBezTo>
                    <a:pt x="49796" y="64508"/>
                    <a:pt x="64509" y="49796"/>
                    <a:pt x="64509" y="32277"/>
                  </a:cubicBezTo>
                  <a:cubicBezTo>
                    <a:pt x="64509" y="14712"/>
                    <a:pt x="49796" y="0"/>
                    <a:pt x="32232" y="0"/>
                  </a:cubicBezTo>
                  <a:close/>
                </a:path>
              </a:pathLst>
            </a:custGeom>
            <a:solidFill>
              <a:schemeClr val="dk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5" name="Google Shape;5365;p126"/>
            <p:cNvSpPr/>
            <p:nvPr/>
          </p:nvSpPr>
          <p:spPr>
            <a:xfrm>
              <a:off x="5165893" y="2183794"/>
              <a:ext cx="412048" cy="638926"/>
            </a:xfrm>
            <a:custGeom>
              <a:avLst/>
              <a:gdLst/>
              <a:ahLst/>
              <a:cxnLst/>
              <a:rect l="l" t="t" r="r" b="b"/>
              <a:pathLst>
                <a:path w="36216" h="56157" extrusionOk="0">
                  <a:moveTo>
                    <a:pt x="11935" y="0"/>
                  </a:moveTo>
                  <a:cubicBezTo>
                    <a:pt x="11012" y="0"/>
                    <a:pt x="10163" y="430"/>
                    <a:pt x="9598" y="1290"/>
                  </a:cubicBezTo>
                  <a:cubicBezTo>
                    <a:pt x="3396" y="7492"/>
                    <a:pt x="1" y="15414"/>
                    <a:pt x="1" y="23925"/>
                  </a:cubicBezTo>
                  <a:cubicBezTo>
                    <a:pt x="1" y="41444"/>
                    <a:pt x="14713" y="56156"/>
                    <a:pt x="32232" y="56156"/>
                  </a:cubicBezTo>
                  <a:cubicBezTo>
                    <a:pt x="34495" y="56156"/>
                    <a:pt x="36216" y="54481"/>
                    <a:pt x="36216" y="52218"/>
                  </a:cubicBezTo>
                  <a:cubicBezTo>
                    <a:pt x="36216" y="49954"/>
                    <a:pt x="34495" y="48234"/>
                    <a:pt x="32232" y="48234"/>
                  </a:cubicBezTo>
                  <a:cubicBezTo>
                    <a:pt x="18651" y="48234"/>
                    <a:pt x="7923" y="37505"/>
                    <a:pt x="7923" y="23925"/>
                  </a:cubicBezTo>
                  <a:cubicBezTo>
                    <a:pt x="7923" y="17134"/>
                    <a:pt x="10186" y="11476"/>
                    <a:pt x="14713" y="6360"/>
                  </a:cubicBezTo>
                  <a:cubicBezTo>
                    <a:pt x="16388" y="5229"/>
                    <a:pt x="16388" y="2965"/>
                    <a:pt x="14713" y="1290"/>
                  </a:cubicBezTo>
                  <a:cubicBezTo>
                    <a:pt x="13853" y="430"/>
                    <a:pt x="12857" y="0"/>
                    <a:pt x="11935" y="0"/>
                  </a:cubicBezTo>
                  <a:close/>
                </a:path>
              </a:pathLst>
            </a:custGeom>
            <a:solidFill>
              <a:schemeClr val="accent4"/>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6" name="Google Shape;5366;p126"/>
            <p:cNvSpPr/>
            <p:nvPr/>
          </p:nvSpPr>
          <p:spPr>
            <a:xfrm>
              <a:off x="5346158" y="2269034"/>
              <a:ext cx="373421" cy="373421"/>
            </a:xfrm>
            <a:custGeom>
              <a:avLst/>
              <a:gdLst/>
              <a:ahLst/>
              <a:cxnLst/>
              <a:rect l="l" t="t" r="r" b="b"/>
              <a:pathLst>
                <a:path w="32821" h="32821" extrusionOk="0">
                  <a:moveTo>
                    <a:pt x="16388" y="0"/>
                  </a:moveTo>
                  <a:cubicBezTo>
                    <a:pt x="7334" y="0"/>
                    <a:pt x="1" y="7379"/>
                    <a:pt x="1" y="16433"/>
                  </a:cubicBezTo>
                  <a:cubicBezTo>
                    <a:pt x="1" y="25487"/>
                    <a:pt x="7334" y="32820"/>
                    <a:pt x="16388" y="32820"/>
                  </a:cubicBezTo>
                  <a:cubicBezTo>
                    <a:pt x="25442" y="32820"/>
                    <a:pt x="32821" y="25487"/>
                    <a:pt x="32821" y="16433"/>
                  </a:cubicBezTo>
                  <a:cubicBezTo>
                    <a:pt x="32821" y="7379"/>
                    <a:pt x="25442" y="0"/>
                    <a:pt x="16388" y="0"/>
                  </a:cubicBezTo>
                  <a:close/>
                </a:path>
              </a:pathLst>
            </a:custGeom>
            <a:solidFill>
              <a:schemeClr val="accent6"/>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7" name="Google Shape;5367;p126"/>
            <p:cNvSpPr/>
            <p:nvPr/>
          </p:nvSpPr>
          <p:spPr>
            <a:xfrm>
              <a:off x="3626938" y="3427889"/>
              <a:ext cx="998171" cy="573255"/>
            </a:xfrm>
            <a:custGeom>
              <a:avLst/>
              <a:gdLst/>
              <a:ahLst/>
              <a:cxnLst/>
              <a:rect l="l" t="t" r="r" b="b"/>
              <a:pathLst>
                <a:path w="87732" h="50385" extrusionOk="0">
                  <a:moveTo>
                    <a:pt x="5659" y="0"/>
                  </a:moveTo>
                  <a:cubicBezTo>
                    <a:pt x="2852" y="0"/>
                    <a:pt x="0" y="2264"/>
                    <a:pt x="0" y="5116"/>
                  </a:cubicBezTo>
                  <a:lnTo>
                    <a:pt x="0" y="45269"/>
                  </a:lnTo>
                  <a:cubicBezTo>
                    <a:pt x="0" y="48121"/>
                    <a:pt x="2852" y="50385"/>
                    <a:pt x="5659" y="50385"/>
                  </a:cubicBezTo>
                  <a:lnTo>
                    <a:pt x="82616" y="50385"/>
                  </a:lnTo>
                  <a:cubicBezTo>
                    <a:pt x="85468" y="50385"/>
                    <a:pt x="87731" y="48121"/>
                    <a:pt x="87731" y="45269"/>
                  </a:cubicBezTo>
                  <a:lnTo>
                    <a:pt x="87731" y="5116"/>
                  </a:lnTo>
                  <a:cubicBezTo>
                    <a:pt x="87731" y="2264"/>
                    <a:pt x="85468" y="0"/>
                    <a:pt x="82616" y="0"/>
                  </a:cubicBezTo>
                  <a:close/>
                </a:path>
              </a:pathLst>
            </a:custGeom>
            <a:solidFill>
              <a:schemeClr val="lt1"/>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8" name="Google Shape;5368;p126"/>
            <p:cNvSpPr/>
            <p:nvPr/>
          </p:nvSpPr>
          <p:spPr>
            <a:xfrm>
              <a:off x="3710882" y="3518022"/>
              <a:ext cx="173587" cy="174099"/>
            </a:xfrm>
            <a:custGeom>
              <a:avLst/>
              <a:gdLst/>
              <a:ahLst/>
              <a:cxnLst/>
              <a:rect l="l" t="t" r="r" b="b"/>
              <a:pathLst>
                <a:path w="15257" h="15302" extrusionOk="0">
                  <a:moveTo>
                    <a:pt x="7334" y="0"/>
                  </a:moveTo>
                  <a:cubicBezTo>
                    <a:pt x="3396" y="0"/>
                    <a:pt x="1" y="3396"/>
                    <a:pt x="1" y="7379"/>
                  </a:cubicBezTo>
                  <a:cubicBezTo>
                    <a:pt x="1" y="11906"/>
                    <a:pt x="3396" y="15301"/>
                    <a:pt x="7334" y="15301"/>
                  </a:cubicBezTo>
                  <a:cubicBezTo>
                    <a:pt x="11861" y="15301"/>
                    <a:pt x="15256" y="11906"/>
                    <a:pt x="15256" y="7379"/>
                  </a:cubicBezTo>
                  <a:cubicBezTo>
                    <a:pt x="15256" y="3396"/>
                    <a:pt x="11861" y="0"/>
                    <a:pt x="7334" y="0"/>
                  </a:cubicBezTo>
                  <a:close/>
                </a:path>
              </a:pathLst>
            </a:custGeom>
            <a:solidFill>
              <a:schemeClr val="accent1"/>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9" name="Google Shape;5369;p126"/>
            <p:cNvSpPr/>
            <p:nvPr/>
          </p:nvSpPr>
          <p:spPr>
            <a:xfrm>
              <a:off x="3755698" y="3566979"/>
              <a:ext cx="83966" cy="73635"/>
            </a:xfrm>
            <a:custGeom>
              <a:avLst/>
              <a:gdLst/>
              <a:ahLst/>
              <a:cxnLst/>
              <a:rect l="l" t="t" r="r" b="b"/>
              <a:pathLst>
                <a:path w="7380" h="6472" extrusionOk="0">
                  <a:moveTo>
                    <a:pt x="5031" y="0"/>
                  </a:moveTo>
                  <a:cubicBezTo>
                    <a:pt x="4865" y="0"/>
                    <a:pt x="4698" y="66"/>
                    <a:pt x="4527" y="224"/>
                  </a:cubicBezTo>
                  <a:cubicBezTo>
                    <a:pt x="3984" y="813"/>
                    <a:pt x="3395" y="1356"/>
                    <a:pt x="3395" y="1944"/>
                  </a:cubicBezTo>
                  <a:cubicBezTo>
                    <a:pt x="2264" y="1944"/>
                    <a:pt x="1132" y="1356"/>
                    <a:pt x="589" y="224"/>
                  </a:cubicBezTo>
                  <a:cubicBezTo>
                    <a:pt x="0" y="813"/>
                    <a:pt x="0" y="813"/>
                    <a:pt x="0" y="1356"/>
                  </a:cubicBezTo>
                  <a:cubicBezTo>
                    <a:pt x="0" y="1944"/>
                    <a:pt x="589" y="1944"/>
                    <a:pt x="589" y="2488"/>
                  </a:cubicBezTo>
                  <a:lnTo>
                    <a:pt x="0" y="2488"/>
                  </a:lnTo>
                  <a:cubicBezTo>
                    <a:pt x="0" y="3076"/>
                    <a:pt x="589" y="3619"/>
                    <a:pt x="1132" y="3619"/>
                  </a:cubicBezTo>
                  <a:lnTo>
                    <a:pt x="589" y="3619"/>
                  </a:lnTo>
                  <a:cubicBezTo>
                    <a:pt x="589" y="4751"/>
                    <a:pt x="1132" y="4751"/>
                    <a:pt x="2264" y="4751"/>
                  </a:cubicBezTo>
                  <a:cubicBezTo>
                    <a:pt x="1720" y="5340"/>
                    <a:pt x="589" y="5883"/>
                    <a:pt x="0" y="5883"/>
                  </a:cubicBezTo>
                  <a:cubicBezTo>
                    <a:pt x="589" y="5883"/>
                    <a:pt x="1132" y="6471"/>
                    <a:pt x="2264" y="6471"/>
                  </a:cubicBezTo>
                  <a:cubicBezTo>
                    <a:pt x="3395" y="6471"/>
                    <a:pt x="4527" y="5883"/>
                    <a:pt x="5116" y="4751"/>
                  </a:cubicBezTo>
                  <a:cubicBezTo>
                    <a:pt x="6247" y="4208"/>
                    <a:pt x="6791" y="3076"/>
                    <a:pt x="6791" y="1944"/>
                  </a:cubicBezTo>
                  <a:lnTo>
                    <a:pt x="6791" y="1356"/>
                  </a:lnTo>
                  <a:cubicBezTo>
                    <a:pt x="6791" y="1356"/>
                    <a:pt x="7379" y="1356"/>
                    <a:pt x="7379" y="813"/>
                  </a:cubicBezTo>
                  <a:lnTo>
                    <a:pt x="6791" y="813"/>
                  </a:lnTo>
                  <a:cubicBezTo>
                    <a:pt x="6791" y="813"/>
                    <a:pt x="7379" y="813"/>
                    <a:pt x="7379" y="224"/>
                  </a:cubicBezTo>
                  <a:cubicBezTo>
                    <a:pt x="6791" y="224"/>
                    <a:pt x="6791" y="813"/>
                    <a:pt x="6247" y="813"/>
                  </a:cubicBezTo>
                  <a:cubicBezTo>
                    <a:pt x="5830" y="395"/>
                    <a:pt x="5435" y="0"/>
                    <a:pt x="5031" y="0"/>
                  </a:cubicBezTo>
                  <a:close/>
                </a:path>
              </a:pathLst>
            </a:custGeom>
            <a:solidFill>
              <a:schemeClr val="accent6"/>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0" name="Google Shape;5370;p126"/>
            <p:cNvSpPr/>
            <p:nvPr/>
          </p:nvSpPr>
          <p:spPr>
            <a:xfrm>
              <a:off x="3710882" y="3736914"/>
              <a:ext cx="173587" cy="174099"/>
            </a:xfrm>
            <a:custGeom>
              <a:avLst/>
              <a:gdLst/>
              <a:ahLst/>
              <a:cxnLst/>
              <a:rect l="l" t="t" r="r" b="b"/>
              <a:pathLst>
                <a:path w="15257" h="15302" extrusionOk="0">
                  <a:moveTo>
                    <a:pt x="7334" y="1"/>
                  </a:moveTo>
                  <a:cubicBezTo>
                    <a:pt x="3396" y="1"/>
                    <a:pt x="1" y="3396"/>
                    <a:pt x="1" y="7923"/>
                  </a:cubicBezTo>
                  <a:cubicBezTo>
                    <a:pt x="1" y="11906"/>
                    <a:pt x="3396" y="15302"/>
                    <a:pt x="7334" y="15302"/>
                  </a:cubicBezTo>
                  <a:cubicBezTo>
                    <a:pt x="11861" y="15302"/>
                    <a:pt x="15256" y="11906"/>
                    <a:pt x="15256" y="7923"/>
                  </a:cubicBezTo>
                  <a:cubicBezTo>
                    <a:pt x="15256" y="3396"/>
                    <a:pt x="11861" y="1"/>
                    <a:pt x="7334" y="1"/>
                  </a:cubicBezTo>
                  <a:close/>
                </a:path>
              </a:pathLst>
            </a:custGeom>
            <a:solidFill>
              <a:schemeClr val="accent1"/>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1" name="Google Shape;5371;p126"/>
            <p:cNvSpPr/>
            <p:nvPr/>
          </p:nvSpPr>
          <p:spPr>
            <a:xfrm>
              <a:off x="3762388" y="3788420"/>
              <a:ext cx="70575" cy="71087"/>
            </a:xfrm>
            <a:custGeom>
              <a:avLst/>
              <a:gdLst/>
              <a:ahLst/>
              <a:cxnLst/>
              <a:rect l="l" t="t" r="r" b="b"/>
              <a:pathLst>
                <a:path w="6203" h="6248" extrusionOk="0">
                  <a:moveTo>
                    <a:pt x="1676" y="1"/>
                  </a:moveTo>
                  <a:cubicBezTo>
                    <a:pt x="1676" y="1"/>
                    <a:pt x="1132" y="1"/>
                    <a:pt x="1132" y="589"/>
                  </a:cubicBezTo>
                  <a:lnTo>
                    <a:pt x="5071" y="589"/>
                  </a:lnTo>
                  <a:cubicBezTo>
                    <a:pt x="5071" y="1"/>
                    <a:pt x="4528" y="1"/>
                    <a:pt x="4528" y="1"/>
                  </a:cubicBezTo>
                  <a:close/>
                  <a:moveTo>
                    <a:pt x="4528" y="1132"/>
                  </a:moveTo>
                  <a:lnTo>
                    <a:pt x="4528" y="1721"/>
                  </a:lnTo>
                  <a:lnTo>
                    <a:pt x="4528" y="2264"/>
                  </a:lnTo>
                  <a:cubicBezTo>
                    <a:pt x="5071" y="2264"/>
                    <a:pt x="5071" y="1721"/>
                    <a:pt x="5071" y="1721"/>
                  </a:cubicBezTo>
                  <a:cubicBezTo>
                    <a:pt x="5071" y="1132"/>
                    <a:pt x="5071" y="1132"/>
                    <a:pt x="4528" y="1132"/>
                  </a:cubicBezTo>
                  <a:close/>
                  <a:moveTo>
                    <a:pt x="2807" y="2264"/>
                  </a:moveTo>
                  <a:cubicBezTo>
                    <a:pt x="3396" y="2264"/>
                    <a:pt x="3939" y="2853"/>
                    <a:pt x="3939" y="3396"/>
                  </a:cubicBezTo>
                  <a:cubicBezTo>
                    <a:pt x="3939" y="3984"/>
                    <a:pt x="3396" y="4527"/>
                    <a:pt x="2807" y="4527"/>
                  </a:cubicBezTo>
                  <a:cubicBezTo>
                    <a:pt x="2264" y="4527"/>
                    <a:pt x="1676" y="3984"/>
                    <a:pt x="1676" y="3396"/>
                  </a:cubicBezTo>
                  <a:cubicBezTo>
                    <a:pt x="1676" y="2853"/>
                    <a:pt x="2264" y="2264"/>
                    <a:pt x="2807" y="2264"/>
                  </a:cubicBezTo>
                  <a:close/>
                  <a:moveTo>
                    <a:pt x="2807" y="1721"/>
                  </a:moveTo>
                  <a:cubicBezTo>
                    <a:pt x="2264" y="1721"/>
                    <a:pt x="1132" y="2264"/>
                    <a:pt x="1132" y="3396"/>
                  </a:cubicBezTo>
                  <a:cubicBezTo>
                    <a:pt x="1132" y="3984"/>
                    <a:pt x="2264" y="5116"/>
                    <a:pt x="2807" y="5116"/>
                  </a:cubicBezTo>
                  <a:cubicBezTo>
                    <a:pt x="3939" y="5116"/>
                    <a:pt x="4528" y="3984"/>
                    <a:pt x="4528" y="3396"/>
                  </a:cubicBezTo>
                  <a:cubicBezTo>
                    <a:pt x="4528" y="2853"/>
                    <a:pt x="4528" y="2264"/>
                    <a:pt x="3939" y="2264"/>
                  </a:cubicBezTo>
                  <a:cubicBezTo>
                    <a:pt x="3939" y="1721"/>
                    <a:pt x="3396" y="1721"/>
                    <a:pt x="2807" y="1721"/>
                  </a:cubicBezTo>
                  <a:close/>
                  <a:moveTo>
                    <a:pt x="544" y="589"/>
                  </a:moveTo>
                  <a:cubicBezTo>
                    <a:pt x="1" y="589"/>
                    <a:pt x="1" y="1132"/>
                    <a:pt x="1" y="1132"/>
                  </a:cubicBezTo>
                  <a:lnTo>
                    <a:pt x="1" y="2264"/>
                  </a:lnTo>
                  <a:lnTo>
                    <a:pt x="1" y="3396"/>
                  </a:lnTo>
                  <a:lnTo>
                    <a:pt x="1" y="4527"/>
                  </a:lnTo>
                  <a:lnTo>
                    <a:pt x="1" y="5659"/>
                  </a:lnTo>
                  <a:lnTo>
                    <a:pt x="544" y="6248"/>
                  </a:lnTo>
                  <a:lnTo>
                    <a:pt x="5659" y="6248"/>
                  </a:lnTo>
                  <a:cubicBezTo>
                    <a:pt x="5659" y="5659"/>
                    <a:pt x="6203" y="5659"/>
                    <a:pt x="6203" y="5659"/>
                  </a:cubicBezTo>
                  <a:lnTo>
                    <a:pt x="6203" y="4527"/>
                  </a:lnTo>
                  <a:lnTo>
                    <a:pt x="6203" y="3396"/>
                  </a:lnTo>
                  <a:lnTo>
                    <a:pt x="6203" y="2264"/>
                  </a:lnTo>
                  <a:lnTo>
                    <a:pt x="6203" y="1132"/>
                  </a:lnTo>
                  <a:lnTo>
                    <a:pt x="5659" y="589"/>
                  </a:lnTo>
                  <a:lnTo>
                    <a:pt x="5071" y="589"/>
                  </a:lnTo>
                  <a:lnTo>
                    <a:pt x="5071" y="1132"/>
                  </a:lnTo>
                  <a:cubicBezTo>
                    <a:pt x="5071" y="1132"/>
                    <a:pt x="5659" y="1132"/>
                    <a:pt x="5659" y="1721"/>
                  </a:cubicBezTo>
                  <a:lnTo>
                    <a:pt x="5659" y="2264"/>
                  </a:lnTo>
                  <a:lnTo>
                    <a:pt x="5659" y="3396"/>
                  </a:lnTo>
                  <a:lnTo>
                    <a:pt x="5659" y="4527"/>
                  </a:lnTo>
                  <a:lnTo>
                    <a:pt x="5659" y="5116"/>
                  </a:lnTo>
                  <a:lnTo>
                    <a:pt x="5071" y="5659"/>
                  </a:lnTo>
                  <a:lnTo>
                    <a:pt x="544" y="5659"/>
                  </a:lnTo>
                  <a:lnTo>
                    <a:pt x="544" y="5116"/>
                  </a:lnTo>
                  <a:lnTo>
                    <a:pt x="544" y="4527"/>
                  </a:lnTo>
                  <a:lnTo>
                    <a:pt x="544" y="3396"/>
                  </a:lnTo>
                  <a:lnTo>
                    <a:pt x="544" y="2264"/>
                  </a:lnTo>
                  <a:lnTo>
                    <a:pt x="544" y="1721"/>
                  </a:lnTo>
                  <a:lnTo>
                    <a:pt x="544" y="1132"/>
                  </a:lnTo>
                  <a:cubicBezTo>
                    <a:pt x="1132" y="1132"/>
                    <a:pt x="1132" y="1132"/>
                    <a:pt x="1132" y="589"/>
                  </a:cubicBezTo>
                  <a:close/>
                </a:path>
              </a:pathLst>
            </a:custGeom>
            <a:solidFill>
              <a:schemeClr val="accent6"/>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2" name="Google Shape;5372;p126"/>
            <p:cNvSpPr/>
            <p:nvPr/>
          </p:nvSpPr>
          <p:spPr>
            <a:xfrm>
              <a:off x="3968411" y="3505143"/>
              <a:ext cx="11" cy="354364"/>
            </a:xfrm>
            <a:custGeom>
              <a:avLst/>
              <a:gdLst/>
              <a:ahLst/>
              <a:cxnLst/>
              <a:rect l="l" t="t" r="r" b="b"/>
              <a:pathLst>
                <a:path w="1" h="31146" extrusionOk="0">
                  <a:moveTo>
                    <a:pt x="0" y="1"/>
                  </a:moveTo>
                  <a:lnTo>
                    <a:pt x="0" y="1"/>
                  </a:lnTo>
                  <a:lnTo>
                    <a:pt x="0" y="31146"/>
                  </a:lnTo>
                  <a:lnTo>
                    <a:pt x="0" y="31146"/>
                  </a:lnTo>
                  <a:close/>
                </a:path>
              </a:pathLst>
            </a:custGeom>
            <a:solidFill>
              <a:srgbClr val="6A9400"/>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3" name="Google Shape;5373;p126"/>
            <p:cNvSpPr/>
            <p:nvPr/>
          </p:nvSpPr>
          <p:spPr>
            <a:xfrm>
              <a:off x="4058544" y="3505143"/>
              <a:ext cx="6189" cy="354364"/>
            </a:xfrm>
            <a:custGeom>
              <a:avLst/>
              <a:gdLst/>
              <a:ahLst/>
              <a:cxnLst/>
              <a:rect l="l" t="t" r="r" b="b"/>
              <a:pathLst>
                <a:path w="544" h="31146" extrusionOk="0">
                  <a:moveTo>
                    <a:pt x="0" y="1"/>
                  </a:moveTo>
                  <a:lnTo>
                    <a:pt x="0" y="31146"/>
                  </a:lnTo>
                  <a:lnTo>
                    <a:pt x="544" y="31146"/>
                  </a:lnTo>
                  <a:lnTo>
                    <a:pt x="544" y="1"/>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4" name="Google Shape;5374;p126"/>
            <p:cNvSpPr/>
            <p:nvPr/>
          </p:nvSpPr>
          <p:spPr>
            <a:xfrm>
              <a:off x="4154854" y="3505143"/>
              <a:ext cx="6713" cy="354364"/>
            </a:xfrm>
            <a:custGeom>
              <a:avLst/>
              <a:gdLst/>
              <a:ahLst/>
              <a:cxnLst/>
              <a:rect l="l" t="t" r="r" b="b"/>
              <a:pathLst>
                <a:path w="590" h="31146" extrusionOk="0">
                  <a:moveTo>
                    <a:pt x="1" y="1"/>
                  </a:moveTo>
                  <a:lnTo>
                    <a:pt x="1" y="31146"/>
                  </a:lnTo>
                  <a:lnTo>
                    <a:pt x="589" y="31146"/>
                  </a:lnTo>
                  <a:lnTo>
                    <a:pt x="589" y="1"/>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5" name="Google Shape;5375;p126"/>
            <p:cNvSpPr/>
            <p:nvPr/>
          </p:nvSpPr>
          <p:spPr>
            <a:xfrm>
              <a:off x="4251688" y="3505143"/>
              <a:ext cx="11" cy="354364"/>
            </a:xfrm>
            <a:custGeom>
              <a:avLst/>
              <a:gdLst/>
              <a:ahLst/>
              <a:cxnLst/>
              <a:rect l="l" t="t" r="r" b="b"/>
              <a:pathLst>
                <a:path w="1" h="31146" extrusionOk="0">
                  <a:moveTo>
                    <a:pt x="0" y="1"/>
                  </a:moveTo>
                  <a:lnTo>
                    <a:pt x="0" y="1"/>
                  </a:lnTo>
                  <a:lnTo>
                    <a:pt x="0" y="31146"/>
                  </a:lnTo>
                  <a:lnTo>
                    <a:pt x="0" y="31146"/>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6" name="Google Shape;5376;p126"/>
            <p:cNvSpPr/>
            <p:nvPr/>
          </p:nvSpPr>
          <p:spPr>
            <a:xfrm>
              <a:off x="4347999" y="3505143"/>
              <a:ext cx="11" cy="354364"/>
            </a:xfrm>
            <a:custGeom>
              <a:avLst/>
              <a:gdLst/>
              <a:ahLst/>
              <a:cxnLst/>
              <a:rect l="l" t="t" r="r" b="b"/>
              <a:pathLst>
                <a:path w="1" h="31146" extrusionOk="0">
                  <a:moveTo>
                    <a:pt x="0" y="1"/>
                  </a:moveTo>
                  <a:lnTo>
                    <a:pt x="0" y="1"/>
                  </a:lnTo>
                  <a:lnTo>
                    <a:pt x="0" y="31146"/>
                  </a:lnTo>
                  <a:lnTo>
                    <a:pt x="0" y="31146"/>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7" name="Google Shape;5377;p126"/>
            <p:cNvSpPr/>
            <p:nvPr/>
          </p:nvSpPr>
          <p:spPr>
            <a:xfrm>
              <a:off x="4438131" y="3505143"/>
              <a:ext cx="11" cy="354364"/>
            </a:xfrm>
            <a:custGeom>
              <a:avLst/>
              <a:gdLst/>
              <a:ahLst/>
              <a:cxnLst/>
              <a:rect l="l" t="t" r="r" b="b"/>
              <a:pathLst>
                <a:path w="1" h="31146" extrusionOk="0">
                  <a:moveTo>
                    <a:pt x="1" y="1"/>
                  </a:moveTo>
                  <a:lnTo>
                    <a:pt x="1" y="1"/>
                  </a:lnTo>
                  <a:lnTo>
                    <a:pt x="1" y="31146"/>
                  </a:lnTo>
                  <a:lnTo>
                    <a:pt x="1" y="31146"/>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8" name="Google Shape;5378;p126"/>
            <p:cNvSpPr/>
            <p:nvPr/>
          </p:nvSpPr>
          <p:spPr>
            <a:xfrm>
              <a:off x="4534965" y="3505143"/>
              <a:ext cx="11" cy="354364"/>
            </a:xfrm>
            <a:custGeom>
              <a:avLst/>
              <a:gdLst/>
              <a:ahLst/>
              <a:cxnLst/>
              <a:rect l="l" t="t" r="r" b="b"/>
              <a:pathLst>
                <a:path w="1" h="31146" extrusionOk="0">
                  <a:moveTo>
                    <a:pt x="0" y="1"/>
                  </a:moveTo>
                  <a:lnTo>
                    <a:pt x="0" y="1"/>
                  </a:lnTo>
                  <a:lnTo>
                    <a:pt x="0" y="31146"/>
                  </a:lnTo>
                  <a:lnTo>
                    <a:pt x="0" y="31146"/>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9" name="Google Shape;5379;p126"/>
            <p:cNvSpPr/>
            <p:nvPr/>
          </p:nvSpPr>
          <p:spPr>
            <a:xfrm>
              <a:off x="3935963" y="3495483"/>
              <a:ext cx="611882" cy="357333"/>
            </a:xfrm>
            <a:custGeom>
              <a:avLst/>
              <a:gdLst/>
              <a:ahLst/>
              <a:cxnLst/>
              <a:rect l="l" t="t" r="r" b="b"/>
              <a:pathLst>
                <a:path w="53780" h="31407" extrusionOk="0">
                  <a:moveTo>
                    <a:pt x="51222" y="1"/>
                  </a:moveTo>
                  <a:cubicBezTo>
                    <a:pt x="50656" y="1"/>
                    <a:pt x="50090" y="284"/>
                    <a:pt x="49796" y="850"/>
                  </a:cubicBezTo>
                  <a:lnTo>
                    <a:pt x="40199" y="11624"/>
                  </a:lnTo>
                  <a:lnTo>
                    <a:pt x="29425" y="12755"/>
                  </a:lnTo>
                  <a:cubicBezTo>
                    <a:pt x="28882" y="12755"/>
                    <a:pt x="28882" y="13299"/>
                    <a:pt x="28293" y="13299"/>
                  </a:cubicBezTo>
                  <a:lnTo>
                    <a:pt x="21503" y="18957"/>
                  </a:lnTo>
                  <a:lnTo>
                    <a:pt x="14713" y="15562"/>
                  </a:lnTo>
                  <a:cubicBezTo>
                    <a:pt x="14490" y="15340"/>
                    <a:pt x="14170" y="15208"/>
                    <a:pt x="13790" y="15208"/>
                  </a:cubicBezTo>
                  <a:cubicBezTo>
                    <a:pt x="13243" y="15208"/>
                    <a:pt x="12575" y="15482"/>
                    <a:pt x="11906" y="16151"/>
                  </a:cubicBezTo>
                  <a:lnTo>
                    <a:pt x="1132" y="27468"/>
                  </a:lnTo>
                  <a:cubicBezTo>
                    <a:pt x="0" y="28600"/>
                    <a:pt x="0" y="29731"/>
                    <a:pt x="1132" y="30863"/>
                  </a:cubicBezTo>
                  <a:cubicBezTo>
                    <a:pt x="1721" y="30863"/>
                    <a:pt x="2264" y="31406"/>
                    <a:pt x="2852" y="31406"/>
                  </a:cubicBezTo>
                  <a:cubicBezTo>
                    <a:pt x="3396" y="31406"/>
                    <a:pt x="3984" y="30863"/>
                    <a:pt x="4527" y="30863"/>
                  </a:cubicBezTo>
                  <a:lnTo>
                    <a:pt x="14170" y="20089"/>
                  </a:lnTo>
                  <a:lnTo>
                    <a:pt x="20371" y="24073"/>
                  </a:lnTo>
                  <a:cubicBezTo>
                    <a:pt x="20700" y="24230"/>
                    <a:pt x="21029" y="24297"/>
                    <a:pt x="21344" y="24297"/>
                  </a:cubicBezTo>
                  <a:cubicBezTo>
                    <a:pt x="22115" y="24297"/>
                    <a:pt x="22806" y="23902"/>
                    <a:pt x="23223" y="23484"/>
                  </a:cubicBezTo>
                  <a:lnTo>
                    <a:pt x="30557" y="17282"/>
                  </a:lnTo>
                  <a:lnTo>
                    <a:pt x="41331" y="15562"/>
                  </a:lnTo>
                  <a:cubicBezTo>
                    <a:pt x="41874" y="15562"/>
                    <a:pt x="42463" y="15562"/>
                    <a:pt x="43006" y="15019"/>
                  </a:cubicBezTo>
                  <a:lnTo>
                    <a:pt x="53191" y="4245"/>
                  </a:lnTo>
                  <a:cubicBezTo>
                    <a:pt x="53780" y="3113"/>
                    <a:pt x="53780" y="1438"/>
                    <a:pt x="52648" y="850"/>
                  </a:cubicBezTo>
                  <a:cubicBezTo>
                    <a:pt x="52354" y="284"/>
                    <a:pt x="51788" y="1"/>
                    <a:pt x="51222" y="1"/>
                  </a:cubicBezTo>
                  <a:close/>
                </a:path>
              </a:pathLst>
            </a:custGeom>
            <a:solidFill>
              <a:schemeClr val="accent4"/>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0" name="Google Shape;5380;p126"/>
            <p:cNvSpPr/>
            <p:nvPr/>
          </p:nvSpPr>
          <p:spPr>
            <a:xfrm>
              <a:off x="3935963" y="3917179"/>
              <a:ext cx="58207" cy="12891"/>
            </a:xfrm>
            <a:custGeom>
              <a:avLst/>
              <a:gdLst/>
              <a:ahLst/>
              <a:cxnLst/>
              <a:rect l="l" t="t" r="r" b="b"/>
              <a:pathLst>
                <a:path w="5116" h="1133" extrusionOk="0">
                  <a:moveTo>
                    <a:pt x="1132" y="1"/>
                  </a:moveTo>
                  <a:cubicBezTo>
                    <a:pt x="589" y="1"/>
                    <a:pt x="0" y="1"/>
                    <a:pt x="0" y="589"/>
                  </a:cubicBezTo>
                  <a:cubicBezTo>
                    <a:pt x="0" y="1133"/>
                    <a:pt x="589" y="1133"/>
                    <a:pt x="1132" y="1133"/>
                  </a:cubicBezTo>
                  <a:lnTo>
                    <a:pt x="3984" y="1133"/>
                  </a:lnTo>
                  <a:cubicBezTo>
                    <a:pt x="4527" y="1133"/>
                    <a:pt x="5116" y="1133"/>
                    <a:pt x="5116" y="589"/>
                  </a:cubicBezTo>
                  <a:cubicBezTo>
                    <a:pt x="5116" y="1"/>
                    <a:pt x="4527" y="1"/>
                    <a:pt x="3984" y="1"/>
                  </a:cubicBez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1" name="Google Shape;5381;p126"/>
            <p:cNvSpPr/>
            <p:nvPr/>
          </p:nvSpPr>
          <p:spPr>
            <a:xfrm>
              <a:off x="4032785" y="3917179"/>
              <a:ext cx="57707" cy="12891"/>
            </a:xfrm>
            <a:custGeom>
              <a:avLst/>
              <a:gdLst/>
              <a:ahLst/>
              <a:cxnLst/>
              <a:rect l="l" t="t" r="r" b="b"/>
              <a:pathLst>
                <a:path w="5072" h="1133" extrusionOk="0">
                  <a:moveTo>
                    <a:pt x="1133" y="1"/>
                  </a:moveTo>
                  <a:cubicBezTo>
                    <a:pt x="544" y="1"/>
                    <a:pt x="1" y="1"/>
                    <a:pt x="1" y="589"/>
                  </a:cubicBezTo>
                  <a:cubicBezTo>
                    <a:pt x="1" y="1133"/>
                    <a:pt x="544" y="1133"/>
                    <a:pt x="1133" y="1133"/>
                  </a:cubicBezTo>
                  <a:lnTo>
                    <a:pt x="3939" y="1133"/>
                  </a:lnTo>
                  <a:cubicBezTo>
                    <a:pt x="4528" y="1133"/>
                    <a:pt x="5071" y="1133"/>
                    <a:pt x="5071" y="589"/>
                  </a:cubicBezTo>
                  <a:cubicBezTo>
                    <a:pt x="5071" y="1"/>
                    <a:pt x="4528" y="1"/>
                    <a:pt x="3939" y="1"/>
                  </a:cubicBez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2" name="Google Shape;5382;p126"/>
            <p:cNvSpPr/>
            <p:nvPr/>
          </p:nvSpPr>
          <p:spPr>
            <a:xfrm>
              <a:off x="4129107" y="3917179"/>
              <a:ext cx="58207" cy="12891"/>
            </a:xfrm>
            <a:custGeom>
              <a:avLst/>
              <a:gdLst/>
              <a:ahLst/>
              <a:cxnLst/>
              <a:rect l="l" t="t" r="r" b="b"/>
              <a:pathLst>
                <a:path w="5116" h="1133" extrusionOk="0">
                  <a:moveTo>
                    <a:pt x="1132" y="1"/>
                  </a:moveTo>
                  <a:cubicBezTo>
                    <a:pt x="589" y="1"/>
                    <a:pt x="0" y="1"/>
                    <a:pt x="0" y="589"/>
                  </a:cubicBezTo>
                  <a:cubicBezTo>
                    <a:pt x="0" y="1133"/>
                    <a:pt x="589" y="1133"/>
                    <a:pt x="1132" y="1133"/>
                  </a:cubicBezTo>
                  <a:lnTo>
                    <a:pt x="3984" y="1133"/>
                  </a:lnTo>
                  <a:cubicBezTo>
                    <a:pt x="4527" y="1133"/>
                    <a:pt x="5116" y="1133"/>
                    <a:pt x="5116" y="589"/>
                  </a:cubicBezTo>
                  <a:cubicBezTo>
                    <a:pt x="5116" y="1"/>
                    <a:pt x="4527" y="1"/>
                    <a:pt x="3984" y="1"/>
                  </a:cubicBez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3" name="Google Shape;5383;p126"/>
            <p:cNvSpPr/>
            <p:nvPr/>
          </p:nvSpPr>
          <p:spPr>
            <a:xfrm>
              <a:off x="4225930" y="3917179"/>
              <a:ext cx="51517" cy="12891"/>
            </a:xfrm>
            <a:custGeom>
              <a:avLst/>
              <a:gdLst/>
              <a:ahLst/>
              <a:cxnLst/>
              <a:rect l="l" t="t" r="r" b="b"/>
              <a:pathLst>
                <a:path w="4528" h="1133" extrusionOk="0">
                  <a:moveTo>
                    <a:pt x="1132" y="1"/>
                  </a:moveTo>
                  <a:cubicBezTo>
                    <a:pt x="544" y="1"/>
                    <a:pt x="1" y="1"/>
                    <a:pt x="1" y="589"/>
                  </a:cubicBezTo>
                  <a:cubicBezTo>
                    <a:pt x="1" y="1133"/>
                    <a:pt x="544" y="1133"/>
                    <a:pt x="1132" y="1133"/>
                  </a:cubicBezTo>
                  <a:lnTo>
                    <a:pt x="3939" y="1133"/>
                  </a:lnTo>
                  <a:cubicBezTo>
                    <a:pt x="4528" y="1133"/>
                    <a:pt x="4528" y="1133"/>
                    <a:pt x="4528" y="589"/>
                  </a:cubicBezTo>
                  <a:cubicBezTo>
                    <a:pt x="4528" y="1"/>
                    <a:pt x="4528" y="1"/>
                    <a:pt x="3939" y="1"/>
                  </a:cubicBez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4" name="Google Shape;5384;p126"/>
            <p:cNvSpPr/>
            <p:nvPr/>
          </p:nvSpPr>
          <p:spPr>
            <a:xfrm>
              <a:off x="4322252" y="3917179"/>
              <a:ext cx="51506" cy="12891"/>
            </a:xfrm>
            <a:custGeom>
              <a:avLst/>
              <a:gdLst/>
              <a:ahLst/>
              <a:cxnLst/>
              <a:rect l="l" t="t" r="r" b="b"/>
              <a:pathLst>
                <a:path w="4527" h="1133" extrusionOk="0">
                  <a:moveTo>
                    <a:pt x="589" y="1"/>
                  </a:moveTo>
                  <a:cubicBezTo>
                    <a:pt x="589" y="1"/>
                    <a:pt x="0" y="1"/>
                    <a:pt x="0" y="589"/>
                  </a:cubicBezTo>
                  <a:cubicBezTo>
                    <a:pt x="0" y="1133"/>
                    <a:pt x="589" y="1133"/>
                    <a:pt x="589" y="1133"/>
                  </a:cubicBezTo>
                  <a:lnTo>
                    <a:pt x="3984" y="1133"/>
                  </a:lnTo>
                  <a:cubicBezTo>
                    <a:pt x="4527" y="1133"/>
                    <a:pt x="4527" y="1133"/>
                    <a:pt x="4527" y="589"/>
                  </a:cubicBezTo>
                  <a:cubicBezTo>
                    <a:pt x="4527" y="1"/>
                    <a:pt x="4527" y="1"/>
                    <a:pt x="3984" y="1"/>
                  </a:cubicBez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5" name="Google Shape;5385;p126"/>
            <p:cNvSpPr/>
            <p:nvPr/>
          </p:nvSpPr>
          <p:spPr>
            <a:xfrm>
              <a:off x="4412384" y="3917179"/>
              <a:ext cx="51506" cy="12891"/>
            </a:xfrm>
            <a:custGeom>
              <a:avLst/>
              <a:gdLst/>
              <a:ahLst/>
              <a:cxnLst/>
              <a:rect l="l" t="t" r="r" b="b"/>
              <a:pathLst>
                <a:path w="4527" h="1133" extrusionOk="0">
                  <a:moveTo>
                    <a:pt x="589" y="1"/>
                  </a:moveTo>
                  <a:cubicBezTo>
                    <a:pt x="589" y="1"/>
                    <a:pt x="0" y="1"/>
                    <a:pt x="0" y="589"/>
                  </a:cubicBezTo>
                  <a:cubicBezTo>
                    <a:pt x="0" y="1133"/>
                    <a:pt x="589" y="1133"/>
                    <a:pt x="589" y="1133"/>
                  </a:cubicBezTo>
                  <a:lnTo>
                    <a:pt x="3984" y="1133"/>
                  </a:lnTo>
                  <a:cubicBezTo>
                    <a:pt x="4527" y="1133"/>
                    <a:pt x="4527" y="1133"/>
                    <a:pt x="4527" y="589"/>
                  </a:cubicBezTo>
                  <a:cubicBezTo>
                    <a:pt x="4527" y="1"/>
                    <a:pt x="4527" y="1"/>
                    <a:pt x="3984" y="1"/>
                  </a:cubicBez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6" name="Google Shape;5386;p126"/>
            <p:cNvSpPr/>
            <p:nvPr/>
          </p:nvSpPr>
          <p:spPr>
            <a:xfrm>
              <a:off x="4509207" y="3917179"/>
              <a:ext cx="51517" cy="12891"/>
            </a:xfrm>
            <a:custGeom>
              <a:avLst/>
              <a:gdLst/>
              <a:ahLst/>
              <a:cxnLst/>
              <a:rect l="l" t="t" r="r" b="b"/>
              <a:pathLst>
                <a:path w="4528" h="1133" extrusionOk="0">
                  <a:moveTo>
                    <a:pt x="544" y="1"/>
                  </a:moveTo>
                  <a:cubicBezTo>
                    <a:pt x="1" y="1"/>
                    <a:pt x="1" y="1"/>
                    <a:pt x="1" y="589"/>
                  </a:cubicBezTo>
                  <a:cubicBezTo>
                    <a:pt x="1" y="1133"/>
                    <a:pt x="1" y="1133"/>
                    <a:pt x="544" y="1133"/>
                  </a:cubicBezTo>
                  <a:lnTo>
                    <a:pt x="3939" y="1133"/>
                  </a:lnTo>
                  <a:cubicBezTo>
                    <a:pt x="4528" y="1133"/>
                    <a:pt x="4528" y="1133"/>
                    <a:pt x="4528" y="589"/>
                  </a:cubicBezTo>
                  <a:cubicBezTo>
                    <a:pt x="4528" y="1"/>
                    <a:pt x="4528" y="1"/>
                    <a:pt x="3939" y="1"/>
                  </a:cubicBez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7" name="Google Shape;5387;p126"/>
            <p:cNvSpPr/>
            <p:nvPr/>
          </p:nvSpPr>
          <p:spPr>
            <a:xfrm>
              <a:off x="4650845" y="3975386"/>
              <a:ext cx="489312" cy="489301"/>
            </a:xfrm>
            <a:custGeom>
              <a:avLst/>
              <a:gdLst/>
              <a:ahLst/>
              <a:cxnLst/>
              <a:rect l="l" t="t" r="r" b="b"/>
              <a:pathLst>
                <a:path w="43007" h="43006" extrusionOk="0">
                  <a:moveTo>
                    <a:pt x="21503" y="5070"/>
                  </a:moveTo>
                  <a:cubicBezTo>
                    <a:pt x="30557" y="5070"/>
                    <a:pt x="37891" y="12449"/>
                    <a:pt x="37891" y="21503"/>
                  </a:cubicBezTo>
                  <a:cubicBezTo>
                    <a:pt x="37891" y="30557"/>
                    <a:pt x="30557" y="37890"/>
                    <a:pt x="21503" y="37890"/>
                  </a:cubicBezTo>
                  <a:cubicBezTo>
                    <a:pt x="12450" y="37890"/>
                    <a:pt x="5071" y="30557"/>
                    <a:pt x="5071" y="21503"/>
                  </a:cubicBezTo>
                  <a:cubicBezTo>
                    <a:pt x="5071" y="12449"/>
                    <a:pt x="12450" y="5070"/>
                    <a:pt x="21503" y="5070"/>
                  </a:cubicBezTo>
                  <a:close/>
                  <a:moveTo>
                    <a:pt x="21503" y="0"/>
                  </a:moveTo>
                  <a:cubicBezTo>
                    <a:pt x="9598" y="0"/>
                    <a:pt x="1" y="9597"/>
                    <a:pt x="1" y="21503"/>
                  </a:cubicBezTo>
                  <a:cubicBezTo>
                    <a:pt x="1" y="33363"/>
                    <a:pt x="9598" y="43006"/>
                    <a:pt x="21503" y="43006"/>
                  </a:cubicBezTo>
                  <a:cubicBezTo>
                    <a:pt x="33364" y="43006"/>
                    <a:pt x="43006" y="33363"/>
                    <a:pt x="43006" y="21503"/>
                  </a:cubicBezTo>
                  <a:cubicBezTo>
                    <a:pt x="43006" y="9597"/>
                    <a:pt x="33364" y="0"/>
                    <a:pt x="21503" y="0"/>
                  </a:cubicBezTo>
                  <a:close/>
                </a:path>
              </a:pathLst>
            </a:custGeom>
            <a:solidFill>
              <a:schemeClr val="dk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8" name="Google Shape;5388;p126"/>
            <p:cNvSpPr/>
            <p:nvPr/>
          </p:nvSpPr>
          <p:spPr>
            <a:xfrm>
              <a:off x="4650845" y="4187588"/>
              <a:ext cx="276598" cy="277099"/>
            </a:xfrm>
            <a:custGeom>
              <a:avLst/>
              <a:gdLst/>
              <a:ahLst/>
              <a:cxnLst/>
              <a:rect l="l" t="t" r="r" b="b"/>
              <a:pathLst>
                <a:path w="24311" h="24355" extrusionOk="0">
                  <a:moveTo>
                    <a:pt x="2807" y="0"/>
                  </a:moveTo>
                  <a:cubicBezTo>
                    <a:pt x="1132" y="0"/>
                    <a:pt x="1" y="1132"/>
                    <a:pt x="1" y="2852"/>
                  </a:cubicBezTo>
                  <a:cubicBezTo>
                    <a:pt x="1" y="14712"/>
                    <a:pt x="9598" y="24355"/>
                    <a:pt x="21503" y="24355"/>
                  </a:cubicBezTo>
                  <a:cubicBezTo>
                    <a:pt x="23178" y="24355"/>
                    <a:pt x="24310" y="23223"/>
                    <a:pt x="24310" y="21503"/>
                  </a:cubicBezTo>
                  <a:cubicBezTo>
                    <a:pt x="24310" y="20371"/>
                    <a:pt x="23178" y="19239"/>
                    <a:pt x="21503" y="19239"/>
                  </a:cubicBezTo>
                  <a:cubicBezTo>
                    <a:pt x="12450" y="19239"/>
                    <a:pt x="5071" y="11906"/>
                    <a:pt x="5071" y="2852"/>
                  </a:cubicBezTo>
                  <a:cubicBezTo>
                    <a:pt x="5071" y="1132"/>
                    <a:pt x="3939" y="0"/>
                    <a:pt x="2807" y="0"/>
                  </a:cubicBezTo>
                  <a:close/>
                </a:path>
              </a:pathLst>
            </a:custGeom>
            <a:solidFill>
              <a:schemeClr val="accent3"/>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9" name="Google Shape;5389;p126"/>
            <p:cNvSpPr/>
            <p:nvPr/>
          </p:nvSpPr>
          <p:spPr>
            <a:xfrm>
              <a:off x="4766736" y="4091266"/>
              <a:ext cx="250840" cy="250840"/>
            </a:xfrm>
            <a:custGeom>
              <a:avLst/>
              <a:gdLst/>
              <a:ahLst/>
              <a:cxnLst/>
              <a:rect l="l" t="t" r="r" b="b"/>
              <a:pathLst>
                <a:path w="22047" h="22047" extrusionOk="0">
                  <a:moveTo>
                    <a:pt x="11317" y="1"/>
                  </a:moveTo>
                  <a:cubicBezTo>
                    <a:pt x="5070" y="1"/>
                    <a:pt x="0" y="5071"/>
                    <a:pt x="0" y="11318"/>
                  </a:cubicBezTo>
                  <a:cubicBezTo>
                    <a:pt x="0" y="17520"/>
                    <a:pt x="5070" y="22047"/>
                    <a:pt x="11317" y="22047"/>
                  </a:cubicBezTo>
                  <a:cubicBezTo>
                    <a:pt x="17519" y="22047"/>
                    <a:pt x="22046" y="17520"/>
                    <a:pt x="22046" y="11318"/>
                  </a:cubicBezTo>
                  <a:cubicBezTo>
                    <a:pt x="22046" y="5071"/>
                    <a:pt x="17519" y="1"/>
                    <a:pt x="11317" y="1"/>
                  </a:cubicBezTo>
                  <a:close/>
                </a:path>
              </a:pathLst>
            </a:custGeom>
            <a:solidFill>
              <a:schemeClr val="accent6"/>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0" name="Google Shape;5390;p126"/>
          <p:cNvGrpSpPr/>
          <p:nvPr/>
        </p:nvGrpSpPr>
        <p:grpSpPr>
          <a:xfrm>
            <a:off x="5998056" y="2482458"/>
            <a:ext cx="2425950" cy="1810915"/>
            <a:chOff x="6324931" y="2482458"/>
            <a:chExt cx="2425950" cy="1810915"/>
          </a:xfrm>
        </p:grpSpPr>
        <p:sp>
          <p:nvSpPr>
            <p:cNvPr id="5391" name="Google Shape;5391;p126"/>
            <p:cNvSpPr/>
            <p:nvPr/>
          </p:nvSpPr>
          <p:spPr>
            <a:xfrm>
              <a:off x="8052939" y="2578951"/>
              <a:ext cx="380538" cy="209883"/>
            </a:xfrm>
            <a:custGeom>
              <a:avLst/>
              <a:gdLst/>
              <a:ahLst/>
              <a:cxnLst/>
              <a:rect l="l" t="t" r="r" b="b"/>
              <a:pathLst>
                <a:path w="44031" h="24285" extrusionOk="0">
                  <a:moveTo>
                    <a:pt x="12143" y="0"/>
                  </a:moveTo>
                  <a:cubicBezTo>
                    <a:pt x="5434" y="0"/>
                    <a:pt x="0" y="5433"/>
                    <a:pt x="0" y="12143"/>
                  </a:cubicBezTo>
                  <a:cubicBezTo>
                    <a:pt x="0" y="18851"/>
                    <a:pt x="5434" y="24285"/>
                    <a:pt x="12143" y="24285"/>
                  </a:cubicBezTo>
                  <a:lnTo>
                    <a:pt x="31889" y="24285"/>
                  </a:lnTo>
                  <a:cubicBezTo>
                    <a:pt x="38598" y="24285"/>
                    <a:pt x="44031" y="18851"/>
                    <a:pt x="44031" y="12143"/>
                  </a:cubicBezTo>
                  <a:cubicBezTo>
                    <a:pt x="44031" y="5433"/>
                    <a:pt x="38598" y="0"/>
                    <a:pt x="31889" y="0"/>
                  </a:cubicBezTo>
                  <a:close/>
                </a:path>
              </a:pathLst>
            </a:custGeom>
            <a:solidFill>
              <a:srgbClr val="94FFB0"/>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2" name="Google Shape;5392;p126"/>
            <p:cNvSpPr/>
            <p:nvPr/>
          </p:nvSpPr>
          <p:spPr>
            <a:xfrm>
              <a:off x="8052939" y="2578951"/>
              <a:ext cx="380538" cy="209883"/>
            </a:xfrm>
            <a:custGeom>
              <a:avLst/>
              <a:gdLst/>
              <a:ahLst/>
              <a:cxnLst/>
              <a:rect l="l" t="t" r="r" b="b"/>
              <a:pathLst>
                <a:path w="44031" h="24285" extrusionOk="0">
                  <a:moveTo>
                    <a:pt x="12143" y="0"/>
                  </a:moveTo>
                  <a:cubicBezTo>
                    <a:pt x="5434" y="0"/>
                    <a:pt x="0" y="5433"/>
                    <a:pt x="0" y="12143"/>
                  </a:cubicBezTo>
                  <a:cubicBezTo>
                    <a:pt x="0" y="18851"/>
                    <a:pt x="5434" y="24285"/>
                    <a:pt x="12143" y="24285"/>
                  </a:cubicBezTo>
                  <a:lnTo>
                    <a:pt x="31889" y="24285"/>
                  </a:lnTo>
                  <a:cubicBezTo>
                    <a:pt x="38598" y="24285"/>
                    <a:pt x="44031" y="18851"/>
                    <a:pt x="44031" y="12143"/>
                  </a:cubicBezTo>
                  <a:cubicBezTo>
                    <a:pt x="44031" y="5433"/>
                    <a:pt x="38598" y="0"/>
                    <a:pt x="31889" y="0"/>
                  </a:cubicBezTo>
                  <a:close/>
                </a:path>
              </a:pathLst>
            </a:custGeom>
            <a:solidFill>
              <a:schemeClr val="dk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3" name="Google Shape;5393;p126"/>
            <p:cNvSpPr/>
            <p:nvPr/>
          </p:nvSpPr>
          <p:spPr>
            <a:xfrm>
              <a:off x="8164185" y="2654686"/>
              <a:ext cx="58415" cy="58423"/>
            </a:xfrm>
            <a:custGeom>
              <a:avLst/>
              <a:gdLst/>
              <a:ahLst/>
              <a:cxnLst/>
              <a:rect l="l" t="t" r="r" b="b"/>
              <a:pathLst>
                <a:path w="6759" h="6760" extrusionOk="0">
                  <a:moveTo>
                    <a:pt x="3380" y="1"/>
                  </a:moveTo>
                  <a:cubicBezTo>
                    <a:pt x="1507" y="1"/>
                    <a:pt x="0" y="1508"/>
                    <a:pt x="0" y="3380"/>
                  </a:cubicBezTo>
                  <a:cubicBezTo>
                    <a:pt x="0" y="5251"/>
                    <a:pt x="1507" y="6759"/>
                    <a:pt x="3380" y="6759"/>
                  </a:cubicBezTo>
                  <a:cubicBezTo>
                    <a:pt x="5235" y="6759"/>
                    <a:pt x="6759" y="5251"/>
                    <a:pt x="6759" y="3380"/>
                  </a:cubicBezTo>
                  <a:cubicBezTo>
                    <a:pt x="6759" y="1508"/>
                    <a:pt x="5235" y="1"/>
                    <a:pt x="3380" y="1"/>
                  </a:cubicBezTo>
                  <a:close/>
                </a:path>
              </a:pathLst>
            </a:custGeom>
            <a:solidFill>
              <a:schemeClr val="accent6"/>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4" name="Google Shape;5394;p126"/>
            <p:cNvSpPr/>
            <p:nvPr/>
          </p:nvSpPr>
          <p:spPr>
            <a:xfrm>
              <a:off x="8263824" y="2654686"/>
              <a:ext cx="58562" cy="58423"/>
            </a:xfrm>
            <a:custGeom>
              <a:avLst/>
              <a:gdLst/>
              <a:ahLst/>
              <a:cxnLst/>
              <a:rect l="l" t="t" r="r" b="b"/>
              <a:pathLst>
                <a:path w="6776" h="6760" extrusionOk="0">
                  <a:moveTo>
                    <a:pt x="3396" y="1"/>
                  </a:moveTo>
                  <a:cubicBezTo>
                    <a:pt x="1525" y="1"/>
                    <a:pt x="1" y="1508"/>
                    <a:pt x="1" y="3380"/>
                  </a:cubicBezTo>
                  <a:cubicBezTo>
                    <a:pt x="1" y="5251"/>
                    <a:pt x="1525" y="6759"/>
                    <a:pt x="3396" y="6759"/>
                  </a:cubicBezTo>
                  <a:cubicBezTo>
                    <a:pt x="5251" y="6759"/>
                    <a:pt x="6775" y="5251"/>
                    <a:pt x="6775" y="3380"/>
                  </a:cubicBezTo>
                  <a:cubicBezTo>
                    <a:pt x="6775" y="1508"/>
                    <a:pt x="5251" y="1"/>
                    <a:pt x="3396" y="1"/>
                  </a:cubicBezTo>
                  <a:close/>
                </a:path>
              </a:pathLst>
            </a:custGeom>
            <a:solidFill>
              <a:schemeClr val="accent6"/>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5" name="Google Shape;5395;p126"/>
            <p:cNvSpPr/>
            <p:nvPr/>
          </p:nvSpPr>
          <p:spPr>
            <a:xfrm>
              <a:off x="7328956" y="3736165"/>
              <a:ext cx="352329" cy="181830"/>
            </a:xfrm>
            <a:custGeom>
              <a:avLst/>
              <a:gdLst/>
              <a:ahLst/>
              <a:cxnLst/>
              <a:rect l="l" t="t" r="r" b="b"/>
              <a:pathLst>
                <a:path w="40767" h="21039" extrusionOk="0">
                  <a:moveTo>
                    <a:pt x="0" y="0"/>
                  </a:moveTo>
                  <a:lnTo>
                    <a:pt x="0" y="12374"/>
                  </a:lnTo>
                  <a:lnTo>
                    <a:pt x="0" y="17361"/>
                  </a:lnTo>
                  <a:lnTo>
                    <a:pt x="0" y="21038"/>
                  </a:lnTo>
                  <a:lnTo>
                    <a:pt x="40767" y="21038"/>
                  </a:lnTo>
                  <a:lnTo>
                    <a:pt x="40767" y="17361"/>
                  </a:lnTo>
                  <a:lnTo>
                    <a:pt x="40767" y="14229"/>
                  </a:lnTo>
                  <a:lnTo>
                    <a:pt x="40767" y="0"/>
                  </a:lnTo>
                  <a:close/>
                </a:path>
              </a:pathLst>
            </a:custGeom>
            <a:solidFill>
              <a:schemeClr val="dk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6" name="Google Shape;5396;p126"/>
            <p:cNvSpPr/>
            <p:nvPr/>
          </p:nvSpPr>
          <p:spPr>
            <a:xfrm>
              <a:off x="6848053" y="2863998"/>
              <a:ext cx="1314135" cy="885770"/>
            </a:xfrm>
            <a:custGeom>
              <a:avLst/>
              <a:gdLst/>
              <a:ahLst/>
              <a:cxnLst/>
              <a:rect l="l" t="t" r="r" b="b"/>
              <a:pathLst>
                <a:path w="152055" h="102490" extrusionOk="0">
                  <a:moveTo>
                    <a:pt x="9642" y="0"/>
                  </a:moveTo>
                  <a:cubicBezTo>
                    <a:pt x="4325" y="0"/>
                    <a:pt x="1" y="4307"/>
                    <a:pt x="1" y="9624"/>
                  </a:cubicBezTo>
                  <a:lnTo>
                    <a:pt x="1" y="92865"/>
                  </a:lnTo>
                  <a:cubicBezTo>
                    <a:pt x="1" y="98182"/>
                    <a:pt x="4325" y="102489"/>
                    <a:pt x="9642" y="102489"/>
                  </a:cubicBezTo>
                  <a:lnTo>
                    <a:pt x="142413" y="102489"/>
                  </a:lnTo>
                  <a:cubicBezTo>
                    <a:pt x="147730" y="102489"/>
                    <a:pt x="152054" y="98182"/>
                    <a:pt x="152054" y="92865"/>
                  </a:cubicBezTo>
                  <a:lnTo>
                    <a:pt x="152054" y="9624"/>
                  </a:lnTo>
                  <a:cubicBezTo>
                    <a:pt x="152054" y="4307"/>
                    <a:pt x="147730" y="0"/>
                    <a:pt x="142413" y="0"/>
                  </a:cubicBezTo>
                  <a:close/>
                </a:path>
              </a:pathLst>
            </a:custGeom>
            <a:solidFill>
              <a:schemeClr val="accent1"/>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7" name="Google Shape;5397;p126"/>
            <p:cNvSpPr/>
            <p:nvPr/>
          </p:nvSpPr>
          <p:spPr>
            <a:xfrm>
              <a:off x="6903607" y="2919544"/>
              <a:ext cx="1203036" cy="774826"/>
            </a:xfrm>
            <a:custGeom>
              <a:avLst/>
              <a:gdLst/>
              <a:ahLst/>
              <a:cxnLst/>
              <a:rect l="l" t="t" r="r" b="b"/>
              <a:pathLst>
                <a:path w="139200" h="89653" extrusionOk="0">
                  <a:moveTo>
                    <a:pt x="6411" y="1"/>
                  </a:moveTo>
                  <a:cubicBezTo>
                    <a:pt x="2866" y="1"/>
                    <a:pt x="0" y="2866"/>
                    <a:pt x="0" y="6411"/>
                  </a:cubicBezTo>
                  <a:lnTo>
                    <a:pt x="0" y="83241"/>
                  </a:lnTo>
                  <a:cubicBezTo>
                    <a:pt x="0" y="86770"/>
                    <a:pt x="2866" y="89652"/>
                    <a:pt x="6411" y="89652"/>
                  </a:cubicBezTo>
                  <a:lnTo>
                    <a:pt x="132788" y="89652"/>
                  </a:lnTo>
                  <a:cubicBezTo>
                    <a:pt x="136333" y="89652"/>
                    <a:pt x="139199" y="86770"/>
                    <a:pt x="139199" y="83241"/>
                  </a:cubicBezTo>
                  <a:lnTo>
                    <a:pt x="139199" y="6411"/>
                  </a:lnTo>
                  <a:cubicBezTo>
                    <a:pt x="139199" y="2866"/>
                    <a:pt x="136333" y="1"/>
                    <a:pt x="132788" y="1"/>
                  </a:cubicBezTo>
                  <a:close/>
                </a:path>
              </a:pathLst>
            </a:custGeom>
            <a:solidFill>
              <a:srgbClr val="94FFB0"/>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8" name="Google Shape;5398;p126"/>
            <p:cNvSpPr/>
            <p:nvPr/>
          </p:nvSpPr>
          <p:spPr>
            <a:xfrm>
              <a:off x="6903607" y="2919544"/>
              <a:ext cx="1203036" cy="774826"/>
            </a:xfrm>
            <a:custGeom>
              <a:avLst/>
              <a:gdLst/>
              <a:ahLst/>
              <a:cxnLst/>
              <a:rect l="l" t="t" r="r" b="b"/>
              <a:pathLst>
                <a:path w="139200" h="89653" extrusionOk="0">
                  <a:moveTo>
                    <a:pt x="6411" y="1"/>
                  </a:moveTo>
                  <a:cubicBezTo>
                    <a:pt x="2866" y="1"/>
                    <a:pt x="0" y="2866"/>
                    <a:pt x="0" y="6411"/>
                  </a:cubicBezTo>
                  <a:lnTo>
                    <a:pt x="0" y="83241"/>
                  </a:lnTo>
                  <a:cubicBezTo>
                    <a:pt x="0" y="86770"/>
                    <a:pt x="2866" y="89652"/>
                    <a:pt x="6411" y="89652"/>
                  </a:cubicBezTo>
                  <a:lnTo>
                    <a:pt x="132788" y="89652"/>
                  </a:lnTo>
                  <a:cubicBezTo>
                    <a:pt x="136333" y="89652"/>
                    <a:pt x="139199" y="86770"/>
                    <a:pt x="139199" y="83241"/>
                  </a:cubicBezTo>
                  <a:lnTo>
                    <a:pt x="139199" y="6411"/>
                  </a:lnTo>
                  <a:cubicBezTo>
                    <a:pt x="139199" y="2866"/>
                    <a:pt x="136333" y="1"/>
                    <a:pt x="132788" y="1"/>
                  </a:cubicBezTo>
                  <a:close/>
                </a:path>
              </a:pathLst>
            </a:custGeom>
            <a:solidFill>
              <a:schemeClr val="lt1"/>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9" name="Google Shape;5399;p126"/>
            <p:cNvSpPr/>
            <p:nvPr/>
          </p:nvSpPr>
          <p:spPr>
            <a:xfrm>
              <a:off x="6324931" y="2868008"/>
              <a:ext cx="358353" cy="358344"/>
            </a:xfrm>
            <a:custGeom>
              <a:avLst/>
              <a:gdLst/>
              <a:ahLst/>
              <a:cxnLst/>
              <a:rect l="l" t="t" r="r" b="b"/>
              <a:pathLst>
                <a:path w="41464" h="41463" extrusionOk="0">
                  <a:moveTo>
                    <a:pt x="20740" y="0"/>
                  </a:moveTo>
                  <a:cubicBezTo>
                    <a:pt x="9277" y="0"/>
                    <a:pt x="0" y="9277"/>
                    <a:pt x="0" y="20723"/>
                  </a:cubicBezTo>
                  <a:cubicBezTo>
                    <a:pt x="0" y="32186"/>
                    <a:pt x="9277" y="41462"/>
                    <a:pt x="20740" y="41462"/>
                  </a:cubicBezTo>
                  <a:cubicBezTo>
                    <a:pt x="32187" y="41462"/>
                    <a:pt x="41464" y="32186"/>
                    <a:pt x="41464" y="20723"/>
                  </a:cubicBezTo>
                  <a:cubicBezTo>
                    <a:pt x="41464" y="9277"/>
                    <a:pt x="32187" y="0"/>
                    <a:pt x="20740" y="0"/>
                  </a:cubicBezTo>
                  <a:close/>
                </a:path>
              </a:pathLst>
            </a:custGeom>
            <a:solidFill>
              <a:srgbClr val="94FFB0"/>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0" name="Google Shape;5400;p126"/>
            <p:cNvSpPr/>
            <p:nvPr/>
          </p:nvSpPr>
          <p:spPr>
            <a:xfrm>
              <a:off x="6324931" y="2868008"/>
              <a:ext cx="358353" cy="358344"/>
            </a:xfrm>
            <a:custGeom>
              <a:avLst/>
              <a:gdLst/>
              <a:ahLst/>
              <a:cxnLst/>
              <a:rect l="l" t="t" r="r" b="b"/>
              <a:pathLst>
                <a:path w="41464" h="41463" extrusionOk="0">
                  <a:moveTo>
                    <a:pt x="20740" y="0"/>
                  </a:moveTo>
                  <a:cubicBezTo>
                    <a:pt x="9277" y="0"/>
                    <a:pt x="0" y="9277"/>
                    <a:pt x="0" y="20723"/>
                  </a:cubicBezTo>
                  <a:cubicBezTo>
                    <a:pt x="0" y="32186"/>
                    <a:pt x="9277" y="41462"/>
                    <a:pt x="20740" y="41462"/>
                  </a:cubicBezTo>
                  <a:cubicBezTo>
                    <a:pt x="32187" y="41462"/>
                    <a:pt x="41464" y="32186"/>
                    <a:pt x="41464" y="20723"/>
                  </a:cubicBezTo>
                  <a:cubicBezTo>
                    <a:pt x="41464" y="9277"/>
                    <a:pt x="32187" y="0"/>
                    <a:pt x="20740" y="0"/>
                  </a:cubicBezTo>
                  <a:close/>
                </a:path>
              </a:pathLst>
            </a:custGeom>
            <a:solidFill>
              <a:schemeClr val="accent4"/>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1" name="Google Shape;5401;p126"/>
            <p:cNvSpPr/>
            <p:nvPr/>
          </p:nvSpPr>
          <p:spPr>
            <a:xfrm>
              <a:off x="6390208" y="3047098"/>
              <a:ext cx="293076" cy="179254"/>
            </a:xfrm>
            <a:custGeom>
              <a:avLst/>
              <a:gdLst/>
              <a:ahLst/>
              <a:cxnLst/>
              <a:rect l="l" t="t" r="r" b="b"/>
              <a:pathLst>
                <a:path w="33911" h="20741" extrusionOk="0">
                  <a:moveTo>
                    <a:pt x="13485" y="1"/>
                  </a:moveTo>
                  <a:lnTo>
                    <a:pt x="1" y="16020"/>
                  </a:lnTo>
                  <a:cubicBezTo>
                    <a:pt x="3579" y="18969"/>
                    <a:pt x="8168" y="20740"/>
                    <a:pt x="13187" y="20740"/>
                  </a:cubicBezTo>
                  <a:cubicBezTo>
                    <a:pt x="24634" y="20740"/>
                    <a:pt x="33911" y="11464"/>
                    <a:pt x="33911" y="1"/>
                  </a:cubicBezTo>
                  <a:close/>
                </a:path>
              </a:pathLst>
            </a:custGeom>
            <a:solidFill>
              <a:srgbClr val="94FFB0"/>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2" name="Google Shape;5402;p126"/>
            <p:cNvSpPr/>
            <p:nvPr/>
          </p:nvSpPr>
          <p:spPr>
            <a:xfrm>
              <a:off x="6390208" y="3047098"/>
              <a:ext cx="293076" cy="179254"/>
            </a:xfrm>
            <a:custGeom>
              <a:avLst/>
              <a:gdLst/>
              <a:ahLst/>
              <a:cxnLst/>
              <a:rect l="l" t="t" r="r" b="b"/>
              <a:pathLst>
                <a:path w="33911" h="20741" extrusionOk="0">
                  <a:moveTo>
                    <a:pt x="13485" y="1"/>
                  </a:moveTo>
                  <a:lnTo>
                    <a:pt x="1" y="16020"/>
                  </a:lnTo>
                  <a:cubicBezTo>
                    <a:pt x="3579" y="18969"/>
                    <a:pt x="8168" y="20740"/>
                    <a:pt x="13187" y="20740"/>
                  </a:cubicBezTo>
                  <a:cubicBezTo>
                    <a:pt x="24634" y="20740"/>
                    <a:pt x="33911" y="11464"/>
                    <a:pt x="33911" y="1"/>
                  </a:cubicBezTo>
                  <a:close/>
                </a:path>
              </a:pathLst>
            </a:custGeom>
            <a:solidFill>
              <a:schemeClr val="accent3"/>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3" name="Google Shape;5403;p126"/>
            <p:cNvSpPr/>
            <p:nvPr/>
          </p:nvSpPr>
          <p:spPr>
            <a:xfrm>
              <a:off x="6506744" y="2868008"/>
              <a:ext cx="176540" cy="179099"/>
            </a:xfrm>
            <a:custGeom>
              <a:avLst/>
              <a:gdLst/>
              <a:ahLst/>
              <a:cxnLst/>
              <a:rect l="l" t="t" r="r" b="b"/>
              <a:pathLst>
                <a:path w="20427" h="20723" extrusionOk="0">
                  <a:moveTo>
                    <a:pt x="1" y="0"/>
                  </a:moveTo>
                  <a:lnTo>
                    <a:pt x="1" y="20723"/>
                  </a:lnTo>
                  <a:lnTo>
                    <a:pt x="20427" y="20723"/>
                  </a:lnTo>
                  <a:cubicBezTo>
                    <a:pt x="20427" y="9376"/>
                    <a:pt x="11316" y="166"/>
                    <a:pt x="1" y="0"/>
                  </a:cubicBezTo>
                  <a:close/>
                </a:path>
              </a:pathLst>
            </a:custGeom>
            <a:solidFill>
              <a:srgbClr val="94FFB0"/>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4" name="Google Shape;5404;p126"/>
            <p:cNvSpPr/>
            <p:nvPr/>
          </p:nvSpPr>
          <p:spPr>
            <a:xfrm>
              <a:off x="6506744" y="2868008"/>
              <a:ext cx="176540" cy="179099"/>
            </a:xfrm>
            <a:custGeom>
              <a:avLst/>
              <a:gdLst/>
              <a:ahLst/>
              <a:cxnLst/>
              <a:rect l="l" t="t" r="r" b="b"/>
              <a:pathLst>
                <a:path w="20427" h="20723" extrusionOk="0">
                  <a:moveTo>
                    <a:pt x="1" y="0"/>
                  </a:moveTo>
                  <a:lnTo>
                    <a:pt x="1" y="20723"/>
                  </a:lnTo>
                  <a:lnTo>
                    <a:pt x="20427" y="20723"/>
                  </a:lnTo>
                  <a:cubicBezTo>
                    <a:pt x="20427" y="9376"/>
                    <a:pt x="11316" y="166"/>
                    <a:pt x="1" y="0"/>
                  </a:cubicBez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5" name="Google Shape;5405;p126"/>
            <p:cNvSpPr/>
            <p:nvPr/>
          </p:nvSpPr>
          <p:spPr>
            <a:xfrm>
              <a:off x="8434764" y="3173521"/>
              <a:ext cx="316117" cy="316117"/>
            </a:xfrm>
            <a:custGeom>
              <a:avLst/>
              <a:gdLst/>
              <a:ahLst/>
              <a:cxnLst/>
              <a:rect l="l" t="t" r="r" b="b"/>
              <a:pathLst>
                <a:path w="36577" h="36577" extrusionOk="0">
                  <a:moveTo>
                    <a:pt x="18289" y="0"/>
                  </a:moveTo>
                  <a:cubicBezTo>
                    <a:pt x="8184" y="0"/>
                    <a:pt x="1" y="8184"/>
                    <a:pt x="1" y="18289"/>
                  </a:cubicBezTo>
                  <a:cubicBezTo>
                    <a:pt x="1" y="28393"/>
                    <a:pt x="8184" y="36577"/>
                    <a:pt x="18289" y="36577"/>
                  </a:cubicBezTo>
                  <a:cubicBezTo>
                    <a:pt x="28394" y="36577"/>
                    <a:pt x="36577" y="28393"/>
                    <a:pt x="36577" y="18289"/>
                  </a:cubicBezTo>
                  <a:cubicBezTo>
                    <a:pt x="36577" y="8184"/>
                    <a:pt x="28394" y="0"/>
                    <a:pt x="18289" y="0"/>
                  </a:cubicBezTo>
                  <a:close/>
                </a:path>
              </a:pathLst>
            </a:custGeom>
            <a:solidFill>
              <a:srgbClr val="94FFB0"/>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6" name="Google Shape;5406;p126"/>
            <p:cNvSpPr/>
            <p:nvPr/>
          </p:nvSpPr>
          <p:spPr>
            <a:xfrm>
              <a:off x="8434764" y="3173521"/>
              <a:ext cx="316117" cy="316117"/>
            </a:xfrm>
            <a:custGeom>
              <a:avLst/>
              <a:gdLst/>
              <a:ahLst/>
              <a:cxnLst/>
              <a:rect l="l" t="t" r="r" b="b"/>
              <a:pathLst>
                <a:path w="36577" h="36577" extrusionOk="0">
                  <a:moveTo>
                    <a:pt x="18289" y="0"/>
                  </a:moveTo>
                  <a:cubicBezTo>
                    <a:pt x="8184" y="0"/>
                    <a:pt x="1" y="8184"/>
                    <a:pt x="1" y="18289"/>
                  </a:cubicBezTo>
                  <a:cubicBezTo>
                    <a:pt x="1" y="28393"/>
                    <a:pt x="8184" y="36577"/>
                    <a:pt x="18289" y="36577"/>
                  </a:cubicBezTo>
                  <a:cubicBezTo>
                    <a:pt x="28394" y="36577"/>
                    <a:pt x="36577" y="28393"/>
                    <a:pt x="36577" y="18289"/>
                  </a:cubicBezTo>
                  <a:cubicBezTo>
                    <a:pt x="36577" y="8184"/>
                    <a:pt x="28394" y="0"/>
                    <a:pt x="18289" y="0"/>
                  </a:cubicBez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7" name="Google Shape;5407;p126"/>
            <p:cNvSpPr/>
            <p:nvPr/>
          </p:nvSpPr>
          <p:spPr>
            <a:xfrm>
              <a:off x="8595109" y="3173659"/>
              <a:ext cx="155772" cy="157924"/>
            </a:xfrm>
            <a:custGeom>
              <a:avLst/>
              <a:gdLst/>
              <a:ahLst/>
              <a:cxnLst/>
              <a:rect l="l" t="t" r="r" b="b"/>
              <a:pathLst>
                <a:path w="18024" h="18273" extrusionOk="0">
                  <a:moveTo>
                    <a:pt x="1" y="0"/>
                  </a:moveTo>
                  <a:lnTo>
                    <a:pt x="1" y="18273"/>
                  </a:lnTo>
                  <a:lnTo>
                    <a:pt x="18024" y="18273"/>
                  </a:lnTo>
                  <a:cubicBezTo>
                    <a:pt x="18024" y="8267"/>
                    <a:pt x="9973" y="133"/>
                    <a:pt x="1" y="0"/>
                  </a:cubicBezTo>
                  <a:close/>
                </a:path>
              </a:pathLst>
            </a:custGeom>
            <a:solidFill>
              <a:srgbClr val="94FFB0"/>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8" name="Google Shape;5408;p126"/>
            <p:cNvSpPr/>
            <p:nvPr/>
          </p:nvSpPr>
          <p:spPr>
            <a:xfrm>
              <a:off x="8595109" y="3173659"/>
              <a:ext cx="155772" cy="157924"/>
            </a:xfrm>
            <a:custGeom>
              <a:avLst/>
              <a:gdLst/>
              <a:ahLst/>
              <a:cxnLst/>
              <a:rect l="l" t="t" r="r" b="b"/>
              <a:pathLst>
                <a:path w="18024" h="18273" extrusionOk="0">
                  <a:moveTo>
                    <a:pt x="1" y="0"/>
                  </a:moveTo>
                  <a:lnTo>
                    <a:pt x="1" y="18273"/>
                  </a:lnTo>
                  <a:lnTo>
                    <a:pt x="18024" y="18273"/>
                  </a:lnTo>
                  <a:cubicBezTo>
                    <a:pt x="18024" y="8267"/>
                    <a:pt x="9973" y="133"/>
                    <a:pt x="1" y="0"/>
                  </a:cubicBezTo>
                  <a:close/>
                </a:path>
              </a:pathLst>
            </a:custGeom>
            <a:solidFill>
              <a:schemeClr val="accent4"/>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9" name="Google Shape;5409;p126"/>
            <p:cNvSpPr/>
            <p:nvPr/>
          </p:nvSpPr>
          <p:spPr>
            <a:xfrm>
              <a:off x="7778349" y="3169165"/>
              <a:ext cx="326427" cy="109163"/>
            </a:xfrm>
            <a:custGeom>
              <a:avLst/>
              <a:gdLst/>
              <a:ahLst/>
              <a:cxnLst/>
              <a:rect l="l" t="t" r="r" b="b"/>
              <a:pathLst>
                <a:path w="37770" h="12631" extrusionOk="0">
                  <a:moveTo>
                    <a:pt x="17490" y="1"/>
                  </a:moveTo>
                  <a:cubicBezTo>
                    <a:pt x="17443" y="1"/>
                    <a:pt x="17397" y="16"/>
                    <a:pt x="17361" y="41"/>
                  </a:cubicBezTo>
                  <a:lnTo>
                    <a:pt x="99" y="12282"/>
                  </a:lnTo>
                  <a:cubicBezTo>
                    <a:pt x="17" y="12348"/>
                    <a:pt x="0" y="12465"/>
                    <a:pt x="50" y="12547"/>
                  </a:cubicBezTo>
                  <a:cubicBezTo>
                    <a:pt x="99" y="12597"/>
                    <a:pt x="150" y="12630"/>
                    <a:pt x="216" y="12630"/>
                  </a:cubicBezTo>
                  <a:cubicBezTo>
                    <a:pt x="249" y="12630"/>
                    <a:pt x="282" y="12613"/>
                    <a:pt x="315" y="12597"/>
                  </a:cubicBezTo>
                  <a:lnTo>
                    <a:pt x="17510" y="405"/>
                  </a:lnTo>
                  <a:lnTo>
                    <a:pt x="37504" y="7230"/>
                  </a:lnTo>
                  <a:cubicBezTo>
                    <a:pt x="37525" y="7237"/>
                    <a:pt x="37545" y="7240"/>
                    <a:pt x="37565" y="7240"/>
                  </a:cubicBezTo>
                  <a:cubicBezTo>
                    <a:pt x="37642" y="7240"/>
                    <a:pt x="37710" y="7192"/>
                    <a:pt x="37736" y="7113"/>
                  </a:cubicBezTo>
                  <a:cubicBezTo>
                    <a:pt x="37769" y="7014"/>
                    <a:pt x="37720" y="6899"/>
                    <a:pt x="37621" y="6866"/>
                  </a:cubicBezTo>
                  <a:lnTo>
                    <a:pt x="17543" y="8"/>
                  </a:lnTo>
                  <a:cubicBezTo>
                    <a:pt x="17526" y="3"/>
                    <a:pt x="17508" y="1"/>
                    <a:pt x="17490" y="1"/>
                  </a:cubicBezTo>
                  <a:close/>
                </a:path>
              </a:pathLst>
            </a:custGeom>
            <a:solidFill>
              <a:srgbClr val="94FFB0"/>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0" name="Google Shape;5410;p126"/>
            <p:cNvSpPr/>
            <p:nvPr/>
          </p:nvSpPr>
          <p:spPr>
            <a:xfrm>
              <a:off x="7777770" y="2972963"/>
              <a:ext cx="681055" cy="305789"/>
            </a:xfrm>
            <a:custGeom>
              <a:avLst/>
              <a:gdLst/>
              <a:ahLst/>
              <a:cxnLst/>
              <a:rect l="l" t="t" r="r" b="b"/>
              <a:pathLst>
                <a:path w="78803" h="35382" extrusionOk="0">
                  <a:moveTo>
                    <a:pt x="78538" y="1"/>
                  </a:moveTo>
                  <a:cubicBezTo>
                    <a:pt x="78464" y="1"/>
                    <a:pt x="78389" y="37"/>
                    <a:pt x="78339" y="97"/>
                  </a:cubicBezTo>
                  <a:lnTo>
                    <a:pt x="67041" y="14427"/>
                  </a:lnTo>
                  <a:lnTo>
                    <a:pt x="50028" y="11511"/>
                  </a:lnTo>
                  <a:cubicBezTo>
                    <a:pt x="50017" y="11509"/>
                    <a:pt x="50006" y="11508"/>
                    <a:pt x="49994" y="11508"/>
                  </a:cubicBezTo>
                  <a:cubicBezTo>
                    <a:pt x="49920" y="11508"/>
                    <a:pt x="49840" y="11553"/>
                    <a:pt x="49796" y="11611"/>
                  </a:cubicBezTo>
                  <a:lnTo>
                    <a:pt x="37538" y="29468"/>
                  </a:lnTo>
                  <a:lnTo>
                    <a:pt x="17626" y="22676"/>
                  </a:lnTo>
                  <a:cubicBezTo>
                    <a:pt x="17595" y="22664"/>
                    <a:pt x="17563" y="22658"/>
                    <a:pt x="17533" y="22658"/>
                  </a:cubicBezTo>
                  <a:cubicBezTo>
                    <a:pt x="17485" y="22658"/>
                    <a:pt x="17442" y="22672"/>
                    <a:pt x="17412" y="22692"/>
                  </a:cubicBezTo>
                  <a:lnTo>
                    <a:pt x="133" y="34951"/>
                  </a:lnTo>
                  <a:cubicBezTo>
                    <a:pt x="34" y="35017"/>
                    <a:pt x="1" y="35167"/>
                    <a:pt x="84" y="35282"/>
                  </a:cubicBezTo>
                  <a:cubicBezTo>
                    <a:pt x="133" y="35348"/>
                    <a:pt x="200" y="35381"/>
                    <a:pt x="283" y="35381"/>
                  </a:cubicBezTo>
                  <a:cubicBezTo>
                    <a:pt x="332" y="35381"/>
                    <a:pt x="382" y="35365"/>
                    <a:pt x="416" y="35332"/>
                  </a:cubicBezTo>
                  <a:lnTo>
                    <a:pt x="17577" y="23156"/>
                  </a:lnTo>
                  <a:lnTo>
                    <a:pt x="37555" y="29981"/>
                  </a:lnTo>
                  <a:cubicBezTo>
                    <a:pt x="37580" y="29989"/>
                    <a:pt x="37606" y="29993"/>
                    <a:pt x="37631" y="29993"/>
                  </a:cubicBezTo>
                  <a:cubicBezTo>
                    <a:pt x="37708" y="29993"/>
                    <a:pt x="37782" y="29956"/>
                    <a:pt x="37820" y="29882"/>
                  </a:cubicBezTo>
                  <a:lnTo>
                    <a:pt x="50112" y="12008"/>
                  </a:lnTo>
                  <a:lnTo>
                    <a:pt x="67090" y="14924"/>
                  </a:lnTo>
                  <a:cubicBezTo>
                    <a:pt x="67107" y="14926"/>
                    <a:pt x="67123" y="14928"/>
                    <a:pt x="67139" y="14928"/>
                  </a:cubicBezTo>
                  <a:cubicBezTo>
                    <a:pt x="67217" y="14928"/>
                    <a:pt x="67281" y="14896"/>
                    <a:pt x="67322" y="14840"/>
                  </a:cubicBezTo>
                  <a:lnTo>
                    <a:pt x="78719" y="395"/>
                  </a:lnTo>
                  <a:cubicBezTo>
                    <a:pt x="78803" y="280"/>
                    <a:pt x="78770" y="130"/>
                    <a:pt x="78670" y="48"/>
                  </a:cubicBezTo>
                  <a:cubicBezTo>
                    <a:pt x="78631" y="16"/>
                    <a:pt x="78585" y="1"/>
                    <a:pt x="78538" y="1"/>
                  </a:cubicBezTo>
                  <a:close/>
                </a:path>
              </a:pathLst>
            </a:custGeom>
            <a:solidFill>
              <a:schemeClr val="accent4"/>
            </a:solidFill>
            <a:ln w="28575" cap="flat" cmpd="sng">
              <a:solidFill>
                <a:schemeClr val="accent4"/>
              </a:solidFill>
              <a:prstDash val="solid"/>
              <a:round/>
              <a:headEnd type="none" w="sm" len="sm"/>
              <a:tailEnd type="none" w="sm" len="sm"/>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1" name="Google Shape;5411;p126"/>
            <p:cNvSpPr/>
            <p:nvPr/>
          </p:nvSpPr>
          <p:spPr>
            <a:xfrm>
              <a:off x="6958582" y="3124915"/>
              <a:ext cx="357212" cy="258350"/>
            </a:xfrm>
            <a:custGeom>
              <a:avLst/>
              <a:gdLst/>
              <a:ahLst/>
              <a:cxnLst/>
              <a:rect l="l" t="t" r="r" b="b"/>
              <a:pathLst>
                <a:path w="41332" h="29893" extrusionOk="0">
                  <a:moveTo>
                    <a:pt x="41117" y="1"/>
                  </a:moveTo>
                  <a:cubicBezTo>
                    <a:pt x="41061" y="1"/>
                    <a:pt x="41005" y="26"/>
                    <a:pt x="40967" y="74"/>
                  </a:cubicBezTo>
                  <a:lnTo>
                    <a:pt x="29652" y="14437"/>
                  </a:lnTo>
                  <a:lnTo>
                    <a:pt x="12623" y="11522"/>
                  </a:lnTo>
                  <a:cubicBezTo>
                    <a:pt x="12608" y="11519"/>
                    <a:pt x="12594" y="11517"/>
                    <a:pt x="12581" y="11517"/>
                  </a:cubicBezTo>
                  <a:cubicBezTo>
                    <a:pt x="12518" y="11517"/>
                    <a:pt x="12466" y="11549"/>
                    <a:pt x="12424" y="11604"/>
                  </a:cubicBezTo>
                  <a:lnTo>
                    <a:pt x="66" y="29594"/>
                  </a:lnTo>
                  <a:cubicBezTo>
                    <a:pt x="0" y="29693"/>
                    <a:pt x="17" y="29810"/>
                    <a:pt x="117" y="29859"/>
                  </a:cubicBezTo>
                  <a:cubicBezTo>
                    <a:pt x="150" y="29892"/>
                    <a:pt x="183" y="29892"/>
                    <a:pt x="216" y="29892"/>
                  </a:cubicBezTo>
                  <a:cubicBezTo>
                    <a:pt x="282" y="29892"/>
                    <a:pt x="349" y="29876"/>
                    <a:pt x="382" y="29810"/>
                  </a:cubicBezTo>
                  <a:lnTo>
                    <a:pt x="12673" y="11919"/>
                  </a:lnTo>
                  <a:lnTo>
                    <a:pt x="29702" y="14835"/>
                  </a:lnTo>
                  <a:cubicBezTo>
                    <a:pt x="29714" y="14838"/>
                    <a:pt x="29725" y="14839"/>
                    <a:pt x="29737" y="14839"/>
                  </a:cubicBezTo>
                  <a:cubicBezTo>
                    <a:pt x="29791" y="14839"/>
                    <a:pt x="29843" y="14809"/>
                    <a:pt x="29884" y="14769"/>
                  </a:cubicBezTo>
                  <a:lnTo>
                    <a:pt x="41265" y="324"/>
                  </a:lnTo>
                  <a:cubicBezTo>
                    <a:pt x="41331" y="240"/>
                    <a:pt x="41314" y="108"/>
                    <a:pt x="41232" y="41"/>
                  </a:cubicBezTo>
                  <a:cubicBezTo>
                    <a:pt x="41197" y="14"/>
                    <a:pt x="41157" y="1"/>
                    <a:pt x="41117" y="1"/>
                  </a:cubicBezTo>
                  <a:close/>
                </a:path>
              </a:pathLst>
            </a:custGeom>
            <a:solidFill>
              <a:srgbClr val="94FFB0"/>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2" name="Google Shape;5412;p126"/>
            <p:cNvSpPr/>
            <p:nvPr/>
          </p:nvSpPr>
          <p:spPr>
            <a:xfrm>
              <a:off x="6635309" y="3124526"/>
              <a:ext cx="681055" cy="305841"/>
            </a:xfrm>
            <a:custGeom>
              <a:avLst/>
              <a:gdLst/>
              <a:ahLst/>
              <a:cxnLst/>
              <a:rect l="l" t="t" r="r" b="b"/>
              <a:pathLst>
                <a:path w="78803" h="35388" extrusionOk="0">
                  <a:moveTo>
                    <a:pt x="78522" y="0"/>
                  </a:moveTo>
                  <a:cubicBezTo>
                    <a:pt x="78454" y="0"/>
                    <a:pt x="78385" y="30"/>
                    <a:pt x="78339" y="86"/>
                  </a:cubicBezTo>
                  <a:lnTo>
                    <a:pt x="67041" y="14432"/>
                  </a:lnTo>
                  <a:lnTo>
                    <a:pt x="50028" y="11516"/>
                  </a:lnTo>
                  <a:cubicBezTo>
                    <a:pt x="50015" y="11514"/>
                    <a:pt x="50001" y="11513"/>
                    <a:pt x="49987" y="11513"/>
                  </a:cubicBezTo>
                  <a:cubicBezTo>
                    <a:pt x="49915" y="11513"/>
                    <a:pt x="49838" y="11547"/>
                    <a:pt x="49796" y="11616"/>
                  </a:cubicBezTo>
                  <a:lnTo>
                    <a:pt x="37538" y="29473"/>
                  </a:lnTo>
                  <a:lnTo>
                    <a:pt x="17626" y="22665"/>
                  </a:lnTo>
                  <a:cubicBezTo>
                    <a:pt x="17596" y="22659"/>
                    <a:pt x="17565" y="22655"/>
                    <a:pt x="17536" y="22655"/>
                  </a:cubicBezTo>
                  <a:cubicBezTo>
                    <a:pt x="17487" y="22655"/>
                    <a:pt x="17442" y="22667"/>
                    <a:pt x="17411" y="22699"/>
                  </a:cubicBezTo>
                  <a:lnTo>
                    <a:pt x="133" y="34940"/>
                  </a:lnTo>
                  <a:cubicBezTo>
                    <a:pt x="34" y="35023"/>
                    <a:pt x="1" y="35172"/>
                    <a:pt x="84" y="35271"/>
                  </a:cubicBezTo>
                  <a:cubicBezTo>
                    <a:pt x="133" y="35337"/>
                    <a:pt x="199" y="35388"/>
                    <a:pt x="283" y="35388"/>
                  </a:cubicBezTo>
                  <a:cubicBezTo>
                    <a:pt x="332" y="35388"/>
                    <a:pt x="382" y="35370"/>
                    <a:pt x="415" y="35337"/>
                  </a:cubicBezTo>
                  <a:lnTo>
                    <a:pt x="17577" y="23162"/>
                  </a:lnTo>
                  <a:lnTo>
                    <a:pt x="37555" y="29987"/>
                  </a:lnTo>
                  <a:cubicBezTo>
                    <a:pt x="37576" y="29994"/>
                    <a:pt x="37598" y="29998"/>
                    <a:pt x="37620" y="29998"/>
                  </a:cubicBezTo>
                  <a:cubicBezTo>
                    <a:pt x="37700" y="29998"/>
                    <a:pt x="37780" y="29953"/>
                    <a:pt x="37820" y="29888"/>
                  </a:cubicBezTo>
                  <a:lnTo>
                    <a:pt x="50111" y="12013"/>
                  </a:lnTo>
                  <a:lnTo>
                    <a:pt x="67090" y="14929"/>
                  </a:lnTo>
                  <a:cubicBezTo>
                    <a:pt x="67108" y="14932"/>
                    <a:pt x="67125" y="14933"/>
                    <a:pt x="67141" y="14933"/>
                  </a:cubicBezTo>
                  <a:cubicBezTo>
                    <a:pt x="67218" y="14933"/>
                    <a:pt x="67282" y="14901"/>
                    <a:pt x="67322" y="14847"/>
                  </a:cubicBezTo>
                  <a:lnTo>
                    <a:pt x="78719" y="384"/>
                  </a:lnTo>
                  <a:cubicBezTo>
                    <a:pt x="78802" y="285"/>
                    <a:pt x="78769" y="137"/>
                    <a:pt x="78670" y="53"/>
                  </a:cubicBezTo>
                  <a:cubicBezTo>
                    <a:pt x="78627" y="18"/>
                    <a:pt x="78574" y="0"/>
                    <a:pt x="78522" y="0"/>
                  </a:cubicBezTo>
                  <a:close/>
                </a:path>
              </a:pathLst>
            </a:custGeom>
            <a:solidFill>
              <a:schemeClr val="accent4"/>
            </a:solidFill>
            <a:ln w="28575" cap="flat" cmpd="sng">
              <a:solidFill>
                <a:schemeClr val="accent4"/>
              </a:solidFill>
              <a:prstDash val="solid"/>
              <a:round/>
              <a:headEnd type="none" w="sm" len="sm"/>
              <a:tailEnd type="none" w="sm" len="sm"/>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3" name="Google Shape;5413;p126"/>
            <p:cNvSpPr/>
            <p:nvPr/>
          </p:nvSpPr>
          <p:spPr>
            <a:xfrm>
              <a:off x="7062232" y="2482458"/>
              <a:ext cx="885778" cy="1105963"/>
            </a:xfrm>
            <a:custGeom>
              <a:avLst/>
              <a:gdLst/>
              <a:ahLst/>
              <a:cxnLst/>
              <a:rect l="l" t="t" r="r" b="b"/>
              <a:pathLst>
                <a:path w="102491" h="127968" extrusionOk="0">
                  <a:moveTo>
                    <a:pt x="9625" y="0"/>
                  </a:moveTo>
                  <a:cubicBezTo>
                    <a:pt x="4307" y="0"/>
                    <a:pt x="0" y="4307"/>
                    <a:pt x="0" y="9625"/>
                  </a:cubicBezTo>
                  <a:lnTo>
                    <a:pt x="0" y="118343"/>
                  </a:lnTo>
                  <a:cubicBezTo>
                    <a:pt x="0" y="123661"/>
                    <a:pt x="4307" y="127968"/>
                    <a:pt x="9625" y="127968"/>
                  </a:cubicBezTo>
                  <a:lnTo>
                    <a:pt x="92866" y="127968"/>
                  </a:lnTo>
                  <a:cubicBezTo>
                    <a:pt x="98184" y="127968"/>
                    <a:pt x="102491" y="123661"/>
                    <a:pt x="102491" y="118343"/>
                  </a:cubicBezTo>
                  <a:lnTo>
                    <a:pt x="102491" y="9625"/>
                  </a:lnTo>
                  <a:cubicBezTo>
                    <a:pt x="102491" y="4307"/>
                    <a:pt x="98184" y="0"/>
                    <a:pt x="92866" y="0"/>
                  </a:cubicBezTo>
                  <a:close/>
                </a:path>
              </a:pathLst>
            </a:custGeom>
            <a:solidFill>
              <a:srgbClr val="94FFB0"/>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4" name="Google Shape;5414;p126"/>
            <p:cNvSpPr/>
            <p:nvPr/>
          </p:nvSpPr>
          <p:spPr>
            <a:xfrm>
              <a:off x="7062232" y="2482458"/>
              <a:ext cx="885778" cy="1105963"/>
            </a:xfrm>
            <a:custGeom>
              <a:avLst/>
              <a:gdLst/>
              <a:ahLst/>
              <a:cxnLst/>
              <a:rect l="l" t="t" r="r" b="b"/>
              <a:pathLst>
                <a:path w="102491" h="127968" extrusionOk="0">
                  <a:moveTo>
                    <a:pt x="9625" y="0"/>
                  </a:moveTo>
                  <a:cubicBezTo>
                    <a:pt x="4307" y="0"/>
                    <a:pt x="0" y="4307"/>
                    <a:pt x="0" y="9625"/>
                  </a:cubicBezTo>
                  <a:lnTo>
                    <a:pt x="0" y="118343"/>
                  </a:lnTo>
                  <a:cubicBezTo>
                    <a:pt x="0" y="123661"/>
                    <a:pt x="4307" y="127968"/>
                    <a:pt x="9625" y="127968"/>
                  </a:cubicBezTo>
                  <a:lnTo>
                    <a:pt x="92866" y="127968"/>
                  </a:lnTo>
                  <a:cubicBezTo>
                    <a:pt x="98184" y="127968"/>
                    <a:pt x="102491" y="123661"/>
                    <a:pt x="102491" y="118343"/>
                  </a:cubicBezTo>
                  <a:lnTo>
                    <a:pt x="102491" y="9625"/>
                  </a:lnTo>
                  <a:cubicBezTo>
                    <a:pt x="102491" y="4307"/>
                    <a:pt x="98184" y="0"/>
                    <a:pt x="92866" y="0"/>
                  </a:cubicBezTo>
                  <a:close/>
                </a:path>
              </a:pathLst>
            </a:custGeom>
            <a:solidFill>
              <a:schemeClr val="accent6"/>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5" name="Google Shape;5415;p126"/>
            <p:cNvSpPr/>
            <p:nvPr/>
          </p:nvSpPr>
          <p:spPr>
            <a:xfrm>
              <a:off x="7160022" y="2847241"/>
              <a:ext cx="324707" cy="324569"/>
            </a:xfrm>
            <a:custGeom>
              <a:avLst/>
              <a:gdLst/>
              <a:ahLst/>
              <a:cxnLst/>
              <a:rect l="l" t="t" r="r" b="b"/>
              <a:pathLst>
                <a:path w="37571" h="37555" extrusionOk="0">
                  <a:moveTo>
                    <a:pt x="6427" y="0"/>
                  </a:moveTo>
                  <a:cubicBezTo>
                    <a:pt x="2883" y="0"/>
                    <a:pt x="0" y="2867"/>
                    <a:pt x="0" y="6412"/>
                  </a:cubicBezTo>
                  <a:lnTo>
                    <a:pt x="0" y="31143"/>
                  </a:lnTo>
                  <a:cubicBezTo>
                    <a:pt x="0" y="34688"/>
                    <a:pt x="2883" y="37555"/>
                    <a:pt x="6427" y="37555"/>
                  </a:cubicBezTo>
                  <a:lnTo>
                    <a:pt x="31143" y="37555"/>
                  </a:lnTo>
                  <a:cubicBezTo>
                    <a:pt x="34688" y="37555"/>
                    <a:pt x="37570" y="34688"/>
                    <a:pt x="37570" y="31143"/>
                  </a:cubicBezTo>
                  <a:lnTo>
                    <a:pt x="37570" y="6412"/>
                  </a:lnTo>
                  <a:cubicBezTo>
                    <a:pt x="37570" y="2867"/>
                    <a:pt x="34688" y="0"/>
                    <a:pt x="31143" y="0"/>
                  </a:cubicBezTo>
                  <a:close/>
                </a:path>
              </a:pathLst>
            </a:custGeom>
            <a:solidFill>
              <a:srgbClr val="94FFB0"/>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6" name="Google Shape;5416;p126"/>
            <p:cNvSpPr/>
            <p:nvPr/>
          </p:nvSpPr>
          <p:spPr>
            <a:xfrm>
              <a:off x="7160022" y="2847241"/>
              <a:ext cx="324707" cy="324569"/>
            </a:xfrm>
            <a:custGeom>
              <a:avLst/>
              <a:gdLst/>
              <a:ahLst/>
              <a:cxnLst/>
              <a:rect l="l" t="t" r="r" b="b"/>
              <a:pathLst>
                <a:path w="37571" h="37555" extrusionOk="0">
                  <a:moveTo>
                    <a:pt x="6427" y="0"/>
                  </a:moveTo>
                  <a:cubicBezTo>
                    <a:pt x="2883" y="0"/>
                    <a:pt x="0" y="2867"/>
                    <a:pt x="0" y="6412"/>
                  </a:cubicBezTo>
                  <a:lnTo>
                    <a:pt x="0" y="31143"/>
                  </a:lnTo>
                  <a:cubicBezTo>
                    <a:pt x="0" y="34688"/>
                    <a:pt x="2883" y="37555"/>
                    <a:pt x="6427" y="37555"/>
                  </a:cubicBezTo>
                  <a:lnTo>
                    <a:pt x="31143" y="37555"/>
                  </a:lnTo>
                  <a:cubicBezTo>
                    <a:pt x="34688" y="37555"/>
                    <a:pt x="37570" y="34688"/>
                    <a:pt x="37570" y="31143"/>
                  </a:cubicBezTo>
                  <a:lnTo>
                    <a:pt x="37570" y="6412"/>
                  </a:lnTo>
                  <a:cubicBezTo>
                    <a:pt x="37570" y="2867"/>
                    <a:pt x="34688" y="0"/>
                    <a:pt x="31143" y="0"/>
                  </a:cubicBezTo>
                  <a:close/>
                </a:path>
              </a:pathLst>
            </a:custGeom>
            <a:solidFill>
              <a:schemeClr val="accent3"/>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7" name="Google Shape;5417;p126"/>
            <p:cNvSpPr/>
            <p:nvPr/>
          </p:nvSpPr>
          <p:spPr>
            <a:xfrm>
              <a:off x="7160022" y="2549601"/>
              <a:ext cx="44811" cy="44682"/>
            </a:xfrm>
            <a:custGeom>
              <a:avLst/>
              <a:gdLst/>
              <a:ahLst/>
              <a:cxnLst/>
              <a:rect l="l" t="t" r="r" b="b"/>
              <a:pathLst>
                <a:path w="5185" h="5170" extrusionOk="0">
                  <a:moveTo>
                    <a:pt x="2600" y="1"/>
                  </a:moveTo>
                  <a:cubicBezTo>
                    <a:pt x="1160" y="1"/>
                    <a:pt x="0" y="1160"/>
                    <a:pt x="0" y="2585"/>
                  </a:cubicBezTo>
                  <a:cubicBezTo>
                    <a:pt x="0" y="4010"/>
                    <a:pt x="1160" y="5169"/>
                    <a:pt x="2600" y="5169"/>
                  </a:cubicBezTo>
                  <a:cubicBezTo>
                    <a:pt x="4025" y="5169"/>
                    <a:pt x="5184" y="4010"/>
                    <a:pt x="5184" y="2585"/>
                  </a:cubicBezTo>
                  <a:cubicBezTo>
                    <a:pt x="5184" y="1160"/>
                    <a:pt x="4025" y="1"/>
                    <a:pt x="2600" y="1"/>
                  </a:cubicBez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8" name="Google Shape;5418;p126"/>
            <p:cNvSpPr/>
            <p:nvPr/>
          </p:nvSpPr>
          <p:spPr>
            <a:xfrm>
              <a:off x="7225877" y="2549601"/>
              <a:ext cx="44673" cy="44682"/>
            </a:xfrm>
            <a:custGeom>
              <a:avLst/>
              <a:gdLst/>
              <a:ahLst/>
              <a:cxnLst/>
              <a:rect l="l" t="t" r="r" b="b"/>
              <a:pathLst>
                <a:path w="5169" h="5170" extrusionOk="0">
                  <a:moveTo>
                    <a:pt x="2584" y="1"/>
                  </a:moveTo>
                  <a:cubicBezTo>
                    <a:pt x="1160" y="1"/>
                    <a:pt x="0" y="1160"/>
                    <a:pt x="0" y="2585"/>
                  </a:cubicBezTo>
                  <a:cubicBezTo>
                    <a:pt x="0" y="4010"/>
                    <a:pt x="1160" y="5169"/>
                    <a:pt x="2584" y="5169"/>
                  </a:cubicBezTo>
                  <a:cubicBezTo>
                    <a:pt x="4009" y="5169"/>
                    <a:pt x="5169" y="4010"/>
                    <a:pt x="5169" y="2585"/>
                  </a:cubicBezTo>
                  <a:cubicBezTo>
                    <a:pt x="5169" y="1160"/>
                    <a:pt x="4009" y="1"/>
                    <a:pt x="2584" y="1"/>
                  </a:cubicBez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9" name="Google Shape;5419;p126"/>
            <p:cNvSpPr/>
            <p:nvPr/>
          </p:nvSpPr>
          <p:spPr>
            <a:xfrm>
              <a:off x="7291586" y="2549601"/>
              <a:ext cx="44673" cy="44682"/>
            </a:xfrm>
            <a:custGeom>
              <a:avLst/>
              <a:gdLst/>
              <a:ahLst/>
              <a:cxnLst/>
              <a:rect l="l" t="t" r="r" b="b"/>
              <a:pathLst>
                <a:path w="5169" h="5170" extrusionOk="0">
                  <a:moveTo>
                    <a:pt x="2584" y="1"/>
                  </a:moveTo>
                  <a:cubicBezTo>
                    <a:pt x="1160" y="1"/>
                    <a:pt x="0" y="1160"/>
                    <a:pt x="0" y="2585"/>
                  </a:cubicBezTo>
                  <a:cubicBezTo>
                    <a:pt x="0" y="4010"/>
                    <a:pt x="1160" y="5169"/>
                    <a:pt x="2584" y="5169"/>
                  </a:cubicBezTo>
                  <a:cubicBezTo>
                    <a:pt x="4026" y="5169"/>
                    <a:pt x="5168" y="4010"/>
                    <a:pt x="5168" y="2585"/>
                  </a:cubicBezTo>
                  <a:cubicBezTo>
                    <a:pt x="5168" y="1160"/>
                    <a:pt x="4026" y="1"/>
                    <a:pt x="2584" y="1"/>
                  </a:cubicBez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0" name="Google Shape;5420;p126"/>
            <p:cNvSpPr/>
            <p:nvPr/>
          </p:nvSpPr>
          <p:spPr>
            <a:xfrm>
              <a:off x="7287291" y="2966118"/>
              <a:ext cx="78171" cy="86814"/>
            </a:xfrm>
            <a:custGeom>
              <a:avLst/>
              <a:gdLst/>
              <a:ahLst/>
              <a:cxnLst/>
              <a:rect l="l" t="t" r="r" b="b"/>
              <a:pathLst>
                <a:path w="9045" h="10045" extrusionOk="0">
                  <a:moveTo>
                    <a:pt x="811" y="1"/>
                  </a:moveTo>
                  <a:cubicBezTo>
                    <a:pt x="391" y="1"/>
                    <a:pt x="0" y="342"/>
                    <a:pt x="0" y="807"/>
                  </a:cubicBezTo>
                  <a:lnTo>
                    <a:pt x="0" y="9238"/>
                  </a:lnTo>
                  <a:cubicBezTo>
                    <a:pt x="0" y="9704"/>
                    <a:pt x="391" y="10045"/>
                    <a:pt x="811" y="10045"/>
                  </a:cubicBezTo>
                  <a:cubicBezTo>
                    <a:pt x="945" y="10045"/>
                    <a:pt x="1082" y="10010"/>
                    <a:pt x="1210" y="9934"/>
                  </a:cubicBezTo>
                  <a:lnTo>
                    <a:pt x="8515" y="5710"/>
                  </a:lnTo>
                  <a:cubicBezTo>
                    <a:pt x="9045" y="5412"/>
                    <a:pt x="9045" y="4633"/>
                    <a:pt x="8515" y="4319"/>
                  </a:cubicBezTo>
                  <a:lnTo>
                    <a:pt x="1210" y="111"/>
                  </a:lnTo>
                  <a:cubicBezTo>
                    <a:pt x="1082" y="35"/>
                    <a:pt x="945" y="1"/>
                    <a:pt x="811" y="1"/>
                  </a:cubicBezTo>
                  <a:close/>
                </a:path>
              </a:pathLst>
            </a:custGeom>
            <a:solidFill>
              <a:schemeClr val="accent6"/>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1" name="Google Shape;5421;p126"/>
            <p:cNvSpPr/>
            <p:nvPr/>
          </p:nvSpPr>
          <p:spPr>
            <a:xfrm>
              <a:off x="7567757" y="2866003"/>
              <a:ext cx="282463" cy="63289"/>
            </a:xfrm>
            <a:custGeom>
              <a:avLst/>
              <a:gdLst/>
              <a:ahLst/>
              <a:cxnLst/>
              <a:rect l="l" t="t" r="r" b="b"/>
              <a:pathLst>
                <a:path w="32683" h="7323" extrusionOk="0">
                  <a:moveTo>
                    <a:pt x="3660" y="0"/>
                  </a:moveTo>
                  <a:cubicBezTo>
                    <a:pt x="1639" y="0"/>
                    <a:pt x="0" y="1639"/>
                    <a:pt x="0" y="3660"/>
                  </a:cubicBezTo>
                  <a:cubicBezTo>
                    <a:pt x="0" y="5681"/>
                    <a:pt x="1639" y="7322"/>
                    <a:pt x="3660" y="7322"/>
                  </a:cubicBezTo>
                  <a:lnTo>
                    <a:pt x="29023" y="7322"/>
                  </a:lnTo>
                  <a:cubicBezTo>
                    <a:pt x="31044" y="7322"/>
                    <a:pt x="32683" y="5681"/>
                    <a:pt x="32683" y="3660"/>
                  </a:cubicBezTo>
                  <a:cubicBezTo>
                    <a:pt x="32683" y="1639"/>
                    <a:pt x="31044" y="0"/>
                    <a:pt x="29023" y="0"/>
                  </a:cubicBezTo>
                  <a:close/>
                </a:path>
              </a:pathLst>
            </a:custGeom>
            <a:solidFill>
              <a:srgbClr val="94FFB0"/>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2" name="Google Shape;5422;p126"/>
            <p:cNvSpPr/>
            <p:nvPr/>
          </p:nvSpPr>
          <p:spPr>
            <a:xfrm>
              <a:off x="7567757" y="2977958"/>
              <a:ext cx="282463" cy="63133"/>
            </a:xfrm>
            <a:custGeom>
              <a:avLst/>
              <a:gdLst/>
              <a:ahLst/>
              <a:cxnLst/>
              <a:rect l="l" t="t" r="r" b="b"/>
              <a:pathLst>
                <a:path w="32683" h="7305" extrusionOk="0">
                  <a:moveTo>
                    <a:pt x="3660" y="0"/>
                  </a:moveTo>
                  <a:cubicBezTo>
                    <a:pt x="1639" y="0"/>
                    <a:pt x="0" y="1624"/>
                    <a:pt x="0" y="3645"/>
                  </a:cubicBezTo>
                  <a:cubicBezTo>
                    <a:pt x="0" y="5666"/>
                    <a:pt x="1639" y="7305"/>
                    <a:pt x="3660" y="7305"/>
                  </a:cubicBezTo>
                  <a:lnTo>
                    <a:pt x="29023" y="7305"/>
                  </a:lnTo>
                  <a:cubicBezTo>
                    <a:pt x="31044" y="7305"/>
                    <a:pt x="32683" y="5666"/>
                    <a:pt x="32683" y="3645"/>
                  </a:cubicBezTo>
                  <a:cubicBezTo>
                    <a:pt x="32683" y="1624"/>
                    <a:pt x="31044" y="0"/>
                    <a:pt x="29023" y="0"/>
                  </a:cubicBezTo>
                  <a:close/>
                </a:path>
              </a:pathLst>
            </a:custGeom>
            <a:solidFill>
              <a:srgbClr val="94FFB0"/>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3" name="Google Shape;5423;p126"/>
            <p:cNvSpPr/>
            <p:nvPr/>
          </p:nvSpPr>
          <p:spPr>
            <a:xfrm>
              <a:off x="7567757" y="3089766"/>
              <a:ext cx="282463" cy="63151"/>
            </a:xfrm>
            <a:custGeom>
              <a:avLst/>
              <a:gdLst/>
              <a:ahLst/>
              <a:cxnLst/>
              <a:rect l="l" t="t" r="r" b="b"/>
              <a:pathLst>
                <a:path w="32683" h="7307" extrusionOk="0">
                  <a:moveTo>
                    <a:pt x="3660" y="0"/>
                  </a:moveTo>
                  <a:cubicBezTo>
                    <a:pt x="1639" y="0"/>
                    <a:pt x="0" y="1641"/>
                    <a:pt x="0" y="3662"/>
                  </a:cubicBezTo>
                  <a:cubicBezTo>
                    <a:pt x="0" y="5683"/>
                    <a:pt x="1639" y="7306"/>
                    <a:pt x="3660" y="7306"/>
                  </a:cubicBezTo>
                  <a:lnTo>
                    <a:pt x="29023" y="7306"/>
                  </a:lnTo>
                  <a:cubicBezTo>
                    <a:pt x="31044" y="7306"/>
                    <a:pt x="32683" y="5683"/>
                    <a:pt x="32683" y="3662"/>
                  </a:cubicBezTo>
                  <a:cubicBezTo>
                    <a:pt x="32683" y="1641"/>
                    <a:pt x="31044" y="0"/>
                    <a:pt x="29023" y="0"/>
                  </a:cubicBezTo>
                  <a:close/>
                </a:path>
              </a:pathLst>
            </a:custGeom>
            <a:solidFill>
              <a:srgbClr val="94FFB0"/>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4" name="Google Shape;5424;p126"/>
            <p:cNvSpPr/>
            <p:nvPr/>
          </p:nvSpPr>
          <p:spPr>
            <a:xfrm>
              <a:off x="7567757" y="2866003"/>
              <a:ext cx="282463" cy="63289"/>
            </a:xfrm>
            <a:custGeom>
              <a:avLst/>
              <a:gdLst/>
              <a:ahLst/>
              <a:cxnLst/>
              <a:rect l="l" t="t" r="r" b="b"/>
              <a:pathLst>
                <a:path w="32683" h="7323" extrusionOk="0">
                  <a:moveTo>
                    <a:pt x="3660" y="0"/>
                  </a:moveTo>
                  <a:cubicBezTo>
                    <a:pt x="1639" y="0"/>
                    <a:pt x="0" y="1639"/>
                    <a:pt x="0" y="3660"/>
                  </a:cubicBezTo>
                  <a:cubicBezTo>
                    <a:pt x="0" y="5681"/>
                    <a:pt x="1639" y="7322"/>
                    <a:pt x="3660" y="7322"/>
                  </a:cubicBezTo>
                  <a:lnTo>
                    <a:pt x="29023" y="7322"/>
                  </a:lnTo>
                  <a:cubicBezTo>
                    <a:pt x="31044" y="7322"/>
                    <a:pt x="32683" y="5681"/>
                    <a:pt x="32683" y="3660"/>
                  </a:cubicBezTo>
                  <a:cubicBezTo>
                    <a:pt x="32683" y="1639"/>
                    <a:pt x="31044" y="0"/>
                    <a:pt x="29023" y="0"/>
                  </a:cubicBezTo>
                  <a:close/>
                </a:path>
              </a:pathLst>
            </a:custGeom>
            <a:solidFill>
              <a:schemeClr val="accent1"/>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5" name="Google Shape;5425;p126"/>
            <p:cNvSpPr/>
            <p:nvPr/>
          </p:nvSpPr>
          <p:spPr>
            <a:xfrm>
              <a:off x="7567757" y="2977958"/>
              <a:ext cx="282463" cy="63133"/>
            </a:xfrm>
            <a:custGeom>
              <a:avLst/>
              <a:gdLst/>
              <a:ahLst/>
              <a:cxnLst/>
              <a:rect l="l" t="t" r="r" b="b"/>
              <a:pathLst>
                <a:path w="32683" h="7305" extrusionOk="0">
                  <a:moveTo>
                    <a:pt x="3660" y="0"/>
                  </a:moveTo>
                  <a:cubicBezTo>
                    <a:pt x="1639" y="0"/>
                    <a:pt x="0" y="1624"/>
                    <a:pt x="0" y="3645"/>
                  </a:cubicBezTo>
                  <a:cubicBezTo>
                    <a:pt x="0" y="5666"/>
                    <a:pt x="1639" y="7305"/>
                    <a:pt x="3660" y="7305"/>
                  </a:cubicBezTo>
                  <a:lnTo>
                    <a:pt x="29023" y="7305"/>
                  </a:lnTo>
                  <a:cubicBezTo>
                    <a:pt x="31044" y="7305"/>
                    <a:pt x="32683" y="5666"/>
                    <a:pt x="32683" y="3645"/>
                  </a:cubicBezTo>
                  <a:cubicBezTo>
                    <a:pt x="32683" y="1624"/>
                    <a:pt x="31044" y="0"/>
                    <a:pt x="29023" y="0"/>
                  </a:cubicBezTo>
                  <a:close/>
                </a:path>
              </a:pathLst>
            </a:custGeom>
            <a:solidFill>
              <a:schemeClr val="accent1"/>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6" name="Google Shape;5426;p126"/>
            <p:cNvSpPr/>
            <p:nvPr/>
          </p:nvSpPr>
          <p:spPr>
            <a:xfrm>
              <a:off x="7567757" y="3089766"/>
              <a:ext cx="282463" cy="63151"/>
            </a:xfrm>
            <a:custGeom>
              <a:avLst/>
              <a:gdLst/>
              <a:ahLst/>
              <a:cxnLst/>
              <a:rect l="l" t="t" r="r" b="b"/>
              <a:pathLst>
                <a:path w="32683" h="7307" extrusionOk="0">
                  <a:moveTo>
                    <a:pt x="3660" y="0"/>
                  </a:moveTo>
                  <a:cubicBezTo>
                    <a:pt x="1639" y="0"/>
                    <a:pt x="0" y="1641"/>
                    <a:pt x="0" y="3662"/>
                  </a:cubicBezTo>
                  <a:cubicBezTo>
                    <a:pt x="0" y="5683"/>
                    <a:pt x="1639" y="7306"/>
                    <a:pt x="3660" y="7306"/>
                  </a:cubicBezTo>
                  <a:lnTo>
                    <a:pt x="29023" y="7306"/>
                  </a:lnTo>
                  <a:cubicBezTo>
                    <a:pt x="31044" y="7306"/>
                    <a:pt x="32683" y="5683"/>
                    <a:pt x="32683" y="3662"/>
                  </a:cubicBezTo>
                  <a:cubicBezTo>
                    <a:pt x="32683" y="1641"/>
                    <a:pt x="31044" y="0"/>
                    <a:pt x="29023" y="0"/>
                  </a:cubicBezTo>
                  <a:close/>
                </a:path>
              </a:pathLst>
            </a:custGeom>
            <a:solidFill>
              <a:schemeClr val="accent1"/>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7" name="Google Shape;5427;p126"/>
            <p:cNvSpPr/>
            <p:nvPr/>
          </p:nvSpPr>
          <p:spPr>
            <a:xfrm>
              <a:off x="7160022" y="2654400"/>
              <a:ext cx="690199" cy="97652"/>
            </a:xfrm>
            <a:custGeom>
              <a:avLst/>
              <a:gdLst/>
              <a:ahLst/>
              <a:cxnLst/>
              <a:rect l="l" t="t" r="r" b="b"/>
              <a:pathLst>
                <a:path w="79861" h="11299" extrusionOk="0">
                  <a:moveTo>
                    <a:pt x="5648" y="1"/>
                  </a:moveTo>
                  <a:cubicBezTo>
                    <a:pt x="2534" y="1"/>
                    <a:pt x="0" y="2534"/>
                    <a:pt x="0" y="5649"/>
                  </a:cubicBezTo>
                  <a:cubicBezTo>
                    <a:pt x="0" y="8763"/>
                    <a:pt x="2534" y="11298"/>
                    <a:pt x="5648" y="11298"/>
                  </a:cubicBezTo>
                  <a:lnTo>
                    <a:pt x="74213" y="11298"/>
                  </a:lnTo>
                  <a:cubicBezTo>
                    <a:pt x="77327" y="11298"/>
                    <a:pt x="79861" y="8763"/>
                    <a:pt x="79861" y="5649"/>
                  </a:cubicBezTo>
                  <a:cubicBezTo>
                    <a:pt x="79861" y="2534"/>
                    <a:pt x="77327" y="1"/>
                    <a:pt x="74213" y="1"/>
                  </a:cubicBezTo>
                  <a:close/>
                </a:path>
              </a:pathLst>
            </a:custGeom>
            <a:solidFill>
              <a:srgbClr val="94FFB0"/>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8" name="Google Shape;5428;p126"/>
            <p:cNvSpPr/>
            <p:nvPr/>
          </p:nvSpPr>
          <p:spPr>
            <a:xfrm>
              <a:off x="7160022" y="2654400"/>
              <a:ext cx="690199" cy="97652"/>
            </a:xfrm>
            <a:custGeom>
              <a:avLst/>
              <a:gdLst/>
              <a:ahLst/>
              <a:cxnLst/>
              <a:rect l="l" t="t" r="r" b="b"/>
              <a:pathLst>
                <a:path w="79861" h="11299" extrusionOk="0">
                  <a:moveTo>
                    <a:pt x="5648" y="1"/>
                  </a:moveTo>
                  <a:cubicBezTo>
                    <a:pt x="2534" y="1"/>
                    <a:pt x="0" y="2534"/>
                    <a:pt x="0" y="5649"/>
                  </a:cubicBezTo>
                  <a:cubicBezTo>
                    <a:pt x="0" y="8763"/>
                    <a:pt x="2534" y="11298"/>
                    <a:pt x="5648" y="11298"/>
                  </a:cubicBezTo>
                  <a:lnTo>
                    <a:pt x="74213" y="11298"/>
                  </a:lnTo>
                  <a:cubicBezTo>
                    <a:pt x="77327" y="11298"/>
                    <a:pt x="79861" y="8763"/>
                    <a:pt x="79861" y="5649"/>
                  </a:cubicBezTo>
                  <a:cubicBezTo>
                    <a:pt x="79861" y="2534"/>
                    <a:pt x="77327" y="1"/>
                    <a:pt x="74213" y="1"/>
                  </a:cubicBezTo>
                  <a:close/>
                </a:path>
              </a:pathLst>
            </a:custGeom>
            <a:solidFill>
              <a:schemeClr val="accent1"/>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9" name="Google Shape;5429;p126"/>
            <p:cNvSpPr/>
            <p:nvPr/>
          </p:nvSpPr>
          <p:spPr>
            <a:xfrm>
              <a:off x="7160022" y="3361072"/>
              <a:ext cx="63289" cy="132291"/>
            </a:xfrm>
            <a:custGeom>
              <a:avLst/>
              <a:gdLst/>
              <a:ahLst/>
              <a:cxnLst/>
              <a:rect l="l" t="t" r="r" b="b"/>
              <a:pathLst>
                <a:path w="7323" h="15307" extrusionOk="0">
                  <a:moveTo>
                    <a:pt x="1606" y="0"/>
                  </a:moveTo>
                  <a:cubicBezTo>
                    <a:pt x="729" y="0"/>
                    <a:pt x="0" y="729"/>
                    <a:pt x="0" y="1606"/>
                  </a:cubicBezTo>
                  <a:lnTo>
                    <a:pt x="0" y="13699"/>
                  </a:lnTo>
                  <a:cubicBezTo>
                    <a:pt x="0" y="14578"/>
                    <a:pt x="729" y="15306"/>
                    <a:pt x="1606" y="15306"/>
                  </a:cubicBezTo>
                  <a:lnTo>
                    <a:pt x="5715" y="15306"/>
                  </a:lnTo>
                  <a:cubicBezTo>
                    <a:pt x="6609" y="15306"/>
                    <a:pt x="7322" y="14578"/>
                    <a:pt x="7322" y="13699"/>
                  </a:cubicBezTo>
                  <a:lnTo>
                    <a:pt x="7322" y="1606"/>
                  </a:lnTo>
                  <a:cubicBezTo>
                    <a:pt x="7322" y="729"/>
                    <a:pt x="6609" y="0"/>
                    <a:pt x="5715" y="0"/>
                  </a:cubicBezTo>
                  <a:close/>
                </a:path>
              </a:pathLst>
            </a:custGeom>
            <a:solidFill>
              <a:srgbClr val="94FFB0"/>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0" name="Google Shape;5430;p126"/>
            <p:cNvSpPr/>
            <p:nvPr/>
          </p:nvSpPr>
          <p:spPr>
            <a:xfrm>
              <a:off x="7285433" y="3263144"/>
              <a:ext cx="63289" cy="230219"/>
            </a:xfrm>
            <a:custGeom>
              <a:avLst/>
              <a:gdLst/>
              <a:ahLst/>
              <a:cxnLst/>
              <a:rect l="l" t="t" r="r" b="b"/>
              <a:pathLst>
                <a:path w="7323" h="26638" extrusionOk="0">
                  <a:moveTo>
                    <a:pt x="1607" y="0"/>
                  </a:moveTo>
                  <a:cubicBezTo>
                    <a:pt x="712" y="0"/>
                    <a:pt x="0" y="729"/>
                    <a:pt x="0" y="1607"/>
                  </a:cubicBezTo>
                  <a:lnTo>
                    <a:pt x="0" y="25030"/>
                  </a:lnTo>
                  <a:cubicBezTo>
                    <a:pt x="0" y="25909"/>
                    <a:pt x="712" y="26637"/>
                    <a:pt x="1607" y="26637"/>
                  </a:cubicBezTo>
                  <a:lnTo>
                    <a:pt x="5715" y="26637"/>
                  </a:lnTo>
                  <a:cubicBezTo>
                    <a:pt x="6593" y="26637"/>
                    <a:pt x="7322" y="25909"/>
                    <a:pt x="7322" y="25030"/>
                  </a:cubicBezTo>
                  <a:lnTo>
                    <a:pt x="7322" y="1607"/>
                  </a:lnTo>
                  <a:cubicBezTo>
                    <a:pt x="7322" y="729"/>
                    <a:pt x="6593" y="0"/>
                    <a:pt x="5715" y="0"/>
                  </a:cubicBezTo>
                  <a:close/>
                </a:path>
              </a:pathLst>
            </a:custGeom>
            <a:solidFill>
              <a:srgbClr val="94FFB0"/>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1" name="Google Shape;5431;p126"/>
            <p:cNvSpPr/>
            <p:nvPr/>
          </p:nvSpPr>
          <p:spPr>
            <a:xfrm>
              <a:off x="7410844" y="3306952"/>
              <a:ext cx="63142" cy="186410"/>
            </a:xfrm>
            <a:custGeom>
              <a:avLst/>
              <a:gdLst/>
              <a:ahLst/>
              <a:cxnLst/>
              <a:rect l="l" t="t" r="r" b="b"/>
              <a:pathLst>
                <a:path w="7306" h="21569" extrusionOk="0">
                  <a:moveTo>
                    <a:pt x="1607" y="0"/>
                  </a:moveTo>
                  <a:cubicBezTo>
                    <a:pt x="712" y="0"/>
                    <a:pt x="1" y="712"/>
                    <a:pt x="1" y="1607"/>
                  </a:cubicBezTo>
                  <a:lnTo>
                    <a:pt x="1" y="19961"/>
                  </a:lnTo>
                  <a:cubicBezTo>
                    <a:pt x="1" y="20840"/>
                    <a:pt x="712" y="21568"/>
                    <a:pt x="1607" y="21568"/>
                  </a:cubicBezTo>
                  <a:lnTo>
                    <a:pt x="5715" y="21568"/>
                  </a:lnTo>
                  <a:cubicBezTo>
                    <a:pt x="6594" y="21568"/>
                    <a:pt x="7305" y="20840"/>
                    <a:pt x="7305" y="19961"/>
                  </a:cubicBezTo>
                  <a:lnTo>
                    <a:pt x="7305" y="1607"/>
                  </a:lnTo>
                  <a:cubicBezTo>
                    <a:pt x="7305" y="712"/>
                    <a:pt x="6594" y="0"/>
                    <a:pt x="5715" y="0"/>
                  </a:cubicBezTo>
                  <a:close/>
                </a:path>
              </a:pathLst>
            </a:custGeom>
            <a:solidFill>
              <a:srgbClr val="94FFB0"/>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2" name="Google Shape;5432;p126"/>
            <p:cNvSpPr/>
            <p:nvPr/>
          </p:nvSpPr>
          <p:spPr>
            <a:xfrm>
              <a:off x="7536255" y="3407456"/>
              <a:ext cx="63142" cy="85906"/>
            </a:xfrm>
            <a:custGeom>
              <a:avLst/>
              <a:gdLst/>
              <a:ahLst/>
              <a:cxnLst/>
              <a:rect l="l" t="t" r="r" b="b"/>
              <a:pathLst>
                <a:path w="7306" h="9940" extrusionOk="0">
                  <a:moveTo>
                    <a:pt x="1591" y="0"/>
                  </a:moveTo>
                  <a:cubicBezTo>
                    <a:pt x="712" y="0"/>
                    <a:pt x="1" y="729"/>
                    <a:pt x="1" y="1606"/>
                  </a:cubicBezTo>
                  <a:lnTo>
                    <a:pt x="1" y="8332"/>
                  </a:lnTo>
                  <a:cubicBezTo>
                    <a:pt x="1" y="9211"/>
                    <a:pt x="712" y="9939"/>
                    <a:pt x="1591" y="9939"/>
                  </a:cubicBezTo>
                  <a:lnTo>
                    <a:pt x="5699" y="9939"/>
                  </a:lnTo>
                  <a:cubicBezTo>
                    <a:pt x="6594" y="9939"/>
                    <a:pt x="7305" y="9211"/>
                    <a:pt x="7305" y="8332"/>
                  </a:cubicBezTo>
                  <a:lnTo>
                    <a:pt x="7305" y="1606"/>
                  </a:lnTo>
                  <a:cubicBezTo>
                    <a:pt x="7305" y="729"/>
                    <a:pt x="6594" y="0"/>
                    <a:pt x="5699" y="0"/>
                  </a:cubicBezTo>
                  <a:close/>
                </a:path>
              </a:pathLst>
            </a:custGeom>
            <a:solidFill>
              <a:srgbClr val="94FFB0"/>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3" name="Google Shape;5433;p126"/>
            <p:cNvSpPr/>
            <p:nvPr/>
          </p:nvSpPr>
          <p:spPr>
            <a:xfrm>
              <a:off x="7661520" y="3256411"/>
              <a:ext cx="63289" cy="236951"/>
            </a:xfrm>
            <a:custGeom>
              <a:avLst/>
              <a:gdLst/>
              <a:ahLst/>
              <a:cxnLst/>
              <a:rect l="l" t="t" r="r" b="b"/>
              <a:pathLst>
                <a:path w="7323" h="27417" extrusionOk="0">
                  <a:moveTo>
                    <a:pt x="1608" y="0"/>
                  </a:moveTo>
                  <a:cubicBezTo>
                    <a:pt x="730" y="0"/>
                    <a:pt x="1" y="713"/>
                    <a:pt x="1" y="1608"/>
                  </a:cubicBezTo>
                  <a:lnTo>
                    <a:pt x="1" y="25809"/>
                  </a:lnTo>
                  <a:cubicBezTo>
                    <a:pt x="1" y="26688"/>
                    <a:pt x="730" y="27416"/>
                    <a:pt x="1608" y="27416"/>
                  </a:cubicBezTo>
                  <a:lnTo>
                    <a:pt x="5716" y="27416"/>
                  </a:lnTo>
                  <a:cubicBezTo>
                    <a:pt x="6611" y="27416"/>
                    <a:pt x="7323" y="26688"/>
                    <a:pt x="7323" y="25809"/>
                  </a:cubicBezTo>
                  <a:lnTo>
                    <a:pt x="7323" y="1608"/>
                  </a:lnTo>
                  <a:cubicBezTo>
                    <a:pt x="7323" y="713"/>
                    <a:pt x="6611" y="0"/>
                    <a:pt x="5716" y="0"/>
                  </a:cubicBezTo>
                  <a:close/>
                </a:path>
              </a:pathLst>
            </a:custGeom>
            <a:solidFill>
              <a:srgbClr val="94FFB0"/>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4" name="Google Shape;5434;p126"/>
            <p:cNvSpPr/>
            <p:nvPr/>
          </p:nvSpPr>
          <p:spPr>
            <a:xfrm>
              <a:off x="7786940" y="3315543"/>
              <a:ext cx="63280" cy="177819"/>
            </a:xfrm>
            <a:custGeom>
              <a:avLst/>
              <a:gdLst/>
              <a:ahLst/>
              <a:cxnLst/>
              <a:rect l="l" t="t" r="r" b="b"/>
              <a:pathLst>
                <a:path w="7322" h="20575" extrusionOk="0">
                  <a:moveTo>
                    <a:pt x="1608" y="0"/>
                  </a:moveTo>
                  <a:cubicBezTo>
                    <a:pt x="729" y="0"/>
                    <a:pt x="0" y="712"/>
                    <a:pt x="0" y="1606"/>
                  </a:cubicBezTo>
                  <a:lnTo>
                    <a:pt x="0" y="18967"/>
                  </a:lnTo>
                  <a:cubicBezTo>
                    <a:pt x="0" y="19846"/>
                    <a:pt x="729" y="20574"/>
                    <a:pt x="1608" y="20574"/>
                  </a:cubicBezTo>
                  <a:lnTo>
                    <a:pt x="5716" y="20574"/>
                  </a:lnTo>
                  <a:cubicBezTo>
                    <a:pt x="6593" y="20574"/>
                    <a:pt x="7322" y="19846"/>
                    <a:pt x="7322" y="18967"/>
                  </a:cubicBezTo>
                  <a:lnTo>
                    <a:pt x="7322" y="1606"/>
                  </a:lnTo>
                  <a:cubicBezTo>
                    <a:pt x="7322" y="712"/>
                    <a:pt x="6593" y="0"/>
                    <a:pt x="5716" y="0"/>
                  </a:cubicBezTo>
                  <a:close/>
                </a:path>
              </a:pathLst>
            </a:custGeom>
            <a:solidFill>
              <a:srgbClr val="94FFB0"/>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5" name="Google Shape;5435;p126"/>
            <p:cNvSpPr/>
            <p:nvPr/>
          </p:nvSpPr>
          <p:spPr>
            <a:xfrm>
              <a:off x="7160022" y="3361072"/>
              <a:ext cx="63289" cy="132291"/>
            </a:xfrm>
            <a:custGeom>
              <a:avLst/>
              <a:gdLst/>
              <a:ahLst/>
              <a:cxnLst/>
              <a:rect l="l" t="t" r="r" b="b"/>
              <a:pathLst>
                <a:path w="7323" h="15307" extrusionOk="0">
                  <a:moveTo>
                    <a:pt x="1606" y="0"/>
                  </a:moveTo>
                  <a:cubicBezTo>
                    <a:pt x="729" y="0"/>
                    <a:pt x="0" y="729"/>
                    <a:pt x="0" y="1606"/>
                  </a:cubicBezTo>
                  <a:lnTo>
                    <a:pt x="0" y="13699"/>
                  </a:lnTo>
                  <a:cubicBezTo>
                    <a:pt x="0" y="14578"/>
                    <a:pt x="729" y="15306"/>
                    <a:pt x="1606" y="15306"/>
                  </a:cubicBezTo>
                  <a:lnTo>
                    <a:pt x="5715" y="15306"/>
                  </a:lnTo>
                  <a:cubicBezTo>
                    <a:pt x="6609" y="15306"/>
                    <a:pt x="7322" y="14578"/>
                    <a:pt x="7322" y="13699"/>
                  </a:cubicBezTo>
                  <a:lnTo>
                    <a:pt x="7322" y="1606"/>
                  </a:lnTo>
                  <a:cubicBezTo>
                    <a:pt x="7322" y="729"/>
                    <a:pt x="6609" y="0"/>
                    <a:pt x="5715" y="0"/>
                  </a:cubicBezTo>
                  <a:close/>
                </a:path>
              </a:pathLst>
            </a:custGeom>
            <a:solidFill>
              <a:schemeClr val="accent4"/>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6" name="Google Shape;5436;p126"/>
            <p:cNvSpPr/>
            <p:nvPr/>
          </p:nvSpPr>
          <p:spPr>
            <a:xfrm>
              <a:off x="7285433" y="3263144"/>
              <a:ext cx="63289" cy="230219"/>
            </a:xfrm>
            <a:custGeom>
              <a:avLst/>
              <a:gdLst/>
              <a:ahLst/>
              <a:cxnLst/>
              <a:rect l="l" t="t" r="r" b="b"/>
              <a:pathLst>
                <a:path w="7323" h="26638" extrusionOk="0">
                  <a:moveTo>
                    <a:pt x="1607" y="0"/>
                  </a:moveTo>
                  <a:cubicBezTo>
                    <a:pt x="712" y="0"/>
                    <a:pt x="0" y="729"/>
                    <a:pt x="0" y="1607"/>
                  </a:cubicBezTo>
                  <a:lnTo>
                    <a:pt x="0" y="25030"/>
                  </a:lnTo>
                  <a:cubicBezTo>
                    <a:pt x="0" y="25909"/>
                    <a:pt x="712" y="26637"/>
                    <a:pt x="1607" y="26637"/>
                  </a:cubicBezTo>
                  <a:lnTo>
                    <a:pt x="5715" y="26637"/>
                  </a:lnTo>
                  <a:cubicBezTo>
                    <a:pt x="6593" y="26637"/>
                    <a:pt x="7322" y="25909"/>
                    <a:pt x="7322" y="25030"/>
                  </a:cubicBezTo>
                  <a:lnTo>
                    <a:pt x="7322" y="1607"/>
                  </a:lnTo>
                  <a:cubicBezTo>
                    <a:pt x="7322" y="729"/>
                    <a:pt x="6593" y="0"/>
                    <a:pt x="5715" y="0"/>
                  </a:cubicBez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7" name="Google Shape;5437;p126"/>
            <p:cNvSpPr/>
            <p:nvPr/>
          </p:nvSpPr>
          <p:spPr>
            <a:xfrm>
              <a:off x="7410844" y="3306952"/>
              <a:ext cx="63142" cy="186410"/>
            </a:xfrm>
            <a:custGeom>
              <a:avLst/>
              <a:gdLst/>
              <a:ahLst/>
              <a:cxnLst/>
              <a:rect l="l" t="t" r="r" b="b"/>
              <a:pathLst>
                <a:path w="7306" h="21569" extrusionOk="0">
                  <a:moveTo>
                    <a:pt x="1607" y="0"/>
                  </a:moveTo>
                  <a:cubicBezTo>
                    <a:pt x="712" y="0"/>
                    <a:pt x="1" y="712"/>
                    <a:pt x="1" y="1607"/>
                  </a:cubicBezTo>
                  <a:lnTo>
                    <a:pt x="1" y="19961"/>
                  </a:lnTo>
                  <a:cubicBezTo>
                    <a:pt x="1" y="20840"/>
                    <a:pt x="712" y="21568"/>
                    <a:pt x="1607" y="21568"/>
                  </a:cubicBezTo>
                  <a:lnTo>
                    <a:pt x="5715" y="21568"/>
                  </a:lnTo>
                  <a:cubicBezTo>
                    <a:pt x="6594" y="21568"/>
                    <a:pt x="7305" y="20840"/>
                    <a:pt x="7305" y="19961"/>
                  </a:cubicBezTo>
                  <a:lnTo>
                    <a:pt x="7305" y="1607"/>
                  </a:lnTo>
                  <a:cubicBezTo>
                    <a:pt x="7305" y="712"/>
                    <a:pt x="6594" y="0"/>
                    <a:pt x="5715" y="0"/>
                  </a:cubicBezTo>
                  <a:close/>
                </a:path>
              </a:pathLst>
            </a:custGeom>
            <a:solidFill>
              <a:schemeClr val="accent4"/>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8" name="Google Shape;5438;p126"/>
            <p:cNvSpPr/>
            <p:nvPr/>
          </p:nvSpPr>
          <p:spPr>
            <a:xfrm>
              <a:off x="7536255" y="3407456"/>
              <a:ext cx="63142" cy="85906"/>
            </a:xfrm>
            <a:custGeom>
              <a:avLst/>
              <a:gdLst/>
              <a:ahLst/>
              <a:cxnLst/>
              <a:rect l="l" t="t" r="r" b="b"/>
              <a:pathLst>
                <a:path w="7306" h="9940" extrusionOk="0">
                  <a:moveTo>
                    <a:pt x="1591" y="0"/>
                  </a:moveTo>
                  <a:cubicBezTo>
                    <a:pt x="712" y="0"/>
                    <a:pt x="1" y="729"/>
                    <a:pt x="1" y="1606"/>
                  </a:cubicBezTo>
                  <a:lnTo>
                    <a:pt x="1" y="8332"/>
                  </a:lnTo>
                  <a:cubicBezTo>
                    <a:pt x="1" y="9211"/>
                    <a:pt x="712" y="9939"/>
                    <a:pt x="1591" y="9939"/>
                  </a:cubicBezTo>
                  <a:lnTo>
                    <a:pt x="5699" y="9939"/>
                  </a:lnTo>
                  <a:cubicBezTo>
                    <a:pt x="6594" y="9939"/>
                    <a:pt x="7305" y="9211"/>
                    <a:pt x="7305" y="8332"/>
                  </a:cubicBezTo>
                  <a:lnTo>
                    <a:pt x="7305" y="1606"/>
                  </a:lnTo>
                  <a:cubicBezTo>
                    <a:pt x="7305" y="729"/>
                    <a:pt x="6594" y="0"/>
                    <a:pt x="5699" y="0"/>
                  </a:cubicBez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9" name="Google Shape;5439;p126"/>
            <p:cNvSpPr/>
            <p:nvPr/>
          </p:nvSpPr>
          <p:spPr>
            <a:xfrm>
              <a:off x="7661520" y="3256411"/>
              <a:ext cx="63289" cy="236951"/>
            </a:xfrm>
            <a:custGeom>
              <a:avLst/>
              <a:gdLst/>
              <a:ahLst/>
              <a:cxnLst/>
              <a:rect l="l" t="t" r="r" b="b"/>
              <a:pathLst>
                <a:path w="7323" h="27417" extrusionOk="0">
                  <a:moveTo>
                    <a:pt x="1608" y="0"/>
                  </a:moveTo>
                  <a:cubicBezTo>
                    <a:pt x="730" y="0"/>
                    <a:pt x="1" y="713"/>
                    <a:pt x="1" y="1608"/>
                  </a:cubicBezTo>
                  <a:lnTo>
                    <a:pt x="1" y="25809"/>
                  </a:lnTo>
                  <a:cubicBezTo>
                    <a:pt x="1" y="26688"/>
                    <a:pt x="730" y="27416"/>
                    <a:pt x="1608" y="27416"/>
                  </a:cubicBezTo>
                  <a:lnTo>
                    <a:pt x="5716" y="27416"/>
                  </a:lnTo>
                  <a:cubicBezTo>
                    <a:pt x="6611" y="27416"/>
                    <a:pt x="7323" y="26688"/>
                    <a:pt x="7323" y="25809"/>
                  </a:cubicBezTo>
                  <a:lnTo>
                    <a:pt x="7323" y="1608"/>
                  </a:lnTo>
                  <a:cubicBezTo>
                    <a:pt x="7323" y="713"/>
                    <a:pt x="6611" y="0"/>
                    <a:pt x="5716" y="0"/>
                  </a:cubicBezTo>
                  <a:close/>
                </a:path>
              </a:pathLst>
            </a:custGeom>
            <a:solidFill>
              <a:schemeClr val="accent4"/>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0" name="Google Shape;5440;p126"/>
            <p:cNvSpPr/>
            <p:nvPr/>
          </p:nvSpPr>
          <p:spPr>
            <a:xfrm>
              <a:off x="7786940" y="3315543"/>
              <a:ext cx="63280" cy="177819"/>
            </a:xfrm>
            <a:custGeom>
              <a:avLst/>
              <a:gdLst/>
              <a:ahLst/>
              <a:cxnLst/>
              <a:rect l="l" t="t" r="r" b="b"/>
              <a:pathLst>
                <a:path w="7322" h="20575" extrusionOk="0">
                  <a:moveTo>
                    <a:pt x="1608" y="0"/>
                  </a:moveTo>
                  <a:cubicBezTo>
                    <a:pt x="729" y="0"/>
                    <a:pt x="0" y="712"/>
                    <a:pt x="0" y="1606"/>
                  </a:cubicBezTo>
                  <a:lnTo>
                    <a:pt x="0" y="18967"/>
                  </a:lnTo>
                  <a:cubicBezTo>
                    <a:pt x="0" y="19846"/>
                    <a:pt x="729" y="20574"/>
                    <a:pt x="1608" y="20574"/>
                  </a:cubicBezTo>
                  <a:lnTo>
                    <a:pt x="5716" y="20574"/>
                  </a:lnTo>
                  <a:cubicBezTo>
                    <a:pt x="6593" y="20574"/>
                    <a:pt x="7322" y="19846"/>
                    <a:pt x="7322" y="18967"/>
                  </a:cubicBezTo>
                  <a:lnTo>
                    <a:pt x="7322" y="1606"/>
                  </a:lnTo>
                  <a:cubicBezTo>
                    <a:pt x="7322" y="712"/>
                    <a:pt x="6593" y="0"/>
                    <a:pt x="5716" y="0"/>
                  </a:cubicBez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1" name="Google Shape;5441;p126"/>
            <p:cNvSpPr/>
            <p:nvPr/>
          </p:nvSpPr>
          <p:spPr>
            <a:xfrm>
              <a:off x="6726514" y="2512663"/>
              <a:ext cx="149325" cy="149481"/>
            </a:xfrm>
            <a:custGeom>
              <a:avLst/>
              <a:gdLst/>
              <a:ahLst/>
              <a:cxnLst/>
              <a:rect l="l" t="t" r="r" b="b"/>
              <a:pathLst>
                <a:path w="17278" h="17296" extrusionOk="0">
                  <a:moveTo>
                    <a:pt x="8647" y="1"/>
                  </a:moveTo>
                  <a:cubicBezTo>
                    <a:pt x="3859" y="1"/>
                    <a:pt x="0" y="3877"/>
                    <a:pt x="0" y="8648"/>
                  </a:cubicBezTo>
                  <a:cubicBezTo>
                    <a:pt x="0" y="13419"/>
                    <a:pt x="3859" y="17295"/>
                    <a:pt x="8647" y="17295"/>
                  </a:cubicBezTo>
                  <a:cubicBezTo>
                    <a:pt x="13418" y="17295"/>
                    <a:pt x="17277" y="13419"/>
                    <a:pt x="17277" y="8648"/>
                  </a:cubicBezTo>
                  <a:cubicBezTo>
                    <a:pt x="17277" y="3877"/>
                    <a:pt x="13418" y="1"/>
                    <a:pt x="8647" y="1"/>
                  </a:cubicBezTo>
                  <a:close/>
                </a:path>
              </a:pathLst>
            </a:custGeom>
            <a:solidFill>
              <a:schemeClr val="accent4"/>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2" name="Google Shape;5442;p126"/>
            <p:cNvSpPr/>
            <p:nvPr/>
          </p:nvSpPr>
          <p:spPr>
            <a:xfrm>
              <a:off x="6766027" y="2575088"/>
              <a:ext cx="12748" cy="38511"/>
            </a:xfrm>
            <a:custGeom>
              <a:avLst/>
              <a:gdLst/>
              <a:ahLst/>
              <a:cxnLst/>
              <a:rect l="l" t="t" r="r" b="b"/>
              <a:pathLst>
                <a:path w="1475" h="4456" extrusionOk="0">
                  <a:moveTo>
                    <a:pt x="0" y="0"/>
                  </a:moveTo>
                  <a:lnTo>
                    <a:pt x="0" y="4456"/>
                  </a:lnTo>
                  <a:lnTo>
                    <a:pt x="1474" y="4456"/>
                  </a:lnTo>
                  <a:lnTo>
                    <a:pt x="1474" y="0"/>
                  </a:lnTo>
                  <a:close/>
                </a:path>
              </a:pathLst>
            </a:custGeom>
            <a:solidFill>
              <a:srgbClr val="94FFB0"/>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3" name="Google Shape;5443;p126"/>
            <p:cNvSpPr/>
            <p:nvPr/>
          </p:nvSpPr>
          <p:spPr>
            <a:xfrm>
              <a:off x="6785214" y="2549455"/>
              <a:ext cx="51259" cy="64145"/>
            </a:xfrm>
            <a:custGeom>
              <a:avLst/>
              <a:gdLst/>
              <a:ahLst/>
              <a:cxnLst/>
              <a:rect l="l" t="t" r="r" b="b"/>
              <a:pathLst>
                <a:path w="5931" h="7422" extrusionOk="0">
                  <a:moveTo>
                    <a:pt x="2651" y="1"/>
                  </a:moveTo>
                  <a:lnTo>
                    <a:pt x="215" y="2452"/>
                  </a:lnTo>
                  <a:cubicBezTo>
                    <a:pt x="82" y="2585"/>
                    <a:pt x="0" y="2768"/>
                    <a:pt x="0" y="2966"/>
                  </a:cubicBezTo>
                  <a:lnTo>
                    <a:pt x="0" y="6677"/>
                  </a:lnTo>
                  <a:cubicBezTo>
                    <a:pt x="0" y="7091"/>
                    <a:pt x="331" y="7422"/>
                    <a:pt x="729" y="7422"/>
                  </a:cubicBezTo>
                  <a:lnTo>
                    <a:pt x="4075" y="7422"/>
                  </a:lnTo>
                  <a:cubicBezTo>
                    <a:pt x="4373" y="7422"/>
                    <a:pt x="4638" y="7223"/>
                    <a:pt x="4754" y="6958"/>
                  </a:cubicBezTo>
                  <a:lnTo>
                    <a:pt x="5864" y="4358"/>
                  </a:lnTo>
                  <a:cubicBezTo>
                    <a:pt x="5897" y="4259"/>
                    <a:pt x="5931" y="4175"/>
                    <a:pt x="5931" y="4076"/>
                  </a:cubicBezTo>
                  <a:lnTo>
                    <a:pt x="5931" y="3364"/>
                  </a:lnTo>
                  <a:lnTo>
                    <a:pt x="5913" y="3364"/>
                  </a:lnTo>
                  <a:lnTo>
                    <a:pt x="5931" y="3347"/>
                  </a:lnTo>
                  <a:cubicBezTo>
                    <a:pt x="5931" y="2933"/>
                    <a:pt x="5599" y="2602"/>
                    <a:pt x="5184" y="2602"/>
                  </a:cubicBezTo>
                  <a:lnTo>
                    <a:pt x="2849" y="2602"/>
                  </a:lnTo>
                  <a:lnTo>
                    <a:pt x="3197" y="912"/>
                  </a:lnTo>
                  <a:cubicBezTo>
                    <a:pt x="3197" y="862"/>
                    <a:pt x="3214" y="829"/>
                    <a:pt x="3214" y="796"/>
                  </a:cubicBezTo>
                  <a:cubicBezTo>
                    <a:pt x="3214" y="630"/>
                    <a:pt x="3148" y="498"/>
                    <a:pt x="3048" y="398"/>
                  </a:cubicBezTo>
                  <a:lnTo>
                    <a:pt x="2651" y="1"/>
                  </a:lnTo>
                  <a:close/>
                </a:path>
              </a:pathLst>
            </a:custGeom>
            <a:solidFill>
              <a:schemeClr val="accent6"/>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4" name="Google Shape;5444;p126"/>
            <p:cNvSpPr/>
            <p:nvPr/>
          </p:nvSpPr>
          <p:spPr>
            <a:xfrm>
              <a:off x="7489439" y="4083481"/>
              <a:ext cx="470740" cy="209892"/>
            </a:xfrm>
            <a:custGeom>
              <a:avLst/>
              <a:gdLst/>
              <a:ahLst/>
              <a:cxnLst/>
              <a:rect l="l" t="t" r="r" b="b"/>
              <a:pathLst>
                <a:path w="54468" h="24286" extrusionOk="0">
                  <a:moveTo>
                    <a:pt x="12159" y="1"/>
                  </a:moveTo>
                  <a:cubicBezTo>
                    <a:pt x="5451" y="1"/>
                    <a:pt x="0" y="5434"/>
                    <a:pt x="0" y="12142"/>
                  </a:cubicBezTo>
                  <a:cubicBezTo>
                    <a:pt x="0" y="18852"/>
                    <a:pt x="5451" y="24285"/>
                    <a:pt x="12159" y="24285"/>
                  </a:cubicBezTo>
                  <a:lnTo>
                    <a:pt x="42325" y="24285"/>
                  </a:lnTo>
                  <a:cubicBezTo>
                    <a:pt x="49034" y="24285"/>
                    <a:pt x="54467" y="18852"/>
                    <a:pt x="54467" y="12142"/>
                  </a:cubicBezTo>
                  <a:cubicBezTo>
                    <a:pt x="54467" y="5434"/>
                    <a:pt x="49034" y="1"/>
                    <a:pt x="42325" y="1"/>
                  </a:cubicBezTo>
                  <a:close/>
                </a:path>
              </a:pathLst>
            </a:custGeom>
            <a:solidFill>
              <a:srgbClr val="94FFB0"/>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5" name="Google Shape;5445;p126"/>
            <p:cNvSpPr/>
            <p:nvPr/>
          </p:nvSpPr>
          <p:spPr>
            <a:xfrm>
              <a:off x="7489439" y="4083481"/>
              <a:ext cx="470740" cy="209892"/>
            </a:xfrm>
            <a:custGeom>
              <a:avLst/>
              <a:gdLst/>
              <a:ahLst/>
              <a:cxnLst/>
              <a:rect l="l" t="t" r="r" b="b"/>
              <a:pathLst>
                <a:path w="54468" h="24286" extrusionOk="0">
                  <a:moveTo>
                    <a:pt x="12159" y="1"/>
                  </a:moveTo>
                  <a:cubicBezTo>
                    <a:pt x="5451" y="1"/>
                    <a:pt x="0" y="5434"/>
                    <a:pt x="0" y="12142"/>
                  </a:cubicBezTo>
                  <a:cubicBezTo>
                    <a:pt x="0" y="18852"/>
                    <a:pt x="5451" y="24285"/>
                    <a:pt x="12159" y="24285"/>
                  </a:cubicBezTo>
                  <a:lnTo>
                    <a:pt x="42325" y="24285"/>
                  </a:lnTo>
                  <a:cubicBezTo>
                    <a:pt x="49034" y="24285"/>
                    <a:pt x="54467" y="18852"/>
                    <a:pt x="54467" y="12142"/>
                  </a:cubicBezTo>
                  <a:cubicBezTo>
                    <a:pt x="54467" y="5434"/>
                    <a:pt x="49034" y="1"/>
                    <a:pt x="42325" y="1"/>
                  </a:cubicBezTo>
                  <a:close/>
                </a:path>
              </a:pathLst>
            </a:custGeom>
            <a:solidFill>
              <a:schemeClr val="accent4"/>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6" name="Google Shape;5446;p126"/>
            <p:cNvSpPr/>
            <p:nvPr/>
          </p:nvSpPr>
          <p:spPr>
            <a:xfrm>
              <a:off x="7595811" y="4159215"/>
              <a:ext cx="58423" cy="58415"/>
            </a:xfrm>
            <a:custGeom>
              <a:avLst/>
              <a:gdLst/>
              <a:ahLst/>
              <a:cxnLst/>
              <a:rect l="l" t="t" r="r" b="b"/>
              <a:pathLst>
                <a:path w="6760" h="6759" extrusionOk="0">
                  <a:moveTo>
                    <a:pt x="3380" y="0"/>
                  </a:moveTo>
                  <a:cubicBezTo>
                    <a:pt x="1508" y="0"/>
                    <a:pt x="1" y="1508"/>
                    <a:pt x="1" y="3379"/>
                  </a:cubicBezTo>
                  <a:cubicBezTo>
                    <a:pt x="1" y="5252"/>
                    <a:pt x="1508" y="6759"/>
                    <a:pt x="3380" y="6759"/>
                  </a:cubicBezTo>
                  <a:cubicBezTo>
                    <a:pt x="5252" y="6759"/>
                    <a:pt x="6760" y="5252"/>
                    <a:pt x="6760" y="3379"/>
                  </a:cubicBezTo>
                  <a:cubicBezTo>
                    <a:pt x="6760" y="1508"/>
                    <a:pt x="5252" y="0"/>
                    <a:pt x="3380" y="0"/>
                  </a:cubicBezTo>
                  <a:close/>
                </a:path>
              </a:pathLst>
            </a:custGeom>
            <a:solidFill>
              <a:schemeClr val="lt1"/>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7" name="Google Shape;5447;p126"/>
            <p:cNvSpPr/>
            <p:nvPr/>
          </p:nvSpPr>
          <p:spPr>
            <a:xfrm>
              <a:off x="7695597" y="4159215"/>
              <a:ext cx="58415" cy="58415"/>
            </a:xfrm>
            <a:custGeom>
              <a:avLst/>
              <a:gdLst/>
              <a:ahLst/>
              <a:cxnLst/>
              <a:rect l="l" t="t" r="r" b="b"/>
              <a:pathLst>
                <a:path w="6759" h="6759" extrusionOk="0">
                  <a:moveTo>
                    <a:pt x="3380" y="0"/>
                  </a:moveTo>
                  <a:cubicBezTo>
                    <a:pt x="1508" y="0"/>
                    <a:pt x="0" y="1508"/>
                    <a:pt x="0" y="3379"/>
                  </a:cubicBezTo>
                  <a:cubicBezTo>
                    <a:pt x="0" y="5252"/>
                    <a:pt x="1508" y="6759"/>
                    <a:pt x="3380" y="6759"/>
                  </a:cubicBezTo>
                  <a:cubicBezTo>
                    <a:pt x="5252" y="6759"/>
                    <a:pt x="6759" y="5252"/>
                    <a:pt x="6759" y="3379"/>
                  </a:cubicBezTo>
                  <a:cubicBezTo>
                    <a:pt x="6759" y="1508"/>
                    <a:pt x="5252" y="0"/>
                    <a:pt x="3380" y="0"/>
                  </a:cubicBezTo>
                  <a:close/>
                </a:path>
              </a:pathLst>
            </a:custGeom>
            <a:solidFill>
              <a:schemeClr val="lt1"/>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8" name="Google Shape;5448;p126"/>
            <p:cNvSpPr/>
            <p:nvPr/>
          </p:nvSpPr>
          <p:spPr>
            <a:xfrm>
              <a:off x="7795392" y="4159215"/>
              <a:ext cx="58415" cy="58415"/>
            </a:xfrm>
            <a:custGeom>
              <a:avLst/>
              <a:gdLst/>
              <a:ahLst/>
              <a:cxnLst/>
              <a:rect l="l" t="t" r="r" b="b"/>
              <a:pathLst>
                <a:path w="6759" h="6759" extrusionOk="0">
                  <a:moveTo>
                    <a:pt x="3379" y="0"/>
                  </a:moveTo>
                  <a:cubicBezTo>
                    <a:pt x="1507" y="0"/>
                    <a:pt x="0" y="1508"/>
                    <a:pt x="0" y="3379"/>
                  </a:cubicBezTo>
                  <a:cubicBezTo>
                    <a:pt x="0" y="5252"/>
                    <a:pt x="1507" y="6759"/>
                    <a:pt x="3379" y="6759"/>
                  </a:cubicBezTo>
                  <a:cubicBezTo>
                    <a:pt x="5251" y="6759"/>
                    <a:pt x="6759" y="5252"/>
                    <a:pt x="6759" y="3379"/>
                  </a:cubicBezTo>
                  <a:cubicBezTo>
                    <a:pt x="6759" y="1508"/>
                    <a:pt x="5251" y="0"/>
                    <a:pt x="3379" y="0"/>
                  </a:cubicBezTo>
                  <a:close/>
                </a:path>
              </a:pathLst>
            </a:custGeom>
            <a:solidFill>
              <a:schemeClr val="lt1"/>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9" name="Google Shape;5449;p126"/>
            <p:cNvSpPr/>
            <p:nvPr/>
          </p:nvSpPr>
          <p:spPr>
            <a:xfrm>
              <a:off x="8050648" y="3427213"/>
              <a:ext cx="280613" cy="576239"/>
            </a:xfrm>
            <a:custGeom>
              <a:avLst/>
              <a:gdLst/>
              <a:ahLst/>
              <a:cxnLst/>
              <a:rect l="l" t="t" r="r" b="b"/>
              <a:pathLst>
                <a:path w="32469" h="66675" extrusionOk="0">
                  <a:moveTo>
                    <a:pt x="2767" y="0"/>
                  </a:moveTo>
                  <a:cubicBezTo>
                    <a:pt x="1226" y="0"/>
                    <a:pt x="0" y="1242"/>
                    <a:pt x="0" y="2766"/>
                  </a:cubicBezTo>
                  <a:lnTo>
                    <a:pt x="0" y="63909"/>
                  </a:lnTo>
                  <a:cubicBezTo>
                    <a:pt x="0" y="65433"/>
                    <a:pt x="1226" y="66675"/>
                    <a:pt x="2767" y="66675"/>
                  </a:cubicBezTo>
                  <a:lnTo>
                    <a:pt x="29703" y="66675"/>
                  </a:lnTo>
                  <a:cubicBezTo>
                    <a:pt x="31227" y="66675"/>
                    <a:pt x="32468" y="65433"/>
                    <a:pt x="32468" y="63909"/>
                  </a:cubicBezTo>
                  <a:lnTo>
                    <a:pt x="32468" y="2766"/>
                  </a:lnTo>
                  <a:cubicBezTo>
                    <a:pt x="32468" y="1242"/>
                    <a:pt x="31227" y="0"/>
                    <a:pt x="29703" y="0"/>
                  </a:cubicBezTo>
                  <a:close/>
                </a:path>
              </a:pathLst>
            </a:custGeom>
            <a:solidFill>
              <a:srgbClr val="94FFB0"/>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0" name="Google Shape;5450;p126"/>
            <p:cNvSpPr/>
            <p:nvPr/>
          </p:nvSpPr>
          <p:spPr>
            <a:xfrm>
              <a:off x="8176060" y="3481903"/>
              <a:ext cx="29791" cy="466868"/>
            </a:xfrm>
            <a:custGeom>
              <a:avLst/>
              <a:gdLst/>
              <a:ahLst/>
              <a:cxnLst/>
              <a:rect l="l" t="t" r="r" b="b"/>
              <a:pathLst>
                <a:path w="3447" h="54020" extrusionOk="0">
                  <a:moveTo>
                    <a:pt x="1723" y="0"/>
                  </a:moveTo>
                  <a:cubicBezTo>
                    <a:pt x="763" y="0"/>
                    <a:pt x="1" y="762"/>
                    <a:pt x="1" y="1723"/>
                  </a:cubicBezTo>
                  <a:lnTo>
                    <a:pt x="1" y="52296"/>
                  </a:lnTo>
                  <a:cubicBezTo>
                    <a:pt x="1" y="53241"/>
                    <a:pt x="763" y="54019"/>
                    <a:pt x="1723" y="54019"/>
                  </a:cubicBezTo>
                  <a:cubicBezTo>
                    <a:pt x="2668" y="54019"/>
                    <a:pt x="3446" y="53241"/>
                    <a:pt x="3446" y="52296"/>
                  </a:cubicBezTo>
                  <a:lnTo>
                    <a:pt x="3446" y="1723"/>
                  </a:lnTo>
                  <a:cubicBezTo>
                    <a:pt x="3446" y="762"/>
                    <a:pt x="2668" y="0"/>
                    <a:pt x="1723" y="0"/>
                  </a:cubicBezTo>
                  <a:close/>
                </a:path>
              </a:pathLst>
            </a:custGeom>
            <a:solidFill>
              <a:srgbClr val="94FFB0"/>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1" name="Google Shape;5451;p126"/>
            <p:cNvSpPr/>
            <p:nvPr/>
          </p:nvSpPr>
          <p:spPr>
            <a:xfrm>
              <a:off x="8050648" y="3427213"/>
              <a:ext cx="280613" cy="576239"/>
            </a:xfrm>
            <a:custGeom>
              <a:avLst/>
              <a:gdLst/>
              <a:ahLst/>
              <a:cxnLst/>
              <a:rect l="l" t="t" r="r" b="b"/>
              <a:pathLst>
                <a:path w="32469" h="66675" extrusionOk="0">
                  <a:moveTo>
                    <a:pt x="2767" y="0"/>
                  </a:moveTo>
                  <a:cubicBezTo>
                    <a:pt x="1226" y="0"/>
                    <a:pt x="0" y="1242"/>
                    <a:pt x="0" y="2766"/>
                  </a:cubicBezTo>
                  <a:lnTo>
                    <a:pt x="0" y="63909"/>
                  </a:lnTo>
                  <a:cubicBezTo>
                    <a:pt x="0" y="65433"/>
                    <a:pt x="1226" y="66675"/>
                    <a:pt x="2767" y="66675"/>
                  </a:cubicBezTo>
                  <a:lnTo>
                    <a:pt x="29703" y="66675"/>
                  </a:lnTo>
                  <a:cubicBezTo>
                    <a:pt x="31227" y="66675"/>
                    <a:pt x="32468" y="65433"/>
                    <a:pt x="32468" y="63909"/>
                  </a:cubicBezTo>
                  <a:lnTo>
                    <a:pt x="32468" y="2766"/>
                  </a:lnTo>
                  <a:cubicBezTo>
                    <a:pt x="32468" y="1242"/>
                    <a:pt x="31227" y="0"/>
                    <a:pt x="29703" y="0"/>
                  </a:cubicBezTo>
                  <a:close/>
                </a:path>
              </a:pathLst>
            </a:custGeom>
            <a:solidFill>
              <a:schemeClr val="accent6"/>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2" name="Google Shape;5452;p126"/>
            <p:cNvSpPr/>
            <p:nvPr/>
          </p:nvSpPr>
          <p:spPr>
            <a:xfrm>
              <a:off x="8130972" y="3709382"/>
              <a:ext cx="119975" cy="120131"/>
            </a:xfrm>
            <a:custGeom>
              <a:avLst/>
              <a:gdLst/>
              <a:ahLst/>
              <a:cxnLst/>
              <a:rect l="l" t="t" r="r" b="b"/>
              <a:pathLst>
                <a:path w="13882" h="13900" extrusionOk="0">
                  <a:moveTo>
                    <a:pt x="6940" y="1"/>
                  </a:moveTo>
                  <a:cubicBezTo>
                    <a:pt x="3097" y="1"/>
                    <a:pt x="0" y="3115"/>
                    <a:pt x="0" y="6958"/>
                  </a:cubicBezTo>
                  <a:cubicBezTo>
                    <a:pt x="0" y="10786"/>
                    <a:pt x="3097" y="13900"/>
                    <a:pt x="6940" y="13900"/>
                  </a:cubicBezTo>
                  <a:cubicBezTo>
                    <a:pt x="10768" y="13900"/>
                    <a:pt x="13882" y="10786"/>
                    <a:pt x="13882" y="6958"/>
                  </a:cubicBezTo>
                  <a:cubicBezTo>
                    <a:pt x="13882" y="3115"/>
                    <a:pt x="10768" y="1"/>
                    <a:pt x="6940" y="1"/>
                  </a:cubicBezTo>
                  <a:close/>
                </a:path>
              </a:pathLst>
            </a:custGeom>
            <a:solidFill>
              <a:srgbClr val="94FFB0"/>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3" name="Google Shape;5453;p126"/>
            <p:cNvSpPr/>
            <p:nvPr/>
          </p:nvSpPr>
          <p:spPr>
            <a:xfrm>
              <a:off x="8130972" y="3709382"/>
              <a:ext cx="119975" cy="120131"/>
            </a:xfrm>
            <a:custGeom>
              <a:avLst/>
              <a:gdLst/>
              <a:ahLst/>
              <a:cxnLst/>
              <a:rect l="l" t="t" r="r" b="b"/>
              <a:pathLst>
                <a:path w="13882" h="13900" extrusionOk="0">
                  <a:moveTo>
                    <a:pt x="6940" y="1"/>
                  </a:moveTo>
                  <a:cubicBezTo>
                    <a:pt x="3097" y="1"/>
                    <a:pt x="0" y="3115"/>
                    <a:pt x="0" y="6958"/>
                  </a:cubicBezTo>
                  <a:cubicBezTo>
                    <a:pt x="0" y="10786"/>
                    <a:pt x="3097" y="13900"/>
                    <a:pt x="6940" y="13900"/>
                  </a:cubicBezTo>
                  <a:cubicBezTo>
                    <a:pt x="10768" y="13900"/>
                    <a:pt x="13882" y="10786"/>
                    <a:pt x="13882" y="6958"/>
                  </a:cubicBezTo>
                  <a:cubicBezTo>
                    <a:pt x="13882" y="3115"/>
                    <a:pt x="10768" y="1"/>
                    <a:pt x="6940" y="1"/>
                  </a:cubicBezTo>
                  <a:close/>
                </a:path>
              </a:pathLst>
            </a:custGeom>
            <a:solidFill>
              <a:schemeClr val="accent4"/>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4" name="Google Shape;5454;p126"/>
            <p:cNvSpPr/>
            <p:nvPr/>
          </p:nvSpPr>
          <p:spPr>
            <a:xfrm>
              <a:off x="8161748" y="3745179"/>
              <a:ext cx="58276" cy="53549"/>
            </a:xfrm>
            <a:custGeom>
              <a:avLst/>
              <a:gdLst/>
              <a:ahLst/>
              <a:cxnLst/>
              <a:rect l="l" t="t" r="r" b="b"/>
              <a:pathLst>
                <a:path w="6743" h="6196" extrusionOk="0">
                  <a:moveTo>
                    <a:pt x="1855" y="0"/>
                  </a:moveTo>
                  <a:cubicBezTo>
                    <a:pt x="828" y="0"/>
                    <a:pt x="0" y="813"/>
                    <a:pt x="0" y="1855"/>
                  </a:cubicBezTo>
                  <a:cubicBezTo>
                    <a:pt x="0" y="3132"/>
                    <a:pt x="1160" y="4175"/>
                    <a:pt x="2882" y="5749"/>
                  </a:cubicBezTo>
                  <a:lnTo>
                    <a:pt x="3379" y="6196"/>
                  </a:lnTo>
                  <a:lnTo>
                    <a:pt x="3860" y="5749"/>
                  </a:lnTo>
                  <a:cubicBezTo>
                    <a:pt x="5599" y="4175"/>
                    <a:pt x="6743" y="3132"/>
                    <a:pt x="6743" y="1855"/>
                  </a:cubicBezTo>
                  <a:cubicBezTo>
                    <a:pt x="6743" y="813"/>
                    <a:pt x="5930" y="0"/>
                    <a:pt x="4887" y="0"/>
                  </a:cubicBezTo>
                  <a:cubicBezTo>
                    <a:pt x="4307" y="0"/>
                    <a:pt x="3744" y="282"/>
                    <a:pt x="3379" y="713"/>
                  </a:cubicBezTo>
                  <a:cubicBezTo>
                    <a:pt x="3015" y="282"/>
                    <a:pt x="2452" y="0"/>
                    <a:pt x="1855" y="0"/>
                  </a:cubicBezTo>
                  <a:close/>
                </a:path>
              </a:pathLst>
            </a:custGeom>
            <a:solidFill>
              <a:schemeClr val="accent6"/>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5" name="Google Shape;5455;p126"/>
            <p:cNvSpPr/>
            <p:nvPr/>
          </p:nvSpPr>
          <p:spPr>
            <a:xfrm>
              <a:off x="6531660" y="3531571"/>
              <a:ext cx="660002" cy="475752"/>
            </a:xfrm>
            <a:custGeom>
              <a:avLst/>
              <a:gdLst/>
              <a:ahLst/>
              <a:cxnLst/>
              <a:rect l="l" t="t" r="r" b="b"/>
              <a:pathLst>
                <a:path w="76367" h="55048" extrusionOk="0">
                  <a:moveTo>
                    <a:pt x="6412" y="1"/>
                  </a:moveTo>
                  <a:cubicBezTo>
                    <a:pt x="2867" y="1"/>
                    <a:pt x="0" y="2867"/>
                    <a:pt x="0" y="6412"/>
                  </a:cubicBezTo>
                  <a:lnTo>
                    <a:pt x="0" y="48636"/>
                  </a:lnTo>
                  <a:cubicBezTo>
                    <a:pt x="0" y="52181"/>
                    <a:pt x="2867" y="55048"/>
                    <a:pt x="6412" y="55048"/>
                  </a:cubicBezTo>
                  <a:lnTo>
                    <a:pt x="69956" y="55048"/>
                  </a:lnTo>
                  <a:cubicBezTo>
                    <a:pt x="73501" y="55048"/>
                    <a:pt x="76366" y="52181"/>
                    <a:pt x="76366" y="48636"/>
                  </a:cubicBezTo>
                  <a:lnTo>
                    <a:pt x="76366" y="6412"/>
                  </a:lnTo>
                  <a:cubicBezTo>
                    <a:pt x="76366" y="2867"/>
                    <a:pt x="73501" y="1"/>
                    <a:pt x="69956" y="1"/>
                  </a:cubicBezTo>
                  <a:close/>
                </a:path>
              </a:pathLst>
            </a:custGeom>
            <a:solidFill>
              <a:srgbClr val="94FFB0"/>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6" name="Google Shape;5456;p126"/>
            <p:cNvSpPr/>
            <p:nvPr/>
          </p:nvSpPr>
          <p:spPr>
            <a:xfrm>
              <a:off x="6531660" y="3531571"/>
              <a:ext cx="660002" cy="475752"/>
            </a:xfrm>
            <a:custGeom>
              <a:avLst/>
              <a:gdLst/>
              <a:ahLst/>
              <a:cxnLst/>
              <a:rect l="l" t="t" r="r" b="b"/>
              <a:pathLst>
                <a:path w="76367" h="55048" extrusionOk="0">
                  <a:moveTo>
                    <a:pt x="6412" y="1"/>
                  </a:moveTo>
                  <a:cubicBezTo>
                    <a:pt x="2867" y="1"/>
                    <a:pt x="0" y="2867"/>
                    <a:pt x="0" y="6412"/>
                  </a:cubicBezTo>
                  <a:lnTo>
                    <a:pt x="0" y="48636"/>
                  </a:lnTo>
                  <a:cubicBezTo>
                    <a:pt x="0" y="52181"/>
                    <a:pt x="2867" y="55048"/>
                    <a:pt x="6412" y="55048"/>
                  </a:cubicBezTo>
                  <a:lnTo>
                    <a:pt x="69956" y="55048"/>
                  </a:lnTo>
                  <a:cubicBezTo>
                    <a:pt x="73501" y="55048"/>
                    <a:pt x="76366" y="52181"/>
                    <a:pt x="76366" y="48636"/>
                  </a:cubicBezTo>
                  <a:lnTo>
                    <a:pt x="76366" y="6412"/>
                  </a:lnTo>
                  <a:cubicBezTo>
                    <a:pt x="76366" y="2867"/>
                    <a:pt x="73501" y="1"/>
                    <a:pt x="69956" y="1"/>
                  </a:cubicBezTo>
                  <a:close/>
                </a:path>
              </a:pathLst>
            </a:custGeom>
            <a:solidFill>
              <a:schemeClr val="accent1"/>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7" name="Google Shape;5457;p126"/>
            <p:cNvSpPr/>
            <p:nvPr/>
          </p:nvSpPr>
          <p:spPr>
            <a:xfrm>
              <a:off x="6547692" y="3531571"/>
              <a:ext cx="627938" cy="265593"/>
            </a:xfrm>
            <a:custGeom>
              <a:avLst/>
              <a:gdLst/>
              <a:ahLst/>
              <a:cxnLst/>
              <a:rect l="l" t="t" r="r" b="b"/>
              <a:pathLst>
                <a:path w="72657" h="30731" extrusionOk="0">
                  <a:moveTo>
                    <a:pt x="4557" y="1"/>
                  </a:moveTo>
                  <a:cubicBezTo>
                    <a:pt x="2768" y="1"/>
                    <a:pt x="1160" y="730"/>
                    <a:pt x="1" y="1889"/>
                  </a:cubicBezTo>
                  <a:lnTo>
                    <a:pt x="36329" y="30730"/>
                  </a:lnTo>
                  <a:lnTo>
                    <a:pt x="72656" y="1889"/>
                  </a:lnTo>
                  <a:cubicBezTo>
                    <a:pt x="71497" y="730"/>
                    <a:pt x="69873" y="1"/>
                    <a:pt x="68101" y="1"/>
                  </a:cubicBezTo>
                  <a:close/>
                </a:path>
              </a:pathLst>
            </a:custGeom>
            <a:solidFill>
              <a:srgbClr val="94FFB0"/>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8" name="Google Shape;5458;p126"/>
            <p:cNvSpPr/>
            <p:nvPr/>
          </p:nvSpPr>
          <p:spPr>
            <a:xfrm>
              <a:off x="6547692" y="3531571"/>
              <a:ext cx="627938" cy="265593"/>
            </a:xfrm>
            <a:custGeom>
              <a:avLst/>
              <a:gdLst/>
              <a:ahLst/>
              <a:cxnLst/>
              <a:rect l="l" t="t" r="r" b="b"/>
              <a:pathLst>
                <a:path w="72657" h="30731" extrusionOk="0">
                  <a:moveTo>
                    <a:pt x="4557" y="1"/>
                  </a:moveTo>
                  <a:cubicBezTo>
                    <a:pt x="2768" y="1"/>
                    <a:pt x="1160" y="730"/>
                    <a:pt x="1" y="1889"/>
                  </a:cubicBezTo>
                  <a:lnTo>
                    <a:pt x="36329" y="30730"/>
                  </a:lnTo>
                  <a:lnTo>
                    <a:pt x="72656" y="1889"/>
                  </a:lnTo>
                  <a:cubicBezTo>
                    <a:pt x="71497" y="730"/>
                    <a:pt x="69873" y="1"/>
                    <a:pt x="68101" y="1"/>
                  </a:cubicBez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9" name="Google Shape;5459;p126"/>
            <p:cNvSpPr/>
            <p:nvPr/>
          </p:nvSpPr>
          <p:spPr>
            <a:xfrm>
              <a:off x="7087001" y="3895360"/>
              <a:ext cx="177249" cy="177102"/>
            </a:xfrm>
            <a:custGeom>
              <a:avLst/>
              <a:gdLst/>
              <a:ahLst/>
              <a:cxnLst/>
              <a:rect l="l" t="t" r="r" b="b"/>
              <a:pathLst>
                <a:path w="20509" h="20492" extrusionOk="0">
                  <a:moveTo>
                    <a:pt x="10254" y="1"/>
                  </a:moveTo>
                  <a:cubicBezTo>
                    <a:pt x="4589" y="1"/>
                    <a:pt x="1" y="4589"/>
                    <a:pt x="1" y="10238"/>
                  </a:cubicBezTo>
                  <a:cubicBezTo>
                    <a:pt x="1" y="15904"/>
                    <a:pt x="4589" y="20491"/>
                    <a:pt x="10254" y="20491"/>
                  </a:cubicBezTo>
                  <a:cubicBezTo>
                    <a:pt x="15919" y="20491"/>
                    <a:pt x="20509" y="15904"/>
                    <a:pt x="20509" y="10238"/>
                  </a:cubicBezTo>
                  <a:cubicBezTo>
                    <a:pt x="20509" y="4589"/>
                    <a:pt x="15919" y="1"/>
                    <a:pt x="10254" y="1"/>
                  </a:cubicBezTo>
                  <a:close/>
                </a:path>
              </a:pathLst>
            </a:custGeom>
            <a:solidFill>
              <a:srgbClr val="94FFB0"/>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0" name="Google Shape;5460;p126"/>
            <p:cNvSpPr/>
            <p:nvPr/>
          </p:nvSpPr>
          <p:spPr>
            <a:xfrm>
              <a:off x="7087001" y="3895360"/>
              <a:ext cx="177249" cy="177102"/>
            </a:xfrm>
            <a:custGeom>
              <a:avLst/>
              <a:gdLst/>
              <a:ahLst/>
              <a:cxnLst/>
              <a:rect l="l" t="t" r="r" b="b"/>
              <a:pathLst>
                <a:path w="20509" h="20492" extrusionOk="0">
                  <a:moveTo>
                    <a:pt x="10254" y="1"/>
                  </a:moveTo>
                  <a:cubicBezTo>
                    <a:pt x="4589" y="1"/>
                    <a:pt x="1" y="4589"/>
                    <a:pt x="1" y="10238"/>
                  </a:cubicBezTo>
                  <a:cubicBezTo>
                    <a:pt x="1" y="15904"/>
                    <a:pt x="4589" y="20491"/>
                    <a:pt x="10254" y="20491"/>
                  </a:cubicBezTo>
                  <a:cubicBezTo>
                    <a:pt x="15919" y="20491"/>
                    <a:pt x="20509" y="15904"/>
                    <a:pt x="20509" y="10238"/>
                  </a:cubicBezTo>
                  <a:cubicBezTo>
                    <a:pt x="20509" y="4589"/>
                    <a:pt x="15919" y="1"/>
                    <a:pt x="10254" y="1"/>
                  </a:cubicBezTo>
                  <a:close/>
                </a:path>
              </a:pathLst>
            </a:custGeom>
            <a:solidFill>
              <a:schemeClr val="accent4"/>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1" name="Google Shape;5461;p126"/>
            <p:cNvSpPr/>
            <p:nvPr/>
          </p:nvSpPr>
          <p:spPr>
            <a:xfrm>
              <a:off x="7125797" y="3949937"/>
              <a:ext cx="100227" cy="68405"/>
            </a:xfrm>
            <a:custGeom>
              <a:avLst/>
              <a:gdLst/>
              <a:ahLst/>
              <a:cxnLst/>
              <a:rect l="l" t="t" r="r" b="b"/>
              <a:pathLst>
                <a:path w="11597" h="7915" extrusionOk="0">
                  <a:moveTo>
                    <a:pt x="10439" y="1"/>
                  </a:moveTo>
                  <a:cubicBezTo>
                    <a:pt x="10166" y="1"/>
                    <a:pt x="9895" y="108"/>
                    <a:pt x="9692" y="328"/>
                  </a:cubicBezTo>
                  <a:lnTo>
                    <a:pt x="4755" y="5381"/>
                  </a:lnTo>
                  <a:lnTo>
                    <a:pt x="1889" y="2514"/>
                  </a:lnTo>
                  <a:cubicBezTo>
                    <a:pt x="1682" y="2308"/>
                    <a:pt x="1413" y="2204"/>
                    <a:pt x="1146" y="2204"/>
                  </a:cubicBezTo>
                  <a:cubicBezTo>
                    <a:pt x="879" y="2204"/>
                    <a:pt x="614" y="2308"/>
                    <a:pt x="415" y="2514"/>
                  </a:cubicBezTo>
                  <a:cubicBezTo>
                    <a:pt x="0" y="2929"/>
                    <a:pt x="0" y="3592"/>
                    <a:pt x="415" y="4005"/>
                  </a:cubicBezTo>
                  <a:lnTo>
                    <a:pt x="4026" y="7617"/>
                  </a:lnTo>
                  <a:cubicBezTo>
                    <a:pt x="4208" y="7799"/>
                    <a:pt x="4473" y="7915"/>
                    <a:pt x="4738" y="7915"/>
                  </a:cubicBezTo>
                  <a:lnTo>
                    <a:pt x="4771" y="7915"/>
                  </a:lnTo>
                  <a:cubicBezTo>
                    <a:pt x="5053" y="7915"/>
                    <a:pt x="5319" y="7799"/>
                    <a:pt x="5517" y="7601"/>
                  </a:cubicBezTo>
                  <a:lnTo>
                    <a:pt x="11183" y="1786"/>
                  </a:lnTo>
                  <a:cubicBezTo>
                    <a:pt x="11596" y="1372"/>
                    <a:pt x="11580" y="710"/>
                    <a:pt x="11165" y="295"/>
                  </a:cubicBezTo>
                  <a:cubicBezTo>
                    <a:pt x="10963" y="100"/>
                    <a:pt x="10700" y="1"/>
                    <a:pt x="10439" y="1"/>
                  </a:cubicBezTo>
                  <a:close/>
                </a:path>
              </a:pathLst>
            </a:custGeom>
            <a:solidFill>
              <a:schemeClr val="accent6"/>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465"/>
        <p:cNvGrpSpPr/>
        <p:nvPr/>
      </p:nvGrpSpPr>
      <p:grpSpPr>
        <a:xfrm>
          <a:off x="0" y="0"/>
          <a:ext cx="0" cy="0"/>
          <a:chOff x="0" y="0"/>
          <a:chExt cx="0" cy="0"/>
        </a:xfrm>
      </p:grpSpPr>
      <p:sp>
        <p:nvSpPr>
          <p:cNvPr id="5466" name="Google Shape;5466;p12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Premium alternative resources </a:t>
            </a:r>
            <a:endParaRPr/>
          </a:p>
        </p:txBody>
      </p:sp>
      <p:sp>
        <p:nvSpPr>
          <p:cNvPr id="5467" name="Google Shape;5467;p127"/>
          <p:cNvSpPr/>
          <p:nvPr/>
        </p:nvSpPr>
        <p:spPr>
          <a:xfrm>
            <a:off x="1334455" y="1219600"/>
            <a:ext cx="6498900" cy="391800"/>
          </a:xfrm>
          <a:prstGeom prst="roundRect">
            <a:avLst>
              <a:gd name="adj" fmla="val 50000"/>
            </a:avLst>
          </a:prstGeom>
          <a:solidFill>
            <a:schemeClr val="accent6"/>
          </a:solidFill>
          <a:ln>
            <a:noFill/>
          </a:ln>
          <a:effectLst>
            <a:outerShdw blurRad="57150" dist="19050" dir="5400000" algn="bl" rotWithShape="0">
              <a:schemeClr val="dk1">
                <a:alpha val="24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8" name="Google Shape;5468;p127"/>
          <p:cNvSpPr txBox="1">
            <a:spLocks noGrp="1"/>
          </p:cNvSpPr>
          <p:nvPr>
            <p:ph type="body" idx="4294967295"/>
          </p:nvPr>
        </p:nvSpPr>
        <p:spPr>
          <a:xfrm>
            <a:off x="720000" y="1205596"/>
            <a:ext cx="7704000" cy="391800"/>
          </a:xfrm>
          <a:prstGeom prst="rect">
            <a:avLst/>
          </a:prstGeom>
        </p:spPr>
        <p:txBody>
          <a:bodyPr spcFirstLastPara="1" wrap="square" lIns="91425" tIns="91425" rIns="91425" bIns="91425" anchor="t" anchorCtr="0">
            <a:noAutofit/>
          </a:bodyPr>
          <a:lstStyle/>
          <a:p>
            <a:pPr marL="0" marR="0" lvl="0" indent="0" algn="ctr" rtl="0">
              <a:lnSpc>
                <a:spcPct val="100000"/>
              </a:lnSpc>
              <a:spcBef>
                <a:spcPts val="0"/>
              </a:spcBef>
              <a:spcAft>
                <a:spcPts val="0"/>
              </a:spcAft>
              <a:buNone/>
            </a:pPr>
            <a:r>
              <a:rPr lang="en" sz="1400">
                <a:solidFill>
                  <a:schemeClr val="dk1"/>
                </a:solidFill>
                <a:latin typeface="Darker Grotesque Medium"/>
                <a:ea typeface="Darker Grotesque Medium"/>
                <a:cs typeface="Darker Grotesque Medium"/>
                <a:sym typeface="Darker Grotesque Medium"/>
              </a:rPr>
              <a:t>Here’s an assortment of alternative resources within the same style of this template</a:t>
            </a:r>
            <a:endParaRPr sz="1400">
              <a:solidFill>
                <a:schemeClr val="dk1"/>
              </a:solidFill>
              <a:latin typeface="Darker Grotesque Medium"/>
              <a:ea typeface="Darker Grotesque Medium"/>
              <a:cs typeface="Darker Grotesque Medium"/>
              <a:sym typeface="Darker Grotesque Medium"/>
            </a:endParaRPr>
          </a:p>
        </p:txBody>
      </p:sp>
      <p:grpSp>
        <p:nvGrpSpPr>
          <p:cNvPr id="5469" name="Google Shape;5469;p127"/>
          <p:cNvGrpSpPr/>
          <p:nvPr/>
        </p:nvGrpSpPr>
        <p:grpSpPr>
          <a:xfrm>
            <a:off x="710194" y="2266013"/>
            <a:ext cx="2045673" cy="1762196"/>
            <a:chOff x="542825" y="953000"/>
            <a:chExt cx="1350725" cy="1163550"/>
          </a:xfrm>
        </p:grpSpPr>
        <p:sp>
          <p:nvSpPr>
            <p:cNvPr id="5470" name="Google Shape;5470;p127"/>
            <p:cNvSpPr/>
            <p:nvPr/>
          </p:nvSpPr>
          <p:spPr>
            <a:xfrm>
              <a:off x="785925" y="1175550"/>
              <a:ext cx="1044850" cy="762950"/>
            </a:xfrm>
            <a:custGeom>
              <a:avLst/>
              <a:gdLst/>
              <a:ahLst/>
              <a:cxnLst/>
              <a:rect l="l" t="t" r="r" b="b"/>
              <a:pathLst>
                <a:path w="41794" h="30518" extrusionOk="0">
                  <a:moveTo>
                    <a:pt x="1415" y="1"/>
                  </a:moveTo>
                  <a:cubicBezTo>
                    <a:pt x="639" y="1"/>
                    <a:pt x="0" y="640"/>
                    <a:pt x="0" y="1416"/>
                  </a:cubicBezTo>
                  <a:lnTo>
                    <a:pt x="0" y="30518"/>
                  </a:lnTo>
                  <a:lnTo>
                    <a:pt x="41793" y="30518"/>
                  </a:lnTo>
                  <a:lnTo>
                    <a:pt x="41793" y="1416"/>
                  </a:lnTo>
                  <a:cubicBezTo>
                    <a:pt x="41793" y="640"/>
                    <a:pt x="41177" y="1"/>
                    <a:pt x="40401" y="1"/>
                  </a:cubicBezTo>
                  <a:close/>
                </a:path>
              </a:pathLst>
            </a:custGeom>
            <a:solidFill>
              <a:schemeClr val="accent1"/>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1" name="Google Shape;5471;p127"/>
            <p:cNvSpPr/>
            <p:nvPr/>
          </p:nvSpPr>
          <p:spPr>
            <a:xfrm>
              <a:off x="723725" y="1923075"/>
              <a:ext cx="1169825" cy="77075"/>
            </a:xfrm>
            <a:custGeom>
              <a:avLst/>
              <a:gdLst/>
              <a:ahLst/>
              <a:cxnLst/>
              <a:rect l="l" t="t" r="r" b="b"/>
              <a:pathLst>
                <a:path w="46793" h="3083" extrusionOk="0">
                  <a:moveTo>
                    <a:pt x="297" y="1"/>
                  </a:moveTo>
                  <a:cubicBezTo>
                    <a:pt x="114" y="1"/>
                    <a:pt x="0" y="138"/>
                    <a:pt x="0" y="297"/>
                  </a:cubicBezTo>
                  <a:lnTo>
                    <a:pt x="0" y="343"/>
                  </a:lnTo>
                  <a:cubicBezTo>
                    <a:pt x="0" y="1849"/>
                    <a:pt x="1210" y="3082"/>
                    <a:pt x="2717" y="3082"/>
                  </a:cubicBezTo>
                  <a:lnTo>
                    <a:pt x="44053" y="3082"/>
                  </a:lnTo>
                  <a:cubicBezTo>
                    <a:pt x="45582" y="3082"/>
                    <a:pt x="46792" y="1849"/>
                    <a:pt x="46792" y="343"/>
                  </a:cubicBezTo>
                  <a:lnTo>
                    <a:pt x="46792" y="297"/>
                  </a:lnTo>
                  <a:cubicBezTo>
                    <a:pt x="46792" y="138"/>
                    <a:pt x="46655" y="1"/>
                    <a:pt x="46495" y="1"/>
                  </a:cubicBezTo>
                  <a:close/>
                </a:path>
              </a:pathLst>
            </a:custGeom>
            <a:solidFill>
              <a:schemeClr val="accent1"/>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2" name="Google Shape;5472;p127"/>
            <p:cNvSpPr/>
            <p:nvPr/>
          </p:nvSpPr>
          <p:spPr>
            <a:xfrm>
              <a:off x="796200" y="1213775"/>
              <a:ext cx="1024875" cy="709325"/>
            </a:xfrm>
            <a:custGeom>
              <a:avLst/>
              <a:gdLst/>
              <a:ahLst/>
              <a:cxnLst/>
              <a:rect l="l" t="t" r="r" b="b"/>
              <a:pathLst>
                <a:path w="40995" h="28373" extrusionOk="0">
                  <a:moveTo>
                    <a:pt x="2716" y="1"/>
                  </a:moveTo>
                  <a:cubicBezTo>
                    <a:pt x="1210" y="1"/>
                    <a:pt x="0" y="1211"/>
                    <a:pt x="0" y="2717"/>
                  </a:cubicBezTo>
                  <a:lnTo>
                    <a:pt x="0" y="28373"/>
                  </a:lnTo>
                  <a:lnTo>
                    <a:pt x="40994" y="28373"/>
                  </a:lnTo>
                  <a:lnTo>
                    <a:pt x="40994" y="2717"/>
                  </a:lnTo>
                  <a:cubicBezTo>
                    <a:pt x="40994" y="1211"/>
                    <a:pt x="39762" y="1"/>
                    <a:pt x="38255" y="1"/>
                  </a:cubicBezTo>
                  <a:close/>
                </a:path>
              </a:pathLst>
            </a:custGeom>
            <a:solidFill>
              <a:schemeClr val="accent6"/>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3" name="Google Shape;5473;p127"/>
            <p:cNvSpPr/>
            <p:nvPr/>
          </p:nvSpPr>
          <p:spPr>
            <a:xfrm>
              <a:off x="1217900" y="1190950"/>
              <a:ext cx="181475" cy="9175"/>
            </a:xfrm>
            <a:custGeom>
              <a:avLst/>
              <a:gdLst/>
              <a:ahLst/>
              <a:cxnLst/>
              <a:rect l="l" t="t" r="r" b="b"/>
              <a:pathLst>
                <a:path w="7259" h="367" extrusionOk="0">
                  <a:moveTo>
                    <a:pt x="183" y="1"/>
                  </a:moveTo>
                  <a:cubicBezTo>
                    <a:pt x="91" y="1"/>
                    <a:pt x="0" y="69"/>
                    <a:pt x="0" y="183"/>
                  </a:cubicBezTo>
                  <a:cubicBezTo>
                    <a:pt x="0" y="275"/>
                    <a:pt x="91" y="366"/>
                    <a:pt x="183" y="366"/>
                  </a:cubicBezTo>
                  <a:lnTo>
                    <a:pt x="7076" y="366"/>
                  </a:lnTo>
                  <a:cubicBezTo>
                    <a:pt x="7167" y="366"/>
                    <a:pt x="7258" y="275"/>
                    <a:pt x="7258" y="183"/>
                  </a:cubicBezTo>
                  <a:cubicBezTo>
                    <a:pt x="7258" y="69"/>
                    <a:pt x="7167" y="1"/>
                    <a:pt x="7076" y="1"/>
                  </a:cubicBezTo>
                  <a:close/>
                </a:path>
              </a:pathLst>
            </a:custGeom>
            <a:solidFill>
              <a:schemeClr val="accent6"/>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4" name="Google Shape;5474;p127"/>
            <p:cNvSpPr/>
            <p:nvPr/>
          </p:nvSpPr>
          <p:spPr>
            <a:xfrm>
              <a:off x="867525" y="1313650"/>
              <a:ext cx="868525" cy="538700"/>
            </a:xfrm>
            <a:custGeom>
              <a:avLst/>
              <a:gdLst/>
              <a:ahLst/>
              <a:cxnLst/>
              <a:rect l="l" t="t" r="r" b="b"/>
              <a:pathLst>
                <a:path w="34741" h="21548" extrusionOk="0">
                  <a:moveTo>
                    <a:pt x="0" y="0"/>
                  </a:moveTo>
                  <a:lnTo>
                    <a:pt x="0" y="21547"/>
                  </a:lnTo>
                  <a:lnTo>
                    <a:pt x="34740" y="21547"/>
                  </a:lnTo>
                  <a:lnTo>
                    <a:pt x="34740" y="0"/>
                  </a:lnTo>
                  <a:close/>
                </a:path>
              </a:pathLst>
            </a:custGeom>
            <a:gradFill>
              <a:gsLst>
                <a:gs pos="0">
                  <a:srgbClr val="81EEEB"/>
                </a:gs>
                <a:gs pos="100000">
                  <a:srgbClr val="3AE4DF"/>
                </a:gs>
              </a:gsLst>
              <a:lin ang="8099331" scaled="0"/>
            </a:gra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5" name="Google Shape;5475;p127"/>
            <p:cNvSpPr/>
            <p:nvPr/>
          </p:nvSpPr>
          <p:spPr>
            <a:xfrm>
              <a:off x="1117450" y="1723925"/>
              <a:ext cx="381775" cy="83900"/>
            </a:xfrm>
            <a:custGeom>
              <a:avLst/>
              <a:gdLst/>
              <a:ahLst/>
              <a:cxnLst/>
              <a:rect l="l" t="t" r="r" b="b"/>
              <a:pathLst>
                <a:path w="15271" h="3356" extrusionOk="0">
                  <a:moveTo>
                    <a:pt x="1690" y="1"/>
                  </a:moveTo>
                  <a:cubicBezTo>
                    <a:pt x="754" y="1"/>
                    <a:pt x="1" y="754"/>
                    <a:pt x="1" y="1667"/>
                  </a:cubicBezTo>
                  <a:cubicBezTo>
                    <a:pt x="1" y="2603"/>
                    <a:pt x="754" y="3356"/>
                    <a:pt x="1690" y="3356"/>
                  </a:cubicBezTo>
                  <a:lnTo>
                    <a:pt x="13605" y="3356"/>
                  </a:lnTo>
                  <a:cubicBezTo>
                    <a:pt x="14541" y="3356"/>
                    <a:pt x="15271" y="2603"/>
                    <a:pt x="15271" y="1667"/>
                  </a:cubicBezTo>
                  <a:cubicBezTo>
                    <a:pt x="15271" y="754"/>
                    <a:pt x="14541" y="1"/>
                    <a:pt x="13605" y="1"/>
                  </a:cubicBezTo>
                  <a:close/>
                </a:path>
              </a:pathLst>
            </a:custGeom>
            <a:solidFill>
              <a:schemeClr val="accent3"/>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6" name="Google Shape;5476;p127"/>
            <p:cNvSpPr/>
            <p:nvPr/>
          </p:nvSpPr>
          <p:spPr>
            <a:xfrm>
              <a:off x="958250" y="1416350"/>
              <a:ext cx="687075" cy="121000"/>
            </a:xfrm>
            <a:custGeom>
              <a:avLst/>
              <a:gdLst/>
              <a:ahLst/>
              <a:cxnLst/>
              <a:rect l="l" t="t" r="r" b="b"/>
              <a:pathLst>
                <a:path w="27483" h="4840" extrusionOk="0">
                  <a:moveTo>
                    <a:pt x="2420" y="1"/>
                  </a:moveTo>
                  <a:cubicBezTo>
                    <a:pt x="1096" y="1"/>
                    <a:pt x="1" y="1074"/>
                    <a:pt x="1" y="2420"/>
                  </a:cubicBezTo>
                  <a:cubicBezTo>
                    <a:pt x="1" y="3744"/>
                    <a:pt x="1096" y="4840"/>
                    <a:pt x="2420" y="4840"/>
                  </a:cubicBezTo>
                  <a:lnTo>
                    <a:pt x="25063" y="4840"/>
                  </a:lnTo>
                  <a:cubicBezTo>
                    <a:pt x="26387" y="4840"/>
                    <a:pt x="27482" y="3744"/>
                    <a:pt x="27482" y="2420"/>
                  </a:cubicBezTo>
                  <a:cubicBezTo>
                    <a:pt x="27482" y="1074"/>
                    <a:pt x="26387" y="1"/>
                    <a:pt x="25063" y="1"/>
                  </a:cubicBezTo>
                  <a:close/>
                </a:path>
              </a:pathLst>
            </a:custGeom>
            <a:solidFill>
              <a:schemeClr val="lt1"/>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7" name="Google Shape;5477;p127"/>
            <p:cNvSpPr/>
            <p:nvPr/>
          </p:nvSpPr>
          <p:spPr>
            <a:xfrm>
              <a:off x="1013600" y="1460300"/>
              <a:ext cx="18850" cy="18850"/>
            </a:xfrm>
            <a:custGeom>
              <a:avLst/>
              <a:gdLst/>
              <a:ahLst/>
              <a:cxnLst/>
              <a:rect l="l" t="t" r="r" b="b"/>
              <a:pathLst>
                <a:path w="754" h="754" extrusionOk="0">
                  <a:moveTo>
                    <a:pt x="366" y="0"/>
                  </a:moveTo>
                  <a:cubicBezTo>
                    <a:pt x="160" y="0"/>
                    <a:pt x="1" y="183"/>
                    <a:pt x="1" y="388"/>
                  </a:cubicBezTo>
                  <a:cubicBezTo>
                    <a:pt x="1" y="594"/>
                    <a:pt x="160" y="754"/>
                    <a:pt x="366" y="754"/>
                  </a:cubicBezTo>
                  <a:cubicBezTo>
                    <a:pt x="571" y="754"/>
                    <a:pt x="754" y="594"/>
                    <a:pt x="754" y="388"/>
                  </a:cubicBezTo>
                  <a:cubicBezTo>
                    <a:pt x="754" y="183"/>
                    <a:pt x="571" y="0"/>
                    <a:pt x="366" y="0"/>
                  </a:cubicBezTo>
                  <a:close/>
                </a:path>
              </a:pathLst>
            </a:custGeom>
            <a:solidFill>
              <a:schemeClr val="dk1"/>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8" name="Google Shape;5478;p127"/>
            <p:cNvSpPr/>
            <p:nvPr/>
          </p:nvSpPr>
          <p:spPr>
            <a:xfrm>
              <a:off x="1011325" y="1481975"/>
              <a:ext cx="22850" cy="14875"/>
            </a:xfrm>
            <a:custGeom>
              <a:avLst/>
              <a:gdLst/>
              <a:ahLst/>
              <a:cxnLst/>
              <a:rect l="l" t="t" r="r" b="b"/>
              <a:pathLst>
                <a:path w="914" h="595" extrusionOk="0">
                  <a:moveTo>
                    <a:pt x="457" y="1"/>
                  </a:moveTo>
                  <a:cubicBezTo>
                    <a:pt x="206" y="1"/>
                    <a:pt x="0" y="206"/>
                    <a:pt x="0" y="457"/>
                  </a:cubicBezTo>
                  <a:lnTo>
                    <a:pt x="0" y="594"/>
                  </a:lnTo>
                  <a:lnTo>
                    <a:pt x="913" y="594"/>
                  </a:lnTo>
                  <a:lnTo>
                    <a:pt x="913" y="457"/>
                  </a:lnTo>
                  <a:cubicBezTo>
                    <a:pt x="913" y="206"/>
                    <a:pt x="708" y="1"/>
                    <a:pt x="457" y="1"/>
                  </a:cubicBezTo>
                  <a:close/>
                </a:path>
              </a:pathLst>
            </a:custGeom>
            <a:solidFill>
              <a:schemeClr val="dk1"/>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9" name="Google Shape;5479;p127"/>
            <p:cNvSpPr/>
            <p:nvPr/>
          </p:nvSpPr>
          <p:spPr>
            <a:xfrm>
              <a:off x="958250" y="1564150"/>
              <a:ext cx="687075" cy="121000"/>
            </a:xfrm>
            <a:custGeom>
              <a:avLst/>
              <a:gdLst/>
              <a:ahLst/>
              <a:cxnLst/>
              <a:rect l="l" t="t" r="r" b="b"/>
              <a:pathLst>
                <a:path w="27483" h="4840" extrusionOk="0">
                  <a:moveTo>
                    <a:pt x="2420" y="1"/>
                  </a:moveTo>
                  <a:cubicBezTo>
                    <a:pt x="1096" y="1"/>
                    <a:pt x="1" y="1096"/>
                    <a:pt x="1" y="2420"/>
                  </a:cubicBezTo>
                  <a:cubicBezTo>
                    <a:pt x="1" y="3767"/>
                    <a:pt x="1096" y="4840"/>
                    <a:pt x="2420" y="4840"/>
                  </a:cubicBezTo>
                  <a:lnTo>
                    <a:pt x="25063" y="4840"/>
                  </a:lnTo>
                  <a:cubicBezTo>
                    <a:pt x="26387" y="4840"/>
                    <a:pt x="27482" y="3767"/>
                    <a:pt x="27482" y="2420"/>
                  </a:cubicBezTo>
                  <a:cubicBezTo>
                    <a:pt x="27482" y="1096"/>
                    <a:pt x="26387" y="1"/>
                    <a:pt x="25063" y="1"/>
                  </a:cubicBezTo>
                  <a:close/>
                </a:path>
              </a:pathLst>
            </a:custGeom>
            <a:solidFill>
              <a:schemeClr val="lt1"/>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0" name="Google Shape;5480;p127"/>
            <p:cNvSpPr/>
            <p:nvPr/>
          </p:nvSpPr>
          <p:spPr>
            <a:xfrm>
              <a:off x="1007900" y="1604675"/>
              <a:ext cx="30275" cy="37100"/>
            </a:xfrm>
            <a:custGeom>
              <a:avLst/>
              <a:gdLst/>
              <a:ahLst/>
              <a:cxnLst/>
              <a:rect l="l" t="t" r="r" b="b"/>
              <a:pathLst>
                <a:path w="1211" h="1484" extrusionOk="0">
                  <a:moveTo>
                    <a:pt x="594" y="114"/>
                  </a:moveTo>
                  <a:cubicBezTo>
                    <a:pt x="685" y="114"/>
                    <a:pt x="754" y="183"/>
                    <a:pt x="776" y="274"/>
                  </a:cubicBezTo>
                  <a:lnTo>
                    <a:pt x="434" y="274"/>
                  </a:lnTo>
                  <a:cubicBezTo>
                    <a:pt x="434" y="183"/>
                    <a:pt x="502" y="114"/>
                    <a:pt x="594" y="114"/>
                  </a:cubicBezTo>
                  <a:close/>
                  <a:moveTo>
                    <a:pt x="594" y="708"/>
                  </a:moveTo>
                  <a:cubicBezTo>
                    <a:pt x="685" y="708"/>
                    <a:pt x="754" y="799"/>
                    <a:pt x="754" y="890"/>
                  </a:cubicBezTo>
                  <a:cubicBezTo>
                    <a:pt x="754" y="982"/>
                    <a:pt x="685" y="1050"/>
                    <a:pt x="594" y="1050"/>
                  </a:cubicBezTo>
                  <a:cubicBezTo>
                    <a:pt x="502" y="1050"/>
                    <a:pt x="434" y="982"/>
                    <a:pt x="434" y="890"/>
                  </a:cubicBezTo>
                  <a:cubicBezTo>
                    <a:pt x="434" y="799"/>
                    <a:pt x="502" y="708"/>
                    <a:pt x="594" y="708"/>
                  </a:cubicBezTo>
                  <a:close/>
                  <a:moveTo>
                    <a:pt x="594" y="0"/>
                  </a:moveTo>
                  <a:cubicBezTo>
                    <a:pt x="434" y="0"/>
                    <a:pt x="297" y="114"/>
                    <a:pt x="297" y="274"/>
                  </a:cubicBezTo>
                  <a:lnTo>
                    <a:pt x="160" y="274"/>
                  </a:lnTo>
                  <a:cubicBezTo>
                    <a:pt x="69" y="274"/>
                    <a:pt x="0" y="365"/>
                    <a:pt x="0" y="457"/>
                  </a:cubicBezTo>
                  <a:lnTo>
                    <a:pt x="0" y="1301"/>
                  </a:lnTo>
                  <a:cubicBezTo>
                    <a:pt x="0" y="1415"/>
                    <a:pt x="69" y="1484"/>
                    <a:pt x="160" y="1484"/>
                  </a:cubicBezTo>
                  <a:lnTo>
                    <a:pt x="1027" y="1484"/>
                  </a:lnTo>
                  <a:cubicBezTo>
                    <a:pt x="1119" y="1484"/>
                    <a:pt x="1210" y="1415"/>
                    <a:pt x="1210" y="1301"/>
                  </a:cubicBezTo>
                  <a:lnTo>
                    <a:pt x="1210" y="457"/>
                  </a:lnTo>
                  <a:cubicBezTo>
                    <a:pt x="1210" y="365"/>
                    <a:pt x="1119" y="274"/>
                    <a:pt x="1027" y="274"/>
                  </a:cubicBezTo>
                  <a:lnTo>
                    <a:pt x="913" y="274"/>
                  </a:lnTo>
                  <a:cubicBezTo>
                    <a:pt x="891" y="114"/>
                    <a:pt x="754" y="0"/>
                    <a:pt x="594" y="0"/>
                  </a:cubicBezTo>
                  <a:close/>
                </a:path>
              </a:pathLst>
            </a:custGeom>
            <a:solidFill>
              <a:schemeClr val="dk1"/>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1" name="Google Shape;5481;p127"/>
            <p:cNvSpPr/>
            <p:nvPr/>
          </p:nvSpPr>
          <p:spPr>
            <a:xfrm>
              <a:off x="1074100" y="1618925"/>
              <a:ext cx="14850" cy="15450"/>
            </a:xfrm>
            <a:custGeom>
              <a:avLst/>
              <a:gdLst/>
              <a:ahLst/>
              <a:cxnLst/>
              <a:rect l="l" t="t" r="r" b="b"/>
              <a:pathLst>
                <a:path w="594" h="618" extrusionOk="0">
                  <a:moveTo>
                    <a:pt x="297" y="1"/>
                  </a:moveTo>
                  <a:cubicBezTo>
                    <a:pt x="137" y="1"/>
                    <a:pt x="0" y="138"/>
                    <a:pt x="0" y="320"/>
                  </a:cubicBezTo>
                  <a:cubicBezTo>
                    <a:pt x="0" y="480"/>
                    <a:pt x="137" y="617"/>
                    <a:pt x="297" y="617"/>
                  </a:cubicBezTo>
                  <a:cubicBezTo>
                    <a:pt x="457" y="617"/>
                    <a:pt x="594" y="480"/>
                    <a:pt x="594" y="320"/>
                  </a:cubicBezTo>
                  <a:cubicBezTo>
                    <a:pt x="594" y="138"/>
                    <a:pt x="457" y="1"/>
                    <a:pt x="297" y="1"/>
                  </a:cubicBezTo>
                  <a:close/>
                </a:path>
              </a:pathLst>
            </a:custGeom>
            <a:solidFill>
              <a:schemeClr val="dk1"/>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2" name="Google Shape;5482;p127"/>
            <p:cNvSpPr/>
            <p:nvPr/>
          </p:nvSpPr>
          <p:spPr>
            <a:xfrm>
              <a:off x="1108325" y="1618925"/>
              <a:ext cx="15425" cy="15450"/>
            </a:xfrm>
            <a:custGeom>
              <a:avLst/>
              <a:gdLst/>
              <a:ahLst/>
              <a:cxnLst/>
              <a:rect l="l" t="t" r="r" b="b"/>
              <a:pathLst>
                <a:path w="617" h="618" extrusionOk="0">
                  <a:moveTo>
                    <a:pt x="320" y="1"/>
                  </a:moveTo>
                  <a:cubicBezTo>
                    <a:pt x="138" y="1"/>
                    <a:pt x="1" y="138"/>
                    <a:pt x="1" y="320"/>
                  </a:cubicBezTo>
                  <a:cubicBezTo>
                    <a:pt x="1" y="480"/>
                    <a:pt x="138" y="617"/>
                    <a:pt x="320" y="617"/>
                  </a:cubicBezTo>
                  <a:cubicBezTo>
                    <a:pt x="480" y="617"/>
                    <a:pt x="617" y="480"/>
                    <a:pt x="617" y="320"/>
                  </a:cubicBezTo>
                  <a:cubicBezTo>
                    <a:pt x="617" y="138"/>
                    <a:pt x="480" y="1"/>
                    <a:pt x="320" y="1"/>
                  </a:cubicBezTo>
                  <a:close/>
                </a:path>
              </a:pathLst>
            </a:custGeom>
            <a:solidFill>
              <a:schemeClr val="dk1"/>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3" name="Google Shape;5483;p127"/>
            <p:cNvSpPr/>
            <p:nvPr/>
          </p:nvSpPr>
          <p:spPr>
            <a:xfrm>
              <a:off x="1143125" y="1618925"/>
              <a:ext cx="15450" cy="15450"/>
            </a:xfrm>
            <a:custGeom>
              <a:avLst/>
              <a:gdLst/>
              <a:ahLst/>
              <a:cxnLst/>
              <a:rect l="l" t="t" r="r" b="b"/>
              <a:pathLst>
                <a:path w="618" h="618" extrusionOk="0">
                  <a:moveTo>
                    <a:pt x="298" y="1"/>
                  </a:moveTo>
                  <a:cubicBezTo>
                    <a:pt x="138" y="1"/>
                    <a:pt x="1" y="138"/>
                    <a:pt x="1" y="320"/>
                  </a:cubicBezTo>
                  <a:cubicBezTo>
                    <a:pt x="1" y="480"/>
                    <a:pt x="138" y="617"/>
                    <a:pt x="298" y="617"/>
                  </a:cubicBezTo>
                  <a:cubicBezTo>
                    <a:pt x="480" y="617"/>
                    <a:pt x="617" y="480"/>
                    <a:pt x="617" y="320"/>
                  </a:cubicBezTo>
                  <a:cubicBezTo>
                    <a:pt x="617" y="138"/>
                    <a:pt x="480" y="1"/>
                    <a:pt x="298" y="1"/>
                  </a:cubicBezTo>
                  <a:close/>
                </a:path>
              </a:pathLst>
            </a:custGeom>
            <a:solidFill>
              <a:schemeClr val="dk1"/>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4" name="Google Shape;5484;p127"/>
            <p:cNvSpPr/>
            <p:nvPr/>
          </p:nvSpPr>
          <p:spPr>
            <a:xfrm>
              <a:off x="1177375" y="1618925"/>
              <a:ext cx="15425" cy="15450"/>
            </a:xfrm>
            <a:custGeom>
              <a:avLst/>
              <a:gdLst/>
              <a:ahLst/>
              <a:cxnLst/>
              <a:rect l="l" t="t" r="r" b="b"/>
              <a:pathLst>
                <a:path w="617" h="618" extrusionOk="0">
                  <a:moveTo>
                    <a:pt x="320" y="1"/>
                  </a:moveTo>
                  <a:cubicBezTo>
                    <a:pt x="137" y="1"/>
                    <a:pt x="0" y="138"/>
                    <a:pt x="0" y="320"/>
                  </a:cubicBezTo>
                  <a:cubicBezTo>
                    <a:pt x="0" y="480"/>
                    <a:pt x="137" y="617"/>
                    <a:pt x="320" y="617"/>
                  </a:cubicBezTo>
                  <a:cubicBezTo>
                    <a:pt x="480" y="617"/>
                    <a:pt x="617" y="480"/>
                    <a:pt x="617" y="320"/>
                  </a:cubicBezTo>
                  <a:cubicBezTo>
                    <a:pt x="617" y="138"/>
                    <a:pt x="480" y="1"/>
                    <a:pt x="320" y="1"/>
                  </a:cubicBezTo>
                  <a:close/>
                </a:path>
              </a:pathLst>
            </a:custGeom>
            <a:solidFill>
              <a:schemeClr val="dk1"/>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5" name="Google Shape;5485;p127"/>
            <p:cNvSpPr/>
            <p:nvPr/>
          </p:nvSpPr>
          <p:spPr>
            <a:xfrm>
              <a:off x="1212175" y="1618925"/>
              <a:ext cx="15450" cy="15450"/>
            </a:xfrm>
            <a:custGeom>
              <a:avLst/>
              <a:gdLst/>
              <a:ahLst/>
              <a:cxnLst/>
              <a:rect l="l" t="t" r="r" b="b"/>
              <a:pathLst>
                <a:path w="618" h="618" extrusionOk="0">
                  <a:moveTo>
                    <a:pt x="298" y="1"/>
                  </a:moveTo>
                  <a:cubicBezTo>
                    <a:pt x="138" y="1"/>
                    <a:pt x="1" y="138"/>
                    <a:pt x="1" y="320"/>
                  </a:cubicBezTo>
                  <a:cubicBezTo>
                    <a:pt x="1" y="480"/>
                    <a:pt x="138" y="617"/>
                    <a:pt x="298" y="617"/>
                  </a:cubicBezTo>
                  <a:cubicBezTo>
                    <a:pt x="480" y="617"/>
                    <a:pt x="617" y="480"/>
                    <a:pt x="617" y="320"/>
                  </a:cubicBezTo>
                  <a:cubicBezTo>
                    <a:pt x="617" y="138"/>
                    <a:pt x="480" y="1"/>
                    <a:pt x="298" y="1"/>
                  </a:cubicBezTo>
                  <a:close/>
                </a:path>
              </a:pathLst>
            </a:custGeom>
            <a:solidFill>
              <a:schemeClr val="dk1"/>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6" name="Google Shape;5486;p127"/>
            <p:cNvSpPr/>
            <p:nvPr/>
          </p:nvSpPr>
          <p:spPr>
            <a:xfrm>
              <a:off x="1247000" y="1618925"/>
              <a:ext cx="14850" cy="15450"/>
            </a:xfrm>
            <a:custGeom>
              <a:avLst/>
              <a:gdLst/>
              <a:ahLst/>
              <a:cxnLst/>
              <a:rect l="l" t="t" r="r" b="b"/>
              <a:pathLst>
                <a:path w="594" h="618" extrusionOk="0">
                  <a:moveTo>
                    <a:pt x="297" y="1"/>
                  </a:moveTo>
                  <a:cubicBezTo>
                    <a:pt x="137" y="1"/>
                    <a:pt x="0" y="138"/>
                    <a:pt x="0" y="320"/>
                  </a:cubicBezTo>
                  <a:cubicBezTo>
                    <a:pt x="0" y="480"/>
                    <a:pt x="137" y="617"/>
                    <a:pt x="297" y="617"/>
                  </a:cubicBezTo>
                  <a:cubicBezTo>
                    <a:pt x="457" y="617"/>
                    <a:pt x="594" y="480"/>
                    <a:pt x="594" y="320"/>
                  </a:cubicBezTo>
                  <a:cubicBezTo>
                    <a:pt x="594" y="138"/>
                    <a:pt x="457" y="1"/>
                    <a:pt x="297" y="1"/>
                  </a:cubicBezTo>
                  <a:close/>
                </a:path>
              </a:pathLst>
            </a:custGeom>
            <a:solidFill>
              <a:schemeClr val="dk1"/>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7" name="Google Shape;5487;p127"/>
            <p:cNvSpPr/>
            <p:nvPr/>
          </p:nvSpPr>
          <p:spPr>
            <a:xfrm>
              <a:off x="1281225" y="1618925"/>
              <a:ext cx="15425" cy="15450"/>
            </a:xfrm>
            <a:custGeom>
              <a:avLst/>
              <a:gdLst/>
              <a:ahLst/>
              <a:cxnLst/>
              <a:rect l="l" t="t" r="r" b="b"/>
              <a:pathLst>
                <a:path w="617" h="618" extrusionOk="0">
                  <a:moveTo>
                    <a:pt x="320" y="1"/>
                  </a:moveTo>
                  <a:cubicBezTo>
                    <a:pt x="138" y="1"/>
                    <a:pt x="1" y="138"/>
                    <a:pt x="1" y="320"/>
                  </a:cubicBezTo>
                  <a:cubicBezTo>
                    <a:pt x="1" y="480"/>
                    <a:pt x="138" y="617"/>
                    <a:pt x="320" y="617"/>
                  </a:cubicBezTo>
                  <a:cubicBezTo>
                    <a:pt x="480" y="617"/>
                    <a:pt x="617" y="480"/>
                    <a:pt x="617" y="320"/>
                  </a:cubicBezTo>
                  <a:cubicBezTo>
                    <a:pt x="617" y="138"/>
                    <a:pt x="480" y="1"/>
                    <a:pt x="320" y="1"/>
                  </a:cubicBezTo>
                  <a:close/>
                </a:path>
              </a:pathLst>
            </a:custGeom>
            <a:solidFill>
              <a:schemeClr val="dk1"/>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8" name="Google Shape;5488;p127"/>
            <p:cNvSpPr/>
            <p:nvPr/>
          </p:nvSpPr>
          <p:spPr>
            <a:xfrm>
              <a:off x="1316050" y="1618925"/>
              <a:ext cx="15425" cy="15450"/>
            </a:xfrm>
            <a:custGeom>
              <a:avLst/>
              <a:gdLst/>
              <a:ahLst/>
              <a:cxnLst/>
              <a:rect l="l" t="t" r="r" b="b"/>
              <a:pathLst>
                <a:path w="617" h="618" extrusionOk="0">
                  <a:moveTo>
                    <a:pt x="297" y="1"/>
                  </a:moveTo>
                  <a:cubicBezTo>
                    <a:pt x="137" y="1"/>
                    <a:pt x="0" y="138"/>
                    <a:pt x="0" y="320"/>
                  </a:cubicBezTo>
                  <a:cubicBezTo>
                    <a:pt x="0" y="480"/>
                    <a:pt x="137" y="617"/>
                    <a:pt x="297" y="617"/>
                  </a:cubicBezTo>
                  <a:cubicBezTo>
                    <a:pt x="479" y="617"/>
                    <a:pt x="616" y="480"/>
                    <a:pt x="616" y="320"/>
                  </a:cubicBezTo>
                  <a:cubicBezTo>
                    <a:pt x="616" y="138"/>
                    <a:pt x="479" y="1"/>
                    <a:pt x="297" y="1"/>
                  </a:cubicBezTo>
                  <a:close/>
                </a:path>
              </a:pathLst>
            </a:custGeom>
            <a:solidFill>
              <a:schemeClr val="dk1"/>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9" name="Google Shape;5489;p127"/>
            <p:cNvSpPr/>
            <p:nvPr/>
          </p:nvSpPr>
          <p:spPr>
            <a:xfrm>
              <a:off x="1370825" y="998075"/>
              <a:ext cx="480500" cy="605475"/>
            </a:xfrm>
            <a:custGeom>
              <a:avLst/>
              <a:gdLst/>
              <a:ahLst/>
              <a:cxnLst/>
              <a:rect l="l" t="t" r="r" b="b"/>
              <a:pathLst>
                <a:path w="19220" h="24219" extrusionOk="0">
                  <a:moveTo>
                    <a:pt x="9610" y="1"/>
                  </a:moveTo>
                  <a:lnTo>
                    <a:pt x="0" y="4840"/>
                  </a:lnTo>
                  <a:lnTo>
                    <a:pt x="662" y="11094"/>
                  </a:lnTo>
                  <a:cubicBezTo>
                    <a:pt x="1256" y="16686"/>
                    <a:pt x="4611" y="21616"/>
                    <a:pt x="9610" y="24218"/>
                  </a:cubicBezTo>
                  <a:cubicBezTo>
                    <a:pt x="14608" y="21616"/>
                    <a:pt x="17964" y="16686"/>
                    <a:pt x="18557" y="11094"/>
                  </a:cubicBezTo>
                  <a:lnTo>
                    <a:pt x="19219" y="4840"/>
                  </a:lnTo>
                  <a:lnTo>
                    <a:pt x="9610" y="1"/>
                  </a:lnTo>
                  <a:close/>
                </a:path>
              </a:pathLst>
            </a:custGeom>
            <a:solidFill>
              <a:schemeClr val="accent3"/>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0" name="Google Shape;5490;p127"/>
            <p:cNvSpPr/>
            <p:nvPr/>
          </p:nvSpPr>
          <p:spPr>
            <a:xfrm>
              <a:off x="1404475" y="1033475"/>
              <a:ext cx="413175" cy="533550"/>
            </a:xfrm>
            <a:custGeom>
              <a:avLst/>
              <a:gdLst/>
              <a:ahLst/>
              <a:cxnLst/>
              <a:rect l="l" t="t" r="r" b="b"/>
              <a:pathLst>
                <a:path w="16527" h="21342" extrusionOk="0">
                  <a:moveTo>
                    <a:pt x="8264" y="525"/>
                  </a:moveTo>
                  <a:lnTo>
                    <a:pt x="16024" y="4428"/>
                  </a:lnTo>
                  <a:lnTo>
                    <a:pt x="15476" y="9495"/>
                  </a:lnTo>
                  <a:cubicBezTo>
                    <a:pt x="14997" y="14197"/>
                    <a:pt x="12281" y="18397"/>
                    <a:pt x="8264" y="20817"/>
                  </a:cubicBezTo>
                  <a:cubicBezTo>
                    <a:pt x="4224" y="18397"/>
                    <a:pt x="1530" y="14197"/>
                    <a:pt x="1028" y="9495"/>
                  </a:cubicBezTo>
                  <a:lnTo>
                    <a:pt x="503" y="4428"/>
                  </a:lnTo>
                  <a:lnTo>
                    <a:pt x="8264" y="525"/>
                  </a:lnTo>
                  <a:close/>
                  <a:moveTo>
                    <a:pt x="8264" y="0"/>
                  </a:moveTo>
                  <a:lnTo>
                    <a:pt x="1" y="4154"/>
                  </a:lnTo>
                  <a:lnTo>
                    <a:pt x="572" y="9564"/>
                  </a:lnTo>
                  <a:cubicBezTo>
                    <a:pt x="1097" y="14426"/>
                    <a:pt x="3927" y="18808"/>
                    <a:pt x="8150" y="21273"/>
                  </a:cubicBezTo>
                  <a:lnTo>
                    <a:pt x="8264" y="21342"/>
                  </a:lnTo>
                  <a:lnTo>
                    <a:pt x="8378" y="21273"/>
                  </a:lnTo>
                  <a:cubicBezTo>
                    <a:pt x="12600" y="18808"/>
                    <a:pt x="15431" y="14426"/>
                    <a:pt x="15933" y="9564"/>
                  </a:cubicBezTo>
                  <a:lnTo>
                    <a:pt x="16526" y="4154"/>
                  </a:lnTo>
                  <a:lnTo>
                    <a:pt x="8264" y="0"/>
                  </a:lnTo>
                  <a:close/>
                </a:path>
              </a:pathLst>
            </a:custGeom>
            <a:solidFill>
              <a:schemeClr val="accent6"/>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1" name="Google Shape;5491;p127"/>
            <p:cNvSpPr/>
            <p:nvPr/>
          </p:nvSpPr>
          <p:spPr>
            <a:xfrm>
              <a:off x="1525450" y="1179050"/>
              <a:ext cx="212875" cy="195675"/>
            </a:xfrm>
            <a:custGeom>
              <a:avLst/>
              <a:gdLst/>
              <a:ahLst/>
              <a:cxnLst/>
              <a:rect l="l" t="t" r="r" b="b"/>
              <a:pathLst>
                <a:path w="8515" h="7827" extrusionOk="0">
                  <a:moveTo>
                    <a:pt x="7783" y="1"/>
                  </a:moveTo>
                  <a:cubicBezTo>
                    <a:pt x="7570" y="1"/>
                    <a:pt x="7367" y="106"/>
                    <a:pt x="7237" y="294"/>
                  </a:cubicBezTo>
                  <a:lnTo>
                    <a:pt x="3311" y="6160"/>
                  </a:lnTo>
                  <a:lnTo>
                    <a:pt x="1165" y="4106"/>
                  </a:lnTo>
                  <a:cubicBezTo>
                    <a:pt x="1042" y="3983"/>
                    <a:pt x="881" y="3920"/>
                    <a:pt x="719" y="3920"/>
                  </a:cubicBezTo>
                  <a:cubicBezTo>
                    <a:pt x="550" y="3920"/>
                    <a:pt x="380" y="3989"/>
                    <a:pt x="252" y="4129"/>
                  </a:cubicBezTo>
                  <a:cubicBezTo>
                    <a:pt x="1" y="4380"/>
                    <a:pt x="1" y="4791"/>
                    <a:pt x="275" y="5042"/>
                  </a:cubicBezTo>
                  <a:lnTo>
                    <a:pt x="2968" y="7644"/>
                  </a:lnTo>
                  <a:cubicBezTo>
                    <a:pt x="3082" y="7758"/>
                    <a:pt x="3265" y="7827"/>
                    <a:pt x="3425" y="7827"/>
                  </a:cubicBezTo>
                  <a:lnTo>
                    <a:pt x="3493" y="7827"/>
                  </a:lnTo>
                  <a:cubicBezTo>
                    <a:pt x="3676" y="7804"/>
                    <a:pt x="3858" y="7690"/>
                    <a:pt x="3972" y="7530"/>
                  </a:cubicBezTo>
                  <a:lnTo>
                    <a:pt x="8309" y="1025"/>
                  </a:lnTo>
                  <a:cubicBezTo>
                    <a:pt x="8515" y="705"/>
                    <a:pt x="8446" y="317"/>
                    <a:pt x="8150" y="112"/>
                  </a:cubicBezTo>
                  <a:cubicBezTo>
                    <a:pt x="8032" y="36"/>
                    <a:pt x="7906" y="1"/>
                    <a:pt x="7783" y="1"/>
                  </a:cubicBezTo>
                  <a:close/>
                </a:path>
              </a:pathLst>
            </a:custGeom>
            <a:solidFill>
              <a:schemeClr val="accent6"/>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2" name="Google Shape;5492;p127"/>
            <p:cNvSpPr/>
            <p:nvPr/>
          </p:nvSpPr>
          <p:spPr>
            <a:xfrm>
              <a:off x="950825" y="953000"/>
              <a:ext cx="147250" cy="182050"/>
            </a:xfrm>
            <a:custGeom>
              <a:avLst/>
              <a:gdLst/>
              <a:ahLst/>
              <a:cxnLst/>
              <a:rect l="l" t="t" r="r" b="b"/>
              <a:pathLst>
                <a:path w="5890" h="7282" extrusionOk="0">
                  <a:moveTo>
                    <a:pt x="2945" y="640"/>
                  </a:moveTo>
                  <a:cubicBezTo>
                    <a:pt x="3379" y="640"/>
                    <a:pt x="3744" y="982"/>
                    <a:pt x="3790" y="1416"/>
                  </a:cubicBezTo>
                  <a:lnTo>
                    <a:pt x="2101" y="1416"/>
                  </a:lnTo>
                  <a:cubicBezTo>
                    <a:pt x="2146" y="982"/>
                    <a:pt x="2512" y="640"/>
                    <a:pt x="2945" y="640"/>
                  </a:cubicBezTo>
                  <a:close/>
                  <a:moveTo>
                    <a:pt x="2945" y="3539"/>
                  </a:moveTo>
                  <a:cubicBezTo>
                    <a:pt x="3402" y="3539"/>
                    <a:pt x="3767" y="3904"/>
                    <a:pt x="3767" y="4337"/>
                  </a:cubicBezTo>
                  <a:cubicBezTo>
                    <a:pt x="3767" y="4634"/>
                    <a:pt x="3584" y="4908"/>
                    <a:pt x="3356" y="5045"/>
                  </a:cubicBezTo>
                  <a:lnTo>
                    <a:pt x="3653" y="5502"/>
                  </a:lnTo>
                  <a:lnTo>
                    <a:pt x="2238" y="5502"/>
                  </a:lnTo>
                  <a:lnTo>
                    <a:pt x="2534" y="5045"/>
                  </a:lnTo>
                  <a:cubicBezTo>
                    <a:pt x="2306" y="4908"/>
                    <a:pt x="2146" y="4634"/>
                    <a:pt x="2146" y="4337"/>
                  </a:cubicBezTo>
                  <a:cubicBezTo>
                    <a:pt x="2146" y="3904"/>
                    <a:pt x="2512" y="3539"/>
                    <a:pt x="2945" y="3539"/>
                  </a:cubicBezTo>
                  <a:close/>
                  <a:moveTo>
                    <a:pt x="2945" y="1"/>
                  </a:moveTo>
                  <a:cubicBezTo>
                    <a:pt x="2146" y="1"/>
                    <a:pt x="1507" y="617"/>
                    <a:pt x="1462" y="1416"/>
                  </a:cubicBezTo>
                  <a:lnTo>
                    <a:pt x="868" y="1416"/>
                  </a:lnTo>
                  <a:cubicBezTo>
                    <a:pt x="389" y="1416"/>
                    <a:pt x="1" y="1781"/>
                    <a:pt x="1" y="2260"/>
                  </a:cubicBezTo>
                  <a:lnTo>
                    <a:pt x="1" y="6437"/>
                  </a:lnTo>
                  <a:cubicBezTo>
                    <a:pt x="1" y="6894"/>
                    <a:pt x="389" y="7282"/>
                    <a:pt x="868" y="7282"/>
                  </a:cubicBezTo>
                  <a:lnTo>
                    <a:pt x="5045" y="7282"/>
                  </a:lnTo>
                  <a:cubicBezTo>
                    <a:pt x="5502" y="7282"/>
                    <a:pt x="5890" y="6894"/>
                    <a:pt x="5890" y="6437"/>
                  </a:cubicBezTo>
                  <a:lnTo>
                    <a:pt x="5890" y="2260"/>
                  </a:lnTo>
                  <a:cubicBezTo>
                    <a:pt x="5890" y="1781"/>
                    <a:pt x="5502" y="1416"/>
                    <a:pt x="5045" y="1416"/>
                  </a:cubicBezTo>
                  <a:lnTo>
                    <a:pt x="4429" y="1416"/>
                  </a:lnTo>
                  <a:cubicBezTo>
                    <a:pt x="4383" y="617"/>
                    <a:pt x="3744" y="1"/>
                    <a:pt x="2945" y="1"/>
                  </a:cubicBezTo>
                  <a:close/>
                </a:path>
              </a:pathLst>
            </a:custGeom>
            <a:solidFill>
              <a:schemeClr val="accent1"/>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3" name="Google Shape;5493;p127"/>
            <p:cNvSpPr/>
            <p:nvPr/>
          </p:nvSpPr>
          <p:spPr>
            <a:xfrm>
              <a:off x="1701225" y="1699400"/>
              <a:ext cx="147250" cy="182050"/>
            </a:xfrm>
            <a:custGeom>
              <a:avLst/>
              <a:gdLst/>
              <a:ahLst/>
              <a:cxnLst/>
              <a:rect l="l" t="t" r="r" b="b"/>
              <a:pathLst>
                <a:path w="5890" h="7282" extrusionOk="0">
                  <a:moveTo>
                    <a:pt x="2945" y="639"/>
                  </a:moveTo>
                  <a:cubicBezTo>
                    <a:pt x="3378" y="639"/>
                    <a:pt x="3743" y="959"/>
                    <a:pt x="3789" y="1392"/>
                  </a:cubicBezTo>
                  <a:lnTo>
                    <a:pt x="2100" y="1392"/>
                  </a:lnTo>
                  <a:cubicBezTo>
                    <a:pt x="2146" y="959"/>
                    <a:pt x="2511" y="639"/>
                    <a:pt x="2945" y="639"/>
                  </a:cubicBezTo>
                  <a:close/>
                  <a:moveTo>
                    <a:pt x="2945" y="3515"/>
                  </a:moveTo>
                  <a:cubicBezTo>
                    <a:pt x="3401" y="3515"/>
                    <a:pt x="3766" y="3880"/>
                    <a:pt x="3766" y="4337"/>
                  </a:cubicBezTo>
                  <a:cubicBezTo>
                    <a:pt x="3766" y="4634"/>
                    <a:pt x="3584" y="4885"/>
                    <a:pt x="3355" y="5045"/>
                  </a:cubicBezTo>
                  <a:lnTo>
                    <a:pt x="3652" y="5501"/>
                  </a:lnTo>
                  <a:lnTo>
                    <a:pt x="2237" y="5501"/>
                  </a:lnTo>
                  <a:lnTo>
                    <a:pt x="2534" y="5045"/>
                  </a:lnTo>
                  <a:cubicBezTo>
                    <a:pt x="2305" y="4885"/>
                    <a:pt x="2146" y="4634"/>
                    <a:pt x="2146" y="4337"/>
                  </a:cubicBezTo>
                  <a:cubicBezTo>
                    <a:pt x="2146" y="3880"/>
                    <a:pt x="2511" y="3515"/>
                    <a:pt x="2945" y="3515"/>
                  </a:cubicBezTo>
                  <a:close/>
                  <a:moveTo>
                    <a:pt x="2945" y="0"/>
                  </a:moveTo>
                  <a:cubicBezTo>
                    <a:pt x="2146" y="0"/>
                    <a:pt x="1507" y="616"/>
                    <a:pt x="1461" y="1392"/>
                  </a:cubicBezTo>
                  <a:lnTo>
                    <a:pt x="867" y="1392"/>
                  </a:lnTo>
                  <a:cubicBezTo>
                    <a:pt x="388" y="1392"/>
                    <a:pt x="0" y="1781"/>
                    <a:pt x="0" y="2260"/>
                  </a:cubicBezTo>
                  <a:lnTo>
                    <a:pt x="0" y="6414"/>
                  </a:lnTo>
                  <a:cubicBezTo>
                    <a:pt x="0" y="6893"/>
                    <a:pt x="388" y="7281"/>
                    <a:pt x="867" y="7281"/>
                  </a:cubicBezTo>
                  <a:lnTo>
                    <a:pt x="5022" y="7281"/>
                  </a:lnTo>
                  <a:cubicBezTo>
                    <a:pt x="5501" y="7281"/>
                    <a:pt x="5889" y="6893"/>
                    <a:pt x="5889" y="6414"/>
                  </a:cubicBezTo>
                  <a:lnTo>
                    <a:pt x="5889" y="2260"/>
                  </a:lnTo>
                  <a:cubicBezTo>
                    <a:pt x="5889" y="1781"/>
                    <a:pt x="5501" y="1392"/>
                    <a:pt x="5022" y="1392"/>
                  </a:cubicBezTo>
                  <a:lnTo>
                    <a:pt x="4428" y="1392"/>
                  </a:lnTo>
                  <a:cubicBezTo>
                    <a:pt x="4383" y="616"/>
                    <a:pt x="3743" y="0"/>
                    <a:pt x="2945" y="0"/>
                  </a:cubicBezTo>
                  <a:close/>
                </a:path>
              </a:pathLst>
            </a:custGeom>
            <a:solidFill>
              <a:schemeClr val="accent1"/>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4" name="Google Shape;5494;p127"/>
            <p:cNvSpPr/>
            <p:nvPr/>
          </p:nvSpPr>
          <p:spPr>
            <a:xfrm>
              <a:off x="542825" y="1806650"/>
              <a:ext cx="486775" cy="309900"/>
            </a:xfrm>
            <a:custGeom>
              <a:avLst/>
              <a:gdLst/>
              <a:ahLst/>
              <a:cxnLst/>
              <a:rect l="l" t="t" r="r" b="b"/>
              <a:pathLst>
                <a:path w="19471" h="12396" extrusionOk="0">
                  <a:moveTo>
                    <a:pt x="17868" y="1"/>
                  </a:moveTo>
                  <a:cubicBezTo>
                    <a:pt x="17855" y="1"/>
                    <a:pt x="17841" y="1"/>
                    <a:pt x="17827" y="1"/>
                  </a:cubicBezTo>
                  <a:lnTo>
                    <a:pt x="1553" y="93"/>
                  </a:lnTo>
                  <a:cubicBezTo>
                    <a:pt x="685" y="115"/>
                    <a:pt x="1" y="800"/>
                    <a:pt x="1" y="1668"/>
                  </a:cubicBezTo>
                  <a:lnTo>
                    <a:pt x="69" y="10843"/>
                  </a:lnTo>
                  <a:cubicBezTo>
                    <a:pt x="69" y="11688"/>
                    <a:pt x="777" y="12395"/>
                    <a:pt x="1644" y="12395"/>
                  </a:cubicBezTo>
                  <a:lnTo>
                    <a:pt x="17919" y="12281"/>
                  </a:lnTo>
                  <a:cubicBezTo>
                    <a:pt x="18786" y="12281"/>
                    <a:pt x="19471" y="11574"/>
                    <a:pt x="19471" y="10706"/>
                  </a:cubicBezTo>
                  <a:lnTo>
                    <a:pt x="19402" y="1553"/>
                  </a:lnTo>
                  <a:cubicBezTo>
                    <a:pt x="19402" y="700"/>
                    <a:pt x="18717" y="1"/>
                    <a:pt x="17868" y="1"/>
                  </a:cubicBezTo>
                  <a:close/>
                </a:path>
              </a:pathLst>
            </a:custGeom>
            <a:solidFill>
              <a:schemeClr val="dk1"/>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5" name="Google Shape;5495;p127"/>
            <p:cNvSpPr/>
            <p:nvPr/>
          </p:nvSpPr>
          <p:spPr>
            <a:xfrm>
              <a:off x="862375" y="1855175"/>
              <a:ext cx="90775" cy="90175"/>
            </a:xfrm>
            <a:custGeom>
              <a:avLst/>
              <a:gdLst/>
              <a:ahLst/>
              <a:cxnLst/>
              <a:rect l="l" t="t" r="r" b="b"/>
              <a:pathLst>
                <a:path w="3631" h="3607" extrusionOk="0">
                  <a:moveTo>
                    <a:pt x="1804" y="297"/>
                  </a:moveTo>
                  <a:cubicBezTo>
                    <a:pt x="2649" y="297"/>
                    <a:pt x="3311" y="982"/>
                    <a:pt x="3311" y="1804"/>
                  </a:cubicBezTo>
                  <a:cubicBezTo>
                    <a:pt x="3311" y="2648"/>
                    <a:pt x="2649" y="3310"/>
                    <a:pt x="1804" y="3310"/>
                  </a:cubicBezTo>
                  <a:cubicBezTo>
                    <a:pt x="982" y="3310"/>
                    <a:pt x="298" y="2648"/>
                    <a:pt x="298" y="1804"/>
                  </a:cubicBezTo>
                  <a:cubicBezTo>
                    <a:pt x="298" y="982"/>
                    <a:pt x="982" y="297"/>
                    <a:pt x="1804" y="297"/>
                  </a:cubicBezTo>
                  <a:close/>
                  <a:moveTo>
                    <a:pt x="1804" y="0"/>
                  </a:moveTo>
                  <a:cubicBezTo>
                    <a:pt x="823" y="0"/>
                    <a:pt x="1" y="799"/>
                    <a:pt x="1" y="1804"/>
                  </a:cubicBezTo>
                  <a:cubicBezTo>
                    <a:pt x="1" y="2808"/>
                    <a:pt x="823" y="3607"/>
                    <a:pt x="1804" y="3607"/>
                  </a:cubicBezTo>
                  <a:cubicBezTo>
                    <a:pt x="2808" y="3607"/>
                    <a:pt x="3630" y="2808"/>
                    <a:pt x="3630" y="1804"/>
                  </a:cubicBezTo>
                  <a:cubicBezTo>
                    <a:pt x="3630" y="799"/>
                    <a:pt x="2808" y="0"/>
                    <a:pt x="1804" y="0"/>
                  </a:cubicBezTo>
                  <a:close/>
                </a:path>
              </a:pathLst>
            </a:custGeom>
            <a:solidFill>
              <a:schemeClr val="accent6"/>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6" name="Google Shape;5496;p127"/>
            <p:cNvSpPr/>
            <p:nvPr/>
          </p:nvSpPr>
          <p:spPr>
            <a:xfrm>
              <a:off x="949700" y="1851750"/>
              <a:ext cx="29125" cy="95900"/>
            </a:xfrm>
            <a:custGeom>
              <a:avLst/>
              <a:gdLst/>
              <a:ahLst/>
              <a:cxnLst/>
              <a:rect l="l" t="t" r="r" b="b"/>
              <a:pathLst>
                <a:path w="1165" h="3836" extrusionOk="0">
                  <a:moveTo>
                    <a:pt x="183" y="0"/>
                  </a:moveTo>
                  <a:lnTo>
                    <a:pt x="0" y="297"/>
                  </a:lnTo>
                  <a:cubicBezTo>
                    <a:pt x="502" y="594"/>
                    <a:pt x="822" y="1233"/>
                    <a:pt x="822" y="1941"/>
                  </a:cubicBezTo>
                  <a:cubicBezTo>
                    <a:pt x="822" y="2603"/>
                    <a:pt x="525" y="3242"/>
                    <a:pt x="69" y="3561"/>
                  </a:cubicBezTo>
                  <a:lnTo>
                    <a:pt x="251" y="3835"/>
                  </a:lnTo>
                  <a:cubicBezTo>
                    <a:pt x="822" y="3447"/>
                    <a:pt x="1164" y="2717"/>
                    <a:pt x="1164" y="1941"/>
                  </a:cubicBezTo>
                  <a:cubicBezTo>
                    <a:pt x="1164" y="1119"/>
                    <a:pt x="776" y="389"/>
                    <a:pt x="183" y="0"/>
                  </a:cubicBezTo>
                  <a:close/>
                </a:path>
              </a:pathLst>
            </a:custGeom>
            <a:solidFill>
              <a:schemeClr val="accent6"/>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7" name="Google Shape;5497;p127"/>
            <p:cNvSpPr/>
            <p:nvPr/>
          </p:nvSpPr>
          <p:spPr>
            <a:xfrm>
              <a:off x="543975" y="2016650"/>
              <a:ext cx="485050" cy="49100"/>
            </a:xfrm>
            <a:custGeom>
              <a:avLst/>
              <a:gdLst/>
              <a:ahLst/>
              <a:cxnLst/>
              <a:rect l="l" t="t" r="r" b="b"/>
              <a:pathLst>
                <a:path w="19402" h="1964" extrusionOk="0">
                  <a:moveTo>
                    <a:pt x="0" y="1"/>
                  </a:moveTo>
                  <a:lnTo>
                    <a:pt x="0" y="1964"/>
                  </a:lnTo>
                  <a:lnTo>
                    <a:pt x="19402" y="1964"/>
                  </a:lnTo>
                  <a:lnTo>
                    <a:pt x="19402" y="1"/>
                  </a:lnTo>
                  <a:close/>
                </a:path>
              </a:pathLst>
            </a:custGeom>
            <a:solidFill>
              <a:schemeClr val="dk2"/>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8" name="Google Shape;5498;p127"/>
            <p:cNvSpPr/>
            <p:nvPr/>
          </p:nvSpPr>
          <p:spPr>
            <a:xfrm>
              <a:off x="588475" y="1938475"/>
              <a:ext cx="159225" cy="7450"/>
            </a:xfrm>
            <a:custGeom>
              <a:avLst/>
              <a:gdLst/>
              <a:ahLst/>
              <a:cxnLst/>
              <a:rect l="l" t="t" r="r" b="b"/>
              <a:pathLst>
                <a:path w="6369" h="298" extrusionOk="0">
                  <a:moveTo>
                    <a:pt x="1" y="1"/>
                  </a:moveTo>
                  <a:lnTo>
                    <a:pt x="1" y="298"/>
                  </a:lnTo>
                  <a:lnTo>
                    <a:pt x="6369" y="298"/>
                  </a:lnTo>
                  <a:lnTo>
                    <a:pt x="6369" y="1"/>
                  </a:lnTo>
                  <a:close/>
                </a:path>
              </a:pathLst>
            </a:custGeom>
            <a:solidFill>
              <a:schemeClr val="accent6"/>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9" name="Google Shape;5499;p127"/>
            <p:cNvSpPr/>
            <p:nvPr/>
          </p:nvSpPr>
          <p:spPr>
            <a:xfrm>
              <a:off x="588475" y="1967025"/>
              <a:ext cx="212300" cy="7425"/>
            </a:xfrm>
            <a:custGeom>
              <a:avLst/>
              <a:gdLst/>
              <a:ahLst/>
              <a:cxnLst/>
              <a:rect l="l" t="t" r="r" b="b"/>
              <a:pathLst>
                <a:path w="8492" h="297" extrusionOk="0">
                  <a:moveTo>
                    <a:pt x="1" y="0"/>
                  </a:moveTo>
                  <a:lnTo>
                    <a:pt x="1" y="297"/>
                  </a:lnTo>
                  <a:lnTo>
                    <a:pt x="8492" y="297"/>
                  </a:lnTo>
                  <a:lnTo>
                    <a:pt x="8492" y="0"/>
                  </a:lnTo>
                  <a:close/>
                </a:path>
              </a:pathLst>
            </a:custGeom>
            <a:solidFill>
              <a:schemeClr val="accent6"/>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00" name="Google Shape;5500;p127"/>
          <p:cNvGrpSpPr/>
          <p:nvPr/>
        </p:nvGrpSpPr>
        <p:grpSpPr>
          <a:xfrm>
            <a:off x="3374671" y="2266043"/>
            <a:ext cx="2394660" cy="1590020"/>
            <a:chOff x="2590250" y="943300"/>
            <a:chExt cx="1557300" cy="1034025"/>
          </a:xfrm>
        </p:grpSpPr>
        <p:sp>
          <p:nvSpPr>
            <p:cNvPr id="5501" name="Google Shape;5501;p127"/>
            <p:cNvSpPr/>
            <p:nvPr/>
          </p:nvSpPr>
          <p:spPr>
            <a:xfrm>
              <a:off x="2692400" y="1215500"/>
              <a:ext cx="428575" cy="348100"/>
            </a:xfrm>
            <a:custGeom>
              <a:avLst/>
              <a:gdLst/>
              <a:ahLst/>
              <a:cxnLst/>
              <a:rect l="l" t="t" r="r" b="b"/>
              <a:pathLst>
                <a:path w="17143" h="13924" extrusionOk="0">
                  <a:moveTo>
                    <a:pt x="1" y="0"/>
                  </a:moveTo>
                  <a:lnTo>
                    <a:pt x="1" y="1552"/>
                  </a:lnTo>
                  <a:lnTo>
                    <a:pt x="1" y="2443"/>
                  </a:lnTo>
                  <a:lnTo>
                    <a:pt x="1" y="13924"/>
                  </a:lnTo>
                  <a:lnTo>
                    <a:pt x="17142" y="13924"/>
                  </a:lnTo>
                  <a:lnTo>
                    <a:pt x="17142" y="1552"/>
                  </a:lnTo>
                  <a:lnTo>
                    <a:pt x="10592" y="1552"/>
                  </a:lnTo>
                  <a:cubicBezTo>
                    <a:pt x="10089" y="639"/>
                    <a:pt x="8994" y="0"/>
                    <a:pt x="7716" y="0"/>
                  </a:cubicBezTo>
                  <a:close/>
                </a:path>
              </a:pathLst>
            </a:custGeom>
            <a:solidFill>
              <a:schemeClr val="dk2"/>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2" name="Google Shape;5502;p127"/>
            <p:cNvSpPr/>
            <p:nvPr/>
          </p:nvSpPr>
          <p:spPr>
            <a:xfrm>
              <a:off x="2688400" y="1322200"/>
              <a:ext cx="436575" cy="272225"/>
            </a:xfrm>
            <a:custGeom>
              <a:avLst/>
              <a:gdLst/>
              <a:ahLst/>
              <a:cxnLst/>
              <a:rect l="l" t="t" r="r" b="b"/>
              <a:pathLst>
                <a:path w="17463" h="10889" extrusionOk="0">
                  <a:moveTo>
                    <a:pt x="2055" y="1"/>
                  </a:moveTo>
                  <a:cubicBezTo>
                    <a:pt x="914" y="1"/>
                    <a:pt x="1" y="914"/>
                    <a:pt x="1" y="2055"/>
                  </a:cubicBezTo>
                  <a:lnTo>
                    <a:pt x="1" y="10888"/>
                  </a:lnTo>
                  <a:lnTo>
                    <a:pt x="17462" y="10888"/>
                  </a:lnTo>
                  <a:lnTo>
                    <a:pt x="17462" y="2055"/>
                  </a:lnTo>
                  <a:cubicBezTo>
                    <a:pt x="17462" y="914"/>
                    <a:pt x="16549" y="1"/>
                    <a:pt x="15408" y="1"/>
                  </a:cubicBezTo>
                  <a:close/>
                </a:path>
              </a:pathLst>
            </a:custGeom>
            <a:solidFill>
              <a:schemeClr val="accent1"/>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3" name="Google Shape;5503;p127"/>
            <p:cNvSpPr/>
            <p:nvPr/>
          </p:nvSpPr>
          <p:spPr>
            <a:xfrm>
              <a:off x="2590250" y="1594400"/>
              <a:ext cx="426875" cy="318425"/>
            </a:xfrm>
            <a:custGeom>
              <a:avLst/>
              <a:gdLst/>
              <a:ahLst/>
              <a:cxnLst/>
              <a:rect l="l" t="t" r="r" b="b"/>
              <a:pathLst>
                <a:path w="17075" h="12737" extrusionOk="0">
                  <a:moveTo>
                    <a:pt x="1" y="0"/>
                  </a:moveTo>
                  <a:lnTo>
                    <a:pt x="1" y="12737"/>
                  </a:lnTo>
                  <a:lnTo>
                    <a:pt x="17074" y="12737"/>
                  </a:lnTo>
                  <a:lnTo>
                    <a:pt x="17074" y="0"/>
                  </a:lnTo>
                  <a:close/>
                </a:path>
              </a:pathLst>
            </a:custGeom>
            <a:solidFill>
              <a:schemeClr val="accent4"/>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4" name="Google Shape;5504;p127"/>
            <p:cNvSpPr/>
            <p:nvPr/>
          </p:nvSpPr>
          <p:spPr>
            <a:xfrm>
              <a:off x="2590250" y="1594400"/>
              <a:ext cx="210600" cy="318425"/>
            </a:xfrm>
            <a:custGeom>
              <a:avLst/>
              <a:gdLst/>
              <a:ahLst/>
              <a:cxnLst/>
              <a:rect l="l" t="t" r="r" b="b"/>
              <a:pathLst>
                <a:path w="8424" h="12737" extrusionOk="0">
                  <a:moveTo>
                    <a:pt x="1" y="0"/>
                  </a:moveTo>
                  <a:lnTo>
                    <a:pt x="1" y="12737"/>
                  </a:lnTo>
                  <a:lnTo>
                    <a:pt x="8423" y="0"/>
                  </a:lnTo>
                  <a:close/>
                </a:path>
              </a:pathLst>
            </a:custGeom>
            <a:solidFill>
              <a:schemeClr val="accent4"/>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5" name="Google Shape;5505;p127"/>
            <p:cNvSpPr/>
            <p:nvPr/>
          </p:nvSpPr>
          <p:spPr>
            <a:xfrm>
              <a:off x="2800825" y="1594400"/>
              <a:ext cx="216300" cy="318425"/>
            </a:xfrm>
            <a:custGeom>
              <a:avLst/>
              <a:gdLst/>
              <a:ahLst/>
              <a:cxnLst/>
              <a:rect l="l" t="t" r="r" b="b"/>
              <a:pathLst>
                <a:path w="8652" h="12737" extrusionOk="0">
                  <a:moveTo>
                    <a:pt x="0" y="0"/>
                  </a:moveTo>
                  <a:lnTo>
                    <a:pt x="8651" y="12737"/>
                  </a:lnTo>
                  <a:lnTo>
                    <a:pt x="8651" y="0"/>
                  </a:lnTo>
                  <a:close/>
                </a:path>
              </a:pathLst>
            </a:custGeom>
            <a:solidFill>
              <a:schemeClr val="accent4"/>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6" name="Google Shape;5506;p127"/>
            <p:cNvSpPr/>
            <p:nvPr/>
          </p:nvSpPr>
          <p:spPr>
            <a:xfrm>
              <a:off x="2590250" y="1594400"/>
              <a:ext cx="426875" cy="184325"/>
            </a:xfrm>
            <a:custGeom>
              <a:avLst/>
              <a:gdLst/>
              <a:ahLst/>
              <a:cxnLst/>
              <a:rect l="l" t="t" r="r" b="b"/>
              <a:pathLst>
                <a:path w="17075" h="7373" extrusionOk="0">
                  <a:moveTo>
                    <a:pt x="1" y="0"/>
                  </a:moveTo>
                  <a:lnTo>
                    <a:pt x="8538" y="7373"/>
                  </a:lnTo>
                  <a:lnTo>
                    <a:pt x="17074" y="0"/>
                  </a:lnTo>
                  <a:close/>
                </a:path>
              </a:pathLst>
            </a:custGeom>
            <a:solidFill>
              <a:schemeClr val="accent4"/>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7" name="Google Shape;5507;p127"/>
            <p:cNvSpPr/>
            <p:nvPr/>
          </p:nvSpPr>
          <p:spPr>
            <a:xfrm>
              <a:off x="3203125" y="1407225"/>
              <a:ext cx="241975" cy="33700"/>
            </a:xfrm>
            <a:custGeom>
              <a:avLst/>
              <a:gdLst/>
              <a:ahLst/>
              <a:cxnLst/>
              <a:rect l="l" t="t" r="r" b="b"/>
              <a:pathLst>
                <a:path w="9679" h="1348" extrusionOk="0">
                  <a:moveTo>
                    <a:pt x="0" y="1"/>
                  </a:moveTo>
                  <a:lnTo>
                    <a:pt x="0" y="1347"/>
                  </a:lnTo>
                  <a:lnTo>
                    <a:pt x="9678" y="1347"/>
                  </a:lnTo>
                  <a:lnTo>
                    <a:pt x="9678" y="1"/>
                  </a:lnTo>
                  <a:close/>
                </a:path>
              </a:pathLst>
            </a:custGeom>
            <a:solidFill>
              <a:srgbClr val="747ED7"/>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8" name="Google Shape;5508;p127"/>
            <p:cNvSpPr/>
            <p:nvPr/>
          </p:nvSpPr>
          <p:spPr>
            <a:xfrm>
              <a:off x="3338350" y="945025"/>
              <a:ext cx="501050" cy="506725"/>
            </a:xfrm>
            <a:custGeom>
              <a:avLst/>
              <a:gdLst/>
              <a:ahLst/>
              <a:cxnLst/>
              <a:rect l="l" t="t" r="r" b="b"/>
              <a:pathLst>
                <a:path w="20042" h="20269" extrusionOk="0">
                  <a:moveTo>
                    <a:pt x="10021" y="0"/>
                  </a:moveTo>
                  <a:cubicBezTo>
                    <a:pt x="7214" y="1872"/>
                    <a:pt x="3813" y="2830"/>
                    <a:pt x="1" y="3219"/>
                  </a:cubicBezTo>
                  <a:cubicBezTo>
                    <a:pt x="1142" y="11504"/>
                    <a:pt x="4771" y="16845"/>
                    <a:pt x="10021" y="20269"/>
                  </a:cubicBezTo>
                  <a:cubicBezTo>
                    <a:pt x="15271" y="16845"/>
                    <a:pt x="18900" y="11504"/>
                    <a:pt x="20042" y="3219"/>
                  </a:cubicBezTo>
                  <a:cubicBezTo>
                    <a:pt x="16230" y="2830"/>
                    <a:pt x="12829" y="1872"/>
                    <a:pt x="10021" y="0"/>
                  </a:cubicBezTo>
                  <a:close/>
                </a:path>
              </a:pathLst>
            </a:custGeom>
            <a:solidFill>
              <a:schemeClr val="dk1"/>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9" name="Google Shape;5509;p127"/>
            <p:cNvSpPr/>
            <p:nvPr/>
          </p:nvSpPr>
          <p:spPr>
            <a:xfrm>
              <a:off x="3381150" y="988950"/>
              <a:ext cx="414875" cy="419450"/>
            </a:xfrm>
            <a:custGeom>
              <a:avLst/>
              <a:gdLst/>
              <a:ahLst/>
              <a:cxnLst/>
              <a:rect l="l" t="t" r="r" b="b"/>
              <a:pathLst>
                <a:path w="16595" h="16778" extrusionOk="0">
                  <a:moveTo>
                    <a:pt x="8309" y="1"/>
                  </a:moveTo>
                  <a:cubicBezTo>
                    <a:pt x="5981" y="1530"/>
                    <a:pt x="3174" y="2329"/>
                    <a:pt x="1" y="2648"/>
                  </a:cubicBezTo>
                  <a:cubicBezTo>
                    <a:pt x="959" y="9496"/>
                    <a:pt x="3950" y="13924"/>
                    <a:pt x="8309" y="16777"/>
                  </a:cubicBezTo>
                  <a:cubicBezTo>
                    <a:pt x="12646" y="13924"/>
                    <a:pt x="15659" y="9496"/>
                    <a:pt x="16595" y="2648"/>
                  </a:cubicBezTo>
                  <a:cubicBezTo>
                    <a:pt x="13445" y="2329"/>
                    <a:pt x="10637" y="1530"/>
                    <a:pt x="8309" y="1"/>
                  </a:cubicBezTo>
                  <a:close/>
                </a:path>
              </a:pathLst>
            </a:custGeom>
            <a:gradFill>
              <a:gsLst>
                <a:gs pos="0">
                  <a:srgbClr val="5352EE"/>
                </a:gs>
                <a:gs pos="100000">
                  <a:srgbClr val="7882F3"/>
                </a:gs>
              </a:gsLst>
              <a:lin ang="10801400" scaled="0"/>
            </a:gra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0" name="Google Shape;5510;p127"/>
            <p:cNvSpPr/>
            <p:nvPr/>
          </p:nvSpPr>
          <p:spPr>
            <a:xfrm>
              <a:off x="3479875" y="1097950"/>
              <a:ext cx="244825" cy="170075"/>
            </a:xfrm>
            <a:custGeom>
              <a:avLst/>
              <a:gdLst/>
              <a:ahLst/>
              <a:cxnLst/>
              <a:rect l="l" t="t" r="r" b="b"/>
              <a:pathLst>
                <a:path w="9793" h="6803" extrusionOk="0">
                  <a:moveTo>
                    <a:pt x="8355" y="0"/>
                  </a:moveTo>
                  <a:lnTo>
                    <a:pt x="4269" y="3995"/>
                  </a:lnTo>
                  <a:lnTo>
                    <a:pt x="1324" y="1027"/>
                  </a:lnTo>
                  <a:lnTo>
                    <a:pt x="1" y="2374"/>
                  </a:lnTo>
                  <a:cubicBezTo>
                    <a:pt x="1" y="2374"/>
                    <a:pt x="4269" y="6711"/>
                    <a:pt x="4292" y="6802"/>
                  </a:cubicBezTo>
                  <a:cubicBezTo>
                    <a:pt x="4292" y="6803"/>
                    <a:pt x="4292" y="6803"/>
                    <a:pt x="4293" y="6803"/>
                  </a:cubicBezTo>
                  <a:cubicBezTo>
                    <a:pt x="4403" y="6803"/>
                    <a:pt x="9793" y="1210"/>
                    <a:pt x="9793" y="1210"/>
                  </a:cubicBezTo>
                  <a:lnTo>
                    <a:pt x="8355" y="0"/>
                  </a:lnTo>
                  <a:close/>
                </a:path>
              </a:pathLst>
            </a:custGeom>
            <a:solidFill>
              <a:schemeClr val="accent6"/>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1" name="Google Shape;5511;p127"/>
            <p:cNvSpPr/>
            <p:nvPr/>
          </p:nvSpPr>
          <p:spPr>
            <a:xfrm>
              <a:off x="3479875" y="1123625"/>
              <a:ext cx="109025" cy="144400"/>
            </a:xfrm>
            <a:custGeom>
              <a:avLst/>
              <a:gdLst/>
              <a:ahLst/>
              <a:cxnLst/>
              <a:rect l="l" t="t" r="r" b="b"/>
              <a:pathLst>
                <a:path w="4361" h="5776" extrusionOk="0">
                  <a:moveTo>
                    <a:pt x="4360" y="2854"/>
                  </a:moveTo>
                  <a:lnTo>
                    <a:pt x="4269" y="2968"/>
                  </a:lnTo>
                  <a:lnTo>
                    <a:pt x="1324" y="0"/>
                  </a:lnTo>
                  <a:lnTo>
                    <a:pt x="1" y="1347"/>
                  </a:lnTo>
                  <a:cubicBezTo>
                    <a:pt x="1" y="1347"/>
                    <a:pt x="4269" y="5684"/>
                    <a:pt x="4292" y="5775"/>
                  </a:cubicBezTo>
                  <a:cubicBezTo>
                    <a:pt x="4292" y="5775"/>
                    <a:pt x="4315" y="5752"/>
                    <a:pt x="4360" y="5730"/>
                  </a:cubicBezTo>
                  <a:close/>
                </a:path>
              </a:pathLst>
            </a:custGeom>
            <a:solidFill>
              <a:schemeClr val="accent6"/>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2" name="Google Shape;5512;p127"/>
            <p:cNvSpPr/>
            <p:nvPr/>
          </p:nvSpPr>
          <p:spPr>
            <a:xfrm>
              <a:off x="2848750" y="943300"/>
              <a:ext cx="337275" cy="277925"/>
            </a:xfrm>
            <a:custGeom>
              <a:avLst/>
              <a:gdLst/>
              <a:ahLst/>
              <a:cxnLst/>
              <a:rect l="l" t="t" r="r" b="b"/>
              <a:pathLst>
                <a:path w="13491" h="11117" extrusionOk="0">
                  <a:moveTo>
                    <a:pt x="6826" y="7487"/>
                  </a:moveTo>
                  <a:cubicBezTo>
                    <a:pt x="5821" y="7487"/>
                    <a:pt x="5000" y="8286"/>
                    <a:pt x="5000" y="9291"/>
                  </a:cubicBezTo>
                  <a:cubicBezTo>
                    <a:pt x="5000" y="10295"/>
                    <a:pt x="5821" y="11117"/>
                    <a:pt x="6826" y="11117"/>
                  </a:cubicBezTo>
                  <a:cubicBezTo>
                    <a:pt x="7807" y="11117"/>
                    <a:pt x="8629" y="10295"/>
                    <a:pt x="8629" y="9291"/>
                  </a:cubicBezTo>
                  <a:cubicBezTo>
                    <a:pt x="8629" y="8286"/>
                    <a:pt x="7807" y="7487"/>
                    <a:pt x="6826" y="7487"/>
                  </a:cubicBezTo>
                  <a:close/>
                  <a:moveTo>
                    <a:pt x="1484" y="4840"/>
                  </a:moveTo>
                  <a:lnTo>
                    <a:pt x="2283" y="5867"/>
                  </a:lnTo>
                  <a:cubicBezTo>
                    <a:pt x="3402" y="4543"/>
                    <a:pt x="5091" y="3721"/>
                    <a:pt x="6962" y="3721"/>
                  </a:cubicBezTo>
                  <a:cubicBezTo>
                    <a:pt x="8720" y="3721"/>
                    <a:pt x="10295" y="4452"/>
                    <a:pt x="11436" y="5639"/>
                  </a:cubicBezTo>
                  <a:lnTo>
                    <a:pt x="12144" y="4543"/>
                  </a:lnTo>
                  <a:cubicBezTo>
                    <a:pt x="10797" y="3242"/>
                    <a:pt x="8971" y="2443"/>
                    <a:pt x="6962" y="2443"/>
                  </a:cubicBezTo>
                  <a:cubicBezTo>
                    <a:pt x="4794" y="2443"/>
                    <a:pt x="2854" y="3379"/>
                    <a:pt x="1484" y="4840"/>
                  </a:cubicBezTo>
                  <a:close/>
                  <a:moveTo>
                    <a:pt x="6962" y="1"/>
                  </a:moveTo>
                  <a:cubicBezTo>
                    <a:pt x="4246" y="1"/>
                    <a:pt x="1781" y="1096"/>
                    <a:pt x="1" y="2877"/>
                  </a:cubicBezTo>
                  <a:lnTo>
                    <a:pt x="777" y="3881"/>
                  </a:lnTo>
                  <a:cubicBezTo>
                    <a:pt x="2329" y="2260"/>
                    <a:pt x="4520" y="1256"/>
                    <a:pt x="6962" y="1256"/>
                  </a:cubicBezTo>
                  <a:cubicBezTo>
                    <a:pt x="9199" y="1256"/>
                    <a:pt x="11254" y="2123"/>
                    <a:pt x="12783" y="3539"/>
                  </a:cubicBezTo>
                  <a:lnTo>
                    <a:pt x="13491" y="2466"/>
                  </a:lnTo>
                  <a:cubicBezTo>
                    <a:pt x="11733" y="937"/>
                    <a:pt x="9450" y="1"/>
                    <a:pt x="6962" y="1"/>
                  </a:cubicBezTo>
                  <a:close/>
                  <a:moveTo>
                    <a:pt x="6962" y="6118"/>
                  </a:moveTo>
                  <a:cubicBezTo>
                    <a:pt x="5616" y="6118"/>
                    <a:pt x="4452" y="6803"/>
                    <a:pt x="3767" y="7853"/>
                  </a:cubicBezTo>
                  <a:lnTo>
                    <a:pt x="2968" y="6803"/>
                  </a:lnTo>
                  <a:cubicBezTo>
                    <a:pt x="3904" y="5616"/>
                    <a:pt x="5342" y="4840"/>
                    <a:pt x="6962" y="4840"/>
                  </a:cubicBezTo>
                  <a:cubicBezTo>
                    <a:pt x="8492" y="4840"/>
                    <a:pt x="9861" y="5547"/>
                    <a:pt x="10797" y="6620"/>
                  </a:cubicBezTo>
                  <a:lnTo>
                    <a:pt x="10067" y="7738"/>
                  </a:lnTo>
                  <a:cubicBezTo>
                    <a:pt x="9382" y="6757"/>
                    <a:pt x="8241" y="6118"/>
                    <a:pt x="6962" y="6118"/>
                  </a:cubicBezTo>
                  <a:close/>
                </a:path>
              </a:pathLst>
            </a:custGeom>
            <a:solidFill>
              <a:schemeClr val="accent6"/>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3" name="Google Shape;5513;p127"/>
            <p:cNvSpPr/>
            <p:nvPr/>
          </p:nvSpPr>
          <p:spPr>
            <a:xfrm>
              <a:off x="3873050" y="1686825"/>
              <a:ext cx="198600" cy="198625"/>
            </a:xfrm>
            <a:custGeom>
              <a:avLst/>
              <a:gdLst/>
              <a:ahLst/>
              <a:cxnLst/>
              <a:rect l="l" t="t" r="r" b="b"/>
              <a:pathLst>
                <a:path w="7944" h="7945" extrusionOk="0">
                  <a:moveTo>
                    <a:pt x="4109" y="5867"/>
                  </a:moveTo>
                  <a:cubicBezTo>
                    <a:pt x="2945" y="5958"/>
                    <a:pt x="1963" y="5000"/>
                    <a:pt x="2054" y="3813"/>
                  </a:cubicBezTo>
                  <a:cubicBezTo>
                    <a:pt x="2123" y="2877"/>
                    <a:pt x="2876" y="2124"/>
                    <a:pt x="3812" y="2055"/>
                  </a:cubicBezTo>
                  <a:cubicBezTo>
                    <a:pt x="4976" y="1964"/>
                    <a:pt x="5958" y="2945"/>
                    <a:pt x="5866" y="4132"/>
                  </a:cubicBezTo>
                  <a:cubicBezTo>
                    <a:pt x="5798" y="5045"/>
                    <a:pt x="5045" y="5799"/>
                    <a:pt x="4109" y="5867"/>
                  </a:cubicBezTo>
                  <a:close/>
                  <a:moveTo>
                    <a:pt x="7943" y="4383"/>
                  </a:moveTo>
                  <a:lnTo>
                    <a:pt x="7943" y="3539"/>
                  </a:lnTo>
                  <a:cubicBezTo>
                    <a:pt x="7943" y="3356"/>
                    <a:pt x="7784" y="3197"/>
                    <a:pt x="7578" y="3197"/>
                  </a:cubicBezTo>
                  <a:lnTo>
                    <a:pt x="7327" y="3197"/>
                  </a:lnTo>
                  <a:cubicBezTo>
                    <a:pt x="7145" y="3197"/>
                    <a:pt x="7008" y="3082"/>
                    <a:pt x="6962" y="2923"/>
                  </a:cubicBezTo>
                  <a:cubicBezTo>
                    <a:pt x="6916" y="2808"/>
                    <a:pt x="6871" y="2694"/>
                    <a:pt x="6802" y="2580"/>
                  </a:cubicBezTo>
                  <a:cubicBezTo>
                    <a:pt x="6734" y="2443"/>
                    <a:pt x="6756" y="2261"/>
                    <a:pt x="6893" y="2147"/>
                  </a:cubicBezTo>
                  <a:lnTo>
                    <a:pt x="7076" y="1964"/>
                  </a:lnTo>
                  <a:cubicBezTo>
                    <a:pt x="7213" y="1827"/>
                    <a:pt x="7213" y="1599"/>
                    <a:pt x="7076" y="1462"/>
                  </a:cubicBezTo>
                  <a:lnTo>
                    <a:pt x="6483" y="868"/>
                  </a:lnTo>
                  <a:cubicBezTo>
                    <a:pt x="6346" y="731"/>
                    <a:pt x="6117" y="731"/>
                    <a:pt x="5980" y="868"/>
                  </a:cubicBezTo>
                  <a:lnTo>
                    <a:pt x="5798" y="1051"/>
                  </a:lnTo>
                  <a:cubicBezTo>
                    <a:pt x="5684" y="1165"/>
                    <a:pt x="5501" y="1188"/>
                    <a:pt x="5341" y="1119"/>
                  </a:cubicBezTo>
                  <a:cubicBezTo>
                    <a:pt x="5227" y="1074"/>
                    <a:pt x="5113" y="1028"/>
                    <a:pt x="4999" y="982"/>
                  </a:cubicBezTo>
                  <a:cubicBezTo>
                    <a:pt x="4839" y="914"/>
                    <a:pt x="4725" y="777"/>
                    <a:pt x="4725" y="617"/>
                  </a:cubicBezTo>
                  <a:lnTo>
                    <a:pt x="4725" y="343"/>
                  </a:lnTo>
                  <a:cubicBezTo>
                    <a:pt x="4725" y="161"/>
                    <a:pt x="4588" y="1"/>
                    <a:pt x="4383" y="1"/>
                  </a:cubicBezTo>
                  <a:lnTo>
                    <a:pt x="3538" y="1"/>
                  </a:lnTo>
                  <a:cubicBezTo>
                    <a:pt x="3356" y="1"/>
                    <a:pt x="3196" y="161"/>
                    <a:pt x="3196" y="343"/>
                  </a:cubicBezTo>
                  <a:lnTo>
                    <a:pt x="3196" y="617"/>
                  </a:lnTo>
                  <a:cubicBezTo>
                    <a:pt x="3196" y="777"/>
                    <a:pt x="3082" y="914"/>
                    <a:pt x="2922" y="982"/>
                  </a:cubicBezTo>
                  <a:cubicBezTo>
                    <a:pt x="2808" y="1028"/>
                    <a:pt x="2694" y="1074"/>
                    <a:pt x="2579" y="1119"/>
                  </a:cubicBezTo>
                  <a:cubicBezTo>
                    <a:pt x="2420" y="1188"/>
                    <a:pt x="2260" y="1165"/>
                    <a:pt x="2123" y="1051"/>
                  </a:cubicBezTo>
                  <a:lnTo>
                    <a:pt x="1940" y="868"/>
                  </a:lnTo>
                  <a:cubicBezTo>
                    <a:pt x="1803" y="731"/>
                    <a:pt x="1598" y="731"/>
                    <a:pt x="1461" y="868"/>
                  </a:cubicBezTo>
                  <a:lnTo>
                    <a:pt x="845" y="1462"/>
                  </a:lnTo>
                  <a:cubicBezTo>
                    <a:pt x="708" y="1599"/>
                    <a:pt x="708" y="1827"/>
                    <a:pt x="845" y="1964"/>
                  </a:cubicBezTo>
                  <a:lnTo>
                    <a:pt x="1050" y="2147"/>
                  </a:lnTo>
                  <a:cubicBezTo>
                    <a:pt x="1164" y="2261"/>
                    <a:pt x="1187" y="2443"/>
                    <a:pt x="1119" y="2580"/>
                  </a:cubicBezTo>
                  <a:cubicBezTo>
                    <a:pt x="1050" y="2694"/>
                    <a:pt x="1005" y="2808"/>
                    <a:pt x="982" y="2923"/>
                  </a:cubicBezTo>
                  <a:cubicBezTo>
                    <a:pt x="913" y="3082"/>
                    <a:pt x="776" y="3197"/>
                    <a:pt x="594" y="3197"/>
                  </a:cubicBezTo>
                  <a:lnTo>
                    <a:pt x="343" y="3197"/>
                  </a:lnTo>
                  <a:cubicBezTo>
                    <a:pt x="137" y="3197"/>
                    <a:pt x="0" y="3356"/>
                    <a:pt x="0" y="3539"/>
                  </a:cubicBezTo>
                  <a:lnTo>
                    <a:pt x="0" y="4383"/>
                  </a:lnTo>
                  <a:cubicBezTo>
                    <a:pt x="0" y="4589"/>
                    <a:pt x="137" y="4749"/>
                    <a:pt x="343" y="4749"/>
                  </a:cubicBezTo>
                  <a:lnTo>
                    <a:pt x="594" y="4749"/>
                  </a:lnTo>
                  <a:cubicBezTo>
                    <a:pt x="776" y="4749"/>
                    <a:pt x="913" y="4840"/>
                    <a:pt x="982" y="5000"/>
                  </a:cubicBezTo>
                  <a:cubicBezTo>
                    <a:pt x="1005" y="5114"/>
                    <a:pt x="1050" y="5228"/>
                    <a:pt x="1119" y="5342"/>
                  </a:cubicBezTo>
                  <a:cubicBezTo>
                    <a:pt x="1187" y="5502"/>
                    <a:pt x="1164" y="5684"/>
                    <a:pt x="1050" y="5799"/>
                  </a:cubicBezTo>
                  <a:lnTo>
                    <a:pt x="845" y="5981"/>
                  </a:lnTo>
                  <a:cubicBezTo>
                    <a:pt x="708" y="6118"/>
                    <a:pt x="708" y="6346"/>
                    <a:pt x="845" y="6483"/>
                  </a:cubicBezTo>
                  <a:lnTo>
                    <a:pt x="1461" y="7077"/>
                  </a:lnTo>
                  <a:cubicBezTo>
                    <a:pt x="1598" y="7214"/>
                    <a:pt x="1803" y="7214"/>
                    <a:pt x="1940" y="7077"/>
                  </a:cubicBezTo>
                  <a:lnTo>
                    <a:pt x="2123" y="6894"/>
                  </a:lnTo>
                  <a:cubicBezTo>
                    <a:pt x="2260" y="6780"/>
                    <a:pt x="2420" y="6734"/>
                    <a:pt x="2579" y="6803"/>
                  </a:cubicBezTo>
                  <a:cubicBezTo>
                    <a:pt x="2694" y="6871"/>
                    <a:pt x="2808" y="6917"/>
                    <a:pt x="2922" y="6963"/>
                  </a:cubicBezTo>
                  <a:cubicBezTo>
                    <a:pt x="3082" y="7008"/>
                    <a:pt x="3196" y="7168"/>
                    <a:pt x="3196" y="7328"/>
                  </a:cubicBezTo>
                  <a:lnTo>
                    <a:pt x="3196" y="7579"/>
                  </a:lnTo>
                  <a:cubicBezTo>
                    <a:pt x="3196" y="7784"/>
                    <a:pt x="3356" y="7944"/>
                    <a:pt x="3538" y="7944"/>
                  </a:cubicBezTo>
                  <a:lnTo>
                    <a:pt x="4383" y="7944"/>
                  </a:lnTo>
                  <a:cubicBezTo>
                    <a:pt x="4588" y="7944"/>
                    <a:pt x="4725" y="7784"/>
                    <a:pt x="4725" y="7579"/>
                  </a:cubicBezTo>
                  <a:lnTo>
                    <a:pt x="4725" y="7328"/>
                  </a:lnTo>
                  <a:cubicBezTo>
                    <a:pt x="4725" y="7168"/>
                    <a:pt x="4839" y="7008"/>
                    <a:pt x="4999" y="6963"/>
                  </a:cubicBezTo>
                  <a:cubicBezTo>
                    <a:pt x="5113" y="6917"/>
                    <a:pt x="5227" y="6871"/>
                    <a:pt x="5341" y="6803"/>
                  </a:cubicBezTo>
                  <a:cubicBezTo>
                    <a:pt x="5501" y="6734"/>
                    <a:pt x="5684" y="6780"/>
                    <a:pt x="5798" y="6894"/>
                  </a:cubicBezTo>
                  <a:lnTo>
                    <a:pt x="5980" y="7077"/>
                  </a:lnTo>
                  <a:cubicBezTo>
                    <a:pt x="6117" y="7214"/>
                    <a:pt x="6346" y="7214"/>
                    <a:pt x="6483" y="7077"/>
                  </a:cubicBezTo>
                  <a:lnTo>
                    <a:pt x="7076" y="6483"/>
                  </a:lnTo>
                  <a:cubicBezTo>
                    <a:pt x="7213" y="6346"/>
                    <a:pt x="7213" y="6118"/>
                    <a:pt x="7076" y="5981"/>
                  </a:cubicBezTo>
                  <a:lnTo>
                    <a:pt x="6893" y="5799"/>
                  </a:lnTo>
                  <a:cubicBezTo>
                    <a:pt x="6756" y="5684"/>
                    <a:pt x="6734" y="5502"/>
                    <a:pt x="6802" y="5342"/>
                  </a:cubicBezTo>
                  <a:cubicBezTo>
                    <a:pt x="6871" y="5228"/>
                    <a:pt x="6916" y="5114"/>
                    <a:pt x="6962" y="5000"/>
                  </a:cubicBezTo>
                  <a:cubicBezTo>
                    <a:pt x="7008" y="4840"/>
                    <a:pt x="7145" y="4749"/>
                    <a:pt x="7327" y="4749"/>
                  </a:cubicBezTo>
                  <a:lnTo>
                    <a:pt x="7578" y="4749"/>
                  </a:lnTo>
                  <a:cubicBezTo>
                    <a:pt x="7784" y="4749"/>
                    <a:pt x="7943" y="4589"/>
                    <a:pt x="7943" y="4383"/>
                  </a:cubicBezTo>
                  <a:close/>
                </a:path>
              </a:pathLst>
            </a:custGeom>
            <a:solidFill>
              <a:schemeClr val="accent6"/>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4" name="Google Shape;5514;p127"/>
            <p:cNvSpPr/>
            <p:nvPr/>
          </p:nvSpPr>
          <p:spPr>
            <a:xfrm>
              <a:off x="2923500" y="1359300"/>
              <a:ext cx="891375" cy="535850"/>
            </a:xfrm>
            <a:custGeom>
              <a:avLst/>
              <a:gdLst/>
              <a:ahLst/>
              <a:cxnLst/>
              <a:rect l="l" t="t" r="r" b="b"/>
              <a:pathLst>
                <a:path w="35655" h="21434" extrusionOk="0">
                  <a:moveTo>
                    <a:pt x="35654" y="21433"/>
                  </a:moveTo>
                  <a:lnTo>
                    <a:pt x="35654" y="1895"/>
                  </a:lnTo>
                  <a:cubicBezTo>
                    <a:pt x="35654" y="845"/>
                    <a:pt x="34809" y="0"/>
                    <a:pt x="33760" y="0"/>
                  </a:cubicBezTo>
                  <a:lnTo>
                    <a:pt x="1895" y="0"/>
                  </a:lnTo>
                  <a:cubicBezTo>
                    <a:pt x="868" y="0"/>
                    <a:pt x="1" y="845"/>
                    <a:pt x="1" y="1895"/>
                  </a:cubicBezTo>
                  <a:lnTo>
                    <a:pt x="1" y="21433"/>
                  </a:lnTo>
                  <a:close/>
                </a:path>
              </a:pathLst>
            </a:custGeom>
            <a:solidFill>
              <a:schemeClr val="lt1"/>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5" name="Google Shape;5515;p127"/>
            <p:cNvSpPr/>
            <p:nvPr/>
          </p:nvSpPr>
          <p:spPr>
            <a:xfrm>
              <a:off x="2960025" y="1390675"/>
              <a:ext cx="818900" cy="502750"/>
            </a:xfrm>
            <a:custGeom>
              <a:avLst/>
              <a:gdLst/>
              <a:ahLst/>
              <a:cxnLst/>
              <a:rect l="l" t="t" r="r" b="b"/>
              <a:pathLst>
                <a:path w="32756" h="20110" extrusionOk="0">
                  <a:moveTo>
                    <a:pt x="32755" y="20110"/>
                  </a:moveTo>
                  <a:lnTo>
                    <a:pt x="32755" y="1735"/>
                  </a:lnTo>
                  <a:cubicBezTo>
                    <a:pt x="32755" y="777"/>
                    <a:pt x="31979" y="1"/>
                    <a:pt x="31020" y="1"/>
                  </a:cubicBezTo>
                  <a:lnTo>
                    <a:pt x="1735" y="1"/>
                  </a:lnTo>
                  <a:cubicBezTo>
                    <a:pt x="777" y="1"/>
                    <a:pt x="1" y="777"/>
                    <a:pt x="1" y="1735"/>
                  </a:cubicBezTo>
                  <a:lnTo>
                    <a:pt x="1" y="20110"/>
                  </a:lnTo>
                  <a:close/>
                </a:path>
              </a:pathLst>
            </a:custGeom>
            <a:solidFill>
              <a:schemeClr val="accent6"/>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6" name="Google Shape;5516;p127"/>
            <p:cNvSpPr/>
            <p:nvPr/>
          </p:nvSpPr>
          <p:spPr>
            <a:xfrm>
              <a:off x="2843625" y="1891700"/>
              <a:ext cx="1051700" cy="85625"/>
            </a:xfrm>
            <a:custGeom>
              <a:avLst/>
              <a:gdLst/>
              <a:ahLst/>
              <a:cxnLst/>
              <a:rect l="l" t="t" r="r" b="b"/>
              <a:pathLst>
                <a:path w="42068" h="3425" extrusionOk="0">
                  <a:moveTo>
                    <a:pt x="0" y="0"/>
                  </a:moveTo>
                  <a:lnTo>
                    <a:pt x="0" y="1598"/>
                  </a:lnTo>
                  <a:cubicBezTo>
                    <a:pt x="0" y="2602"/>
                    <a:pt x="822" y="3424"/>
                    <a:pt x="1826" y="3424"/>
                  </a:cubicBezTo>
                  <a:lnTo>
                    <a:pt x="40241" y="3424"/>
                  </a:lnTo>
                  <a:cubicBezTo>
                    <a:pt x="41246" y="3424"/>
                    <a:pt x="42067" y="2602"/>
                    <a:pt x="42067" y="1598"/>
                  </a:cubicBezTo>
                  <a:lnTo>
                    <a:pt x="42067" y="0"/>
                  </a:lnTo>
                  <a:close/>
                </a:path>
              </a:pathLst>
            </a:custGeom>
            <a:solidFill>
              <a:schemeClr val="accent2"/>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7" name="Google Shape;5517;p127"/>
            <p:cNvSpPr/>
            <p:nvPr/>
          </p:nvSpPr>
          <p:spPr>
            <a:xfrm>
              <a:off x="3206550" y="1423200"/>
              <a:ext cx="328125" cy="167225"/>
            </a:xfrm>
            <a:custGeom>
              <a:avLst/>
              <a:gdLst/>
              <a:ahLst/>
              <a:cxnLst/>
              <a:rect l="l" t="t" r="r" b="b"/>
              <a:pathLst>
                <a:path w="13125" h="6689" extrusionOk="0">
                  <a:moveTo>
                    <a:pt x="982" y="6689"/>
                  </a:moveTo>
                  <a:cubicBezTo>
                    <a:pt x="1461" y="3539"/>
                    <a:pt x="3766" y="1142"/>
                    <a:pt x="6574" y="1142"/>
                  </a:cubicBezTo>
                  <a:cubicBezTo>
                    <a:pt x="9359" y="1142"/>
                    <a:pt x="11664" y="3539"/>
                    <a:pt x="12143" y="6689"/>
                  </a:cubicBezTo>
                  <a:lnTo>
                    <a:pt x="13125" y="6689"/>
                  </a:lnTo>
                  <a:cubicBezTo>
                    <a:pt x="12645" y="2900"/>
                    <a:pt x="9884" y="1"/>
                    <a:pt x="6574" y="1"/>
                  </a:cubicBezTo>
                  <a:cubicBezTo>
                    <a:pt x="3241" y="1"/>
                    <a:pt x="480" y="2900"/>
                    <a:pt x="0" y="6689"/>
                  </a:cubicBezTo>
                  <a:close/>
                </a:path>
              </a:pathLst>
            </a:custGeom>
            <a:solidFill>
              <a:schemeClr val="accent1"/>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8" name="Google Shape;5518;p127"/>
            <p:cNvSpPr/>
            <p:nvPr/>
          </p:nvSpPr>
          <p:spPr>
            <a:xfrm>
              <a:off x="3170600" y="1583550"/>
              <a:ext cx="385775" cy="264800"/>
            </a:xfrm>
            <a:custGeom>
              <a:avLst/>
              <a:gdLst/>
              <a:ahLst/>
              <a:cxnLst/>
              <a:rect l="l" t="t" r="r" b="b"/>
              <a:pathLst>
                <a:path w="15431" h="10592" extrusionOk="0">
                  <a:moveTo>
                    <a:pt x="15088" y="1"/>
                  </a:moveTo>
                  <a:lnTo>
                    <a:pt x="10021" y="1"/>
                  </a:lnTo>
                  <a:cubicBezTo>
                    <a:pt x="9724" y="982"/>
                    <a:pt x="8811" y="1713"/>
                    <a:pt x="7715" y="1713"/>
                  </a:cubicBezTo>
                  <a:cubicBezTo>
                    <a:pt x="6620" y="1713"/>
                    <a:pt x="5707" y="982"/>
                    <a:pt x="5410" y="1"/>
                  </a:cubicBezTo>
                  <a:lnTo>
                    <a:pt x="343" y="1"/>
                  </a:lnTo>
                  <a:cubicBezTo>
                    <a:pt x="114" y="754"/>
                    <a:pt x="0" y="1576"/>
                    <a:pt x="0" y="2420"/>
                  </a:cubicBezTo>
                  <a:cubicBezTo>
                    <a:pt x="0" y="6939"/>
                    <a:pt x="3447" y="10592"/>
                    <a:pt x="7715" y="10592"/>
                  </a:cubicBezTo>
                  <a:cubicBezTo>
                    <a:pt x="11984" y="10592"/>
                    <a:pt x="15430" y="6939"/>
                    <a:pt x="15430" y="2420"/>
                  </a:cubicBezTo>
                  <a:cubicBezTo>
                    <a:pt x="15430" y="1576"/>
                    <a:pt x="15316" y="754"/>
                    <a:pt x="15088" y="1"/>
                  </a:cubicBezTo>
                  <a:close/>
                </a:path>
              </a:pathLst>
            </a:custGeom>
            <a:solidFill>
              <a:schemeClr val="accent3"/>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9" name="Google Shape;5519;p127"/>
            <p:cNvSpPr/>
            <p:nvPr/>
          </p:nvSpPr>
          <p:spPr>
            <a:xfrm>
              <a:off x="3340075" y="1666875"/>
              <a:ext cx="61075" cy="128975"/>
            </a:xfrm>
            <a:custGeom>
              <a:avLst/>
              <a:gdLst/>
              <a:ahLst/>
              <a:cxnLst/>
              <a:rect l="l" t="t" r="r" b="b"/>
              <a:pathLst>
                <a:path w="2443" h="5159" extrusionOk="0">
                  <a:moveTo>
                    <a:pt x="2443" y="1233"/>
                  </a:moveTo>
                  <a:cubicBezTo>
                    <a:pt x="2443" y="548"/>
                    <a:pt x="1895" y="0"/>
                    <a:pt x="1233" y="0"/>
                  </a:cubicBezTo>
                  <a:cubicBezTo>
                    <a:pt x="548" y="0"/>
                    <a:pt x="0" y="548"/>
                    <a:pt x="0" y="1233"/>
                  </a:cubicBezTo>
                  <a:cubicBezTo>
                    <a:pt x="0" y="1644"/>
                    <a:pt x="229" y="2032"/>
                    <a:pt x="548" y="2237"/>
                  </a:cubicBezTo>
                  <a:lnTo>
                    <a:pt x="548" y="4497"/>
                  </a:lnTo>
                  <a:cubicBezTo>
                    <a:pt x="548" y="4862"/>
                    <a:pt x="845" y="5159"/>
                    <a:pt x="1210" y="5159"/>
                  </a:cubicBezTo>
                  <a:cubicBezTo>
                    <a:pt x="1598" y="5159"/>
                    <a:pt x="1895" y="4862"/>
                    <a:pt x="1895" y="4497"/>
                  </a:cubicBezTo>
                  <a:lnTo>
                    <a:pt x="1895" y="2237"/>
                  </a:lnTo>
                  <a:cubicBezTo>
                    <a:pt x="2214" y="2032"/>
                    <a:pt x="2443" y="1644"/>
                    <a:pt x="2443" y="1233"/>
                  </a:cubicBezTo>
                  <a:close/>
                </a:path>
              </a:pathLst>
            </a:custGeom>
            <a:solidFill>
              <a:schemeClr val="dk2"/>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0" name="Google Shape;5520;p127"/>
            <p:cNvSpPr/>
            <p:nvPr/>
          </p:nvSpPr>
          <p:spPr>
            <a:xfrm>
              <a:off x="4044800" y="1634350"/>
              <a:ext cx="102750" cy="102725"/>
            </a:xfrm>
            <a:custGeom>
              <a:avLst/>
              <a:gdLst/>
              <a:ahLst/>
              <a:cxnLst/>
              <a:rect l="l" t="t" r="r" b="b"/>
              <a:pathLst>
                <a:path w="4110" h="4109" extrusionOk="0">
                  <a:moveTo>
                    <a:pt x="2123" y="3036"/>
                  </a:moveTo>
                  <a:cubicBezTo>
                    <a:pt x="1530" y="3081"/>
                    <a:pt x="1028" y="2579"/>
                    <a:pt x="1073" y="1986"/>
                  </a:cubicBezTo>
                  <a:cubicBezTo>
                    <a:pt x="1096" y="1507"/>
                    <a:pt x="1484" y="1118"/>
                    <a:pt x="1964" y="1073"/>
                  </a:cubicBezTo>
                  <a:cubicBezTo>
                    <a:pt x="2580" y="1027"/>
                    <a:pt x="3082" y="1529"/>
                    <a:pt x="3036" y="2146"/>
                  </a:cubicBezTo>
                  <a:cubicBezTo>
                    <a:pt x="2991" y="2602"/>
                    <a:pt x="2603" y="2990"/>
                    <a:pt x="2123" y="3036"/>
                  </a:cubicBezTo>
                  <a:close/>
                  <a:moveTo>
                    <a:pt x="4109" y="2283"/>
                  </a:moveTo>
                  <a:lnTo>
                    <a:pt x="4109" y="1849"/>
                  </a:lnTo>
                  <a:cubicBezTo>
                    <a:pt x="4109" y="1735"/>
                    <a:pt x="4018" y="1666"/>
                    <a:pt x="3927" y="1666"/>
                  </a:cubicBezTo>
                  <a:lnTo>
                    <a:pt x="3790" y="1666"/>
                  </a:lnTo>
                  <a:cubicBezTo>
                    <a:pt x="3698" y="1666"/>
                    <a:pt x="3630" y="1598"/>
                    <a:pt x="3584" y="1529"/>
                  </a:cubicBezTo>
                  <a:cubicBezTo>
                    <a:pt x="3561" y="1461"/>
                    <a:pt x="3539" y="1392"/>
                    <a:pt x="3516" y="1347"/>
                  </a:cubicBezTo>
                  <a:cubicBezTo>
                    <a:pt x="3470" y="1255"/>
                    <a:pt x="3493" y="1164"/>
                    <a:pt x="3561" y="1118"/>
                  </a:cubicBezTo>
                  <a:lnTo>
                    <a:pt x="3653" y="1027"/>
                  </a:lnTo>
                  <a:cubicBezTo>
                    <a:pt x="3721" y="936"/>
                    <a:pt x="3721" y="822"/>
                    <a:pt x="3653" y="753"/>
                  </a:cubicBezTo>
                  <a:lnTo>
                    <a:pt x="3356" y="457"/>
                  </a:lnTo>
                  <a:cubicBezTo>
                    <a:pt x="3265" y="388"/>
                    <a:pt x="3151" y="388"/>
                    <a:pt x="3082" y="457"/>
                  </a:cubicBezTo>
                  <a:lnTo>
                    <a:pt x="2991" y="548"/>
                  </a:lnTo>
                  <a:cubicBezTo>
                    <a:pt x="2922" y="616"/>
                    <a:pt x="2831" y="616"/>
                    <a:pt x="2762" y="594"/>
                  </a:cubicBezTo>
                  <a:cubicBezTo>
                    <a:pt x="2694" y="548"/>
                    <a:pt x="2648" y="525"/>
                    <a:pt x="2580" y="502"/>
                  </a:cubicBezTo>
                  <a:cubicBezTo>
                    <a:pt x="2511" y="479"/>
                    <a:pt x="2443" y="411"/>
                    <a:pt x="2443" y="320"/>
                  </a:cubicBezTo>
                  <a:lnTo>
                    <a:pt x="2443" y="183"/>
                  </a:lnTo>
                  <a:cubicBezTo>
                    <a:pt x="2443" y="91"/>
                    <a:pt x="2374" y="0"/>
                    <a:pt x="2260" y="0"/>
                  </a:cubicBezTo>
                  <a:lnTo>
                    <a:pt x="1827" y="0"/>
                  </a:lnTo>
                  <a:cubicBezTo>
                    <a:pt x="1735" y="0"/>
                    <a:pt x="1644" y="91"/>
                    <a:pt x="1644" y="183"/>
                  </a:cubicBezTo>
                  <a:lnTo>
                    <a:pt x="1644" y="320"/>
                  </a:lnTo>
                  <a:cubicBezTo>
                    <a:pt x="1644" y="411"/>
                    <a:pt x="1598" y="479"/>
                    <a:pt x="1507" y="502"/>
                  </a:cubicBezTo>
                  <a:cubicBezTo>
                    <a:pt x="1461" y="525"/>
                    <a:pt x="1393" y="548"/>
                    <a:pt x="1324" y="594"/>
                  </a:cubicBezTo>
                  <a:cubicBezTo>
                    <a:pt x="1256" y="616"/>
                    <a:pt x="1165" y="616"/>
                    <a:pt x="1096" y="548"/>
                  </a:cubicBezTo>
                  <a:lnTo>
                    <a:pt x="1005" y="457"/>
                  </a:lnTo>
                  <a:cubicBezTo>
                    <a:pt x="936" y="388"/>
                    <a:pt x="822" y="388"/>
                    <a:pt x="754" y="457"/>
                  </a:cubicBezTo>
                  <a:lnTo>
                    <a:pt x="457" y="753"/>
                  </a:lnTo>
                  <a:cubicBezTo>
                    <a:pt x="366" y="822"/>
                    <a:pt x="366" y="936"/>
                    <a:pt x="457" y="1027"/>
                  </a:cubicBezTo>
                  <a:lnTo>
                    <a:pt x="548" y="1118"/>
                  </a:lnTo>
                  <a:cubicBezTo>
                    <a:pt x="594" y="1164"/>
                    <a:pt x="617" y="1255"/>
                    <a:pt x="571" y="1347"/>
                  </a:cubicBezTo>
                  <a:cubicBezTo>
                    <a:pt x="548" y="1392"/>
                    <a:pt x="526" y="1461"/>
                    <a:pt x="503" y="1529"/>
                  </a:cubicBezTo>
                  <a:cubicBezTo>
                    <a:pt x="480" y="1598"/>
                    <a:pt x="411" y="1666"/>
                    <a:pt x="320" y="1666"/>
                  </a:cubicBezTo>
                  <a:lnTo>
                    <a:pt x="183" y="1666"/>
                  </a:lnTo>
                  <a:cubicBezTo>
                    <a:pt x="92" y="1666"/>
                    <a:pt x="1" y="1735"/>
                    <a:pt x="1" y="1849"/>
                  </a:cubicBezTo>
                  <a:lnTo>
                    <a:pt x="1" y="2283"/>
                  </a:lnTo>
                  <a:cubicBezTo>
                    <a:pt x="1" y="2374"/>
                    <a:pt x="92" y="2442"/>
                    <a:pt x="183" y="2442"/>
                  </a:cubicBezTo>
                  <a:lnTo>
                    <a:pt x="320" y="2442"/>
                  </a:lnTo>
                  <a:cubicBezTo>
                    <a:pt x="411" y="2442"/>
                    <a:pt x="480" y="2511"/>
                    <a:pt x="503" y="2579"/>
                  </a:cubicBezTo>
                  <a:cubicBezTo>
                    <a:pt x="526" y="2648"/>
                    <a:pt x="548" y="2716"/>
                    <a:pt x="571" y="2762"/>
                  </a:cubicBezTo>
                  <a:cubicBezTo>
                    <a:pt x="617" y="2853"/>
                    <a:pt x="594" y="2945"/>
                    <a:pt x="548" y="2990"/>
                  </a:cubicBezTo>
                  <a:lnTo>
                    <a:pt x="457" y="3104"/>
                  </a:lnTo>
                  <a:cubicBezTo>
                    <a:pt x="366" y="3173"/>
                    <a:pt x="366" y="3287"/>
                    <a:pt x="457" y="3355"/>
                  </a:cubicBezTo>
                  <a:lnTo>
                    <a:pt x="754" y="3652"/>
                  </a:lnTo>
                  <a:cubicBezTo>
                    <a:pt x="822" y="3721"/>
                    <a:pt x="936" y="3721"/>
                    <a:pt x="1005" y="3652"/>
                  </a:cubicBezTo>
                  <a:lnTo>
                    <a:pt x="1096" y="3561"/>
                  </a:lnTo>
                  <a:cubicBezTo>
                    <a:pt x="1165" y="3492"/>
                    <a:pt x="1256" y="3492"/>
                    <a:pt x="1324" y="3515"/>
                  </a:cubicBezTo>
                  <a:cubicBezTo>
                    <a:pt x="1393" y="3561"/>
                    <a:pt x="1461" y="3584"/>
                    <a:pt x="1507" y="3606"/>
                  </a:cubicBezTo>
                  <a:cubicBezTo>
                    <a:pt x="1598" y="3629"/>
                    <a:pt x="1644" y="3698"/>
                    <a:pt x="1644" y="3789"/>
                  </a:cubicBezTo>
                  <a:lnTo>
                    <a:pt x="1644" y="3926"/>
                  </a:lnTo>
                  <a:cubicBezTo>
                    <a:pt x="1644" y="4017"/>
                    <a:pt x="1735" y="4109"/>
                    <a:pt x="1827" y="4109"/>
                  </a:cubicBezTo>
                  <a:lnTo>
                    <a:pt x="2260" y="4109"/>
                  </a:lnTo>
                  <a:cubicBezTo>
                    <a:pt x="2374" y="4109"/>
                    <a:pt x="2443" y="4017"/>
                    <a:pt x="2443" y="3926"/>
                  </a:cubicBezTo>
                  <a:lnTo>
                    <a:pt x="2443" y="3789"/>
                  </a:lnTo>
                  <a:cubicBezTo>
                    <a:pt x="2443" y="3698"/>
                    <a:pt x="2511" y="3629"/>
                    <a:pt x="2580" y="3606"/>
                  </a:cubicBezTo>
                  <a:cubicBezTo>
                    <a:pt x="2648" y="3584"/>
                    <a:pt x="2694" y="3561"/>
                    <a:pt x="2762" y="3515"/>
                  </a:cubicBezTo>
                  <a:cubicBezTo>
                    <a:pt x="2831" y="3492"/>
                    <a:pt x="2922" y="3492"/>
                    <a:pt x="2991" y="3561"/>
                  </a:cubicBezTo>
                  <a:lnTo>
                    <a:pt x="3082" y="3652"/>
                  </a:lnTo>
                  <a:cubicBezTo>
                    <a:pt x="3151" y="3721"/>
                    <a:pt x="3265" y="3721"/>
                    <a:pt x="3356" y="3652"/>
                  </a:cubicBezTo>
                  <a:lnTo>
                    <a:pt x="3653" y="3355"/>
                  </a:lnTo>
                  <a:cubicBezTo>
                    <a:pt x="3721" y="3287"/>
                    <a:pt x="3721" y="3173"/>
                    <a:pt x="3653" y="3104"/>
                  </a:cubicBezTo>
                  <a:lnTo>
                    <a:pt x="3561" y="2990"/>
                  </a:lnTo>
                  <a:cubicBezTo>
                    <a:pt x="3493" y="2945"/>
                    <a:pt x="3470" y="2853"/>
                    <a:pt x="3516" y="2762"/>
                  </a:cubicBezTo>
                  <a:cubicBezTo>
                    <a:pt x="3539" y="2716"/>
                    <a:pt x="3561" y="2648"/>
                    <a:pt x="3584" y="2579"/>
                  </a:cubicBezTo>
                  <a:cubicBezTo>
                    <a:pt x="3630" y="2511"/>
                    <a:pt x="3698" y="2442"/>
                    <a:pt x="3790" y="2442"/>
                  </a:cubicBezTo>
                  <a:lnTo>
                    <a:pt x="3927" y="2442"/>
                  </a:lnTo>
                  <a:cubicBezTo>
                    <a:pt x="4018" y="2442"/>
                    <a:pt x="4109" y="2374"/>
                    <a:pt x="4109" y="2283"/>
                  </a:cubicBezTo>
                  <a:close/>
                </a:path>
              </a:pathLst>
            </a:custGeom>
            <a:solidFill>
              <a:schemeClr val="accent6"/>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21" name="Google Shape;5521;p127"/>
          <p:cNvGrpSpPr/>
          <p:nvPr/>
        </p:nvGrpSpPr>
        <p:grpSpPr>
          <a:xfrm>
            <a:off x="6078055" y="2247736"/>
            <a:ext cx="2355693" cy="1798756"/>
            <a:chOff x="1705775" y="1794675"/>
            <a:chExt cx="2763600" cy="2110225"/>
          </a:xfrm>
        </p:grpSpPr>
        <p:sp>
          <p:nvSpPr>
            <p:cNvPr id="5522" name="Google Shape;5522;p127"/>
            <p:cNvSpPr/>
            <p:nvPr/>
          </p:nvSpPr>
          <p:spPr>
            <a:xfrm>
              <a:off x="2097800" y="2158175"/>
              <a:ext cx="1848875" cy="1251425"/>
            </a:xfrm>
            <a:custGeom>
              <a:avLst/>
              <a:gdLst/>
              <a:ahLst/>
              <a:cxnLst/>
              <a:rect l="l" t="t" r="r" b="b"/>
              <a:pathLst>
                <a:path w="73955" h="50057" extrusionOk="0">
                  <a:moveTo>
                    <a:pt x="69002" y="3790"/>
                  </a:moveTo>
                  <a:cubicBezTo>
                    <a:pt x="69641" y="3790"/>
                    <a:pt x="70143" y="4315"/>
                    <a:pt x="70143" y="4931"/>
                  </a:cubicBezTo>
                  <a:lnTo>
                    <a:pt x="70143" y="46245"/>
                  </a:lnTo>
                  <a:lnTo>
                    <a:pt x="3813" y="46245"/>
                  </a:lnTo>
                  <a:lnTo>
                    <a:pt x="3813" y="4931"/>
                  </a:lnTo>
                  <a:cubicBezTo>
                    <a:pt x="3813" y="4315"/>
                    <a:pt x="4315" y="3790"/>
                    <a:pt x="4954" y="3790"/>
                  </a:cubicBezTo>
                  <a:close/>
                  <a:moveTo>
                    <a:pt x="4954" y="1"/>
                  </a:moveTo>
                  <a:cubicBezTo>
                    <a:pt x="2215" y="1"/>
                    <a:pt x="1" y="2215"/>
                    <a:pt x="1" y="4931"/>
                  </a:cubicBezTo>
                  <a:lnTo>
                    <a:pt x="1" y="50056"/>
                  </a:lnTo>
                  <a:lnTo>
                    <a:pt x="73955" y="50056"/>
                  </a:lnTo>
                  <a:lnTo>
                    <a:pt x="73955" y="4931"/>
                  </a:lnTo>
                  <a:cubicBezTo>
                    <a:pt x="73955" y="2215"/>
                    <a:pt x="71741" y="1"/>
                    <a:pt x="69002" y="1"/>
                  </a:cubicBezTo>
                  <a:close/>
                </a:path>
              </a:pathLst>
            </a:custGeom>
            <a:solidFill>
              <a:schemeClr val="accent1"/>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3" name="Google Shape;5523;p127"/>
            <p:cNvSpPr/>
            <p:nvPr/>
          </p:nvSpPr>
          <p:spPr>
            <a:xfrm>
              <a:off x="2193100" y="2252900"/>
              <a:ext cx="1658275" cy="1109325"/>
            </a:xfrm>
            <a:custGeom>
              <a:avLst/>
              <a:gdLst/>
              <a:ahLst/>
              <a:cxnLst/>
              <a:rect l="l" t="t" r="r" b="b"/>
              <a:pathLst>
                <a:path w="66331" h="44373" extrusionOk="0">
                  <a:moveTo>
                    <a:pt x="1142" y="1"/>
                  </a:moveTo>
                  <a:cubicBezTo>
                    <a:pt x="503" y="1"/>
                    <a:pt x="1" y="526"/>
                    <a:pt x="1" y="1142"/>
                  </a:cubicBezTo>
                  <a:lnTo>
                    <a:pt x="1" y="44373"/>
                  </a:lnTo>
                  <a:lnTo>
                    <a:pt x="66331" y="44373"/>
                  </a:lnTo>
                  <a:lnTo>
                    <a:pt x="66331" y="1142"/>
                  </a:lnTo>
                  <a:cubicBezTo>
                    <a:pt x="66331" y="526"/>
                    <a:pt x="65829" y="1"/>
                    <a:pt x="65190" y="1"/>
                  </a:cubicBezTo>
                  <a:close/>
                </a:path>
              </a:pathLst>
            </a:custGeom>
            <a:solidFill>
              <a:schemeClr val="lt1"/>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4" name="Google Shape;5524;p127"/>
            <p:cNvSpPr/>
            <p:nvPr/>
          </p:nvSpPr>
          <p:spPr>
            <a:xfrm>
              <a:off x="2183400" y="2243775"/>
              <a:ext cx="1677675" cy="1127600"/>
            </a:xfrm>
            <a:custGeom>
              <a:avLst/>
              <a:gdLst/>
              <a:ahLst/>
              <a:cxnLst/>
              <a:rect l="l" t="t" r="r" b="b"/>
              <a:pathLst>
                <a:path w="67107" h="45104" extrusionOk="0">
                  <a:moveTo>
                    <a:pt x="65578" y="754"/>
                  </a:moveTo>
                  <a:cubicBezTo>
                    <a:pt x="66011" y="754"/>
                    <a:pt x="66354" y="1096"/>
                    <a:pt x="66354" y="1507"/>
                  </a:cubicBezTo>
                  <a:lnTo>
                    <a:pt x="66354" y="44350"/>
                  </a:lnTo>
                  <a:lnTo>
                    <a:pt x="754" y="44350"/>
                  </a:lnTo>
                  <a:lnTo>
                    <a:pt x="754" y="1507"/>
                  </a:lnTo>
                  <a:cubicBezTo>
                    <a:pt x="754" y="1096"/>
                    <a:pt x="1096" y="754"/>
                    <a:pt x="1530" y="754"/>
                  </a:cubicBezTo>
                  <a:close/>
                  <a:moveTo>
                    <a:pt x="1530" y="0"/>
                  </a:moveTo>
                  <a:cubicBezTo>
                    <a:pt x="685" y="0"/>
                    <a:pt x="0" y="685"/>
                    <a:pt x="0" y="1507"/>
                  </a:cubicBezTo>
                  <a:lnTo>
                    <a:pt x="0" y="45103"/>
                  </a:lnTo>
                  <a:lnTo>
                    <a:pt x="67107" y="45103"/>
                  </a:lnTo>
                  <a:lnTo>
                    <a:pt x="67107" y="1507"/>
                  </a:lnTo>
                  <a:cubicBezTo>
                    <a:pt x="67107" y="685"/>
                    <a:pt x="66422" y="0"/>
                    <a:pt x="65578" y="0"/>
                  </a:cubicBezTo>
                  <a:close/>
                </a:path>
              </a:pathLst>
            </a:custGeom>
            <a:solidFill>
              <a:schemeClr val="lt2"/>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5" name="Google Shape;5525;p127"/>
            <p:cNvSpPr/>
            <p:nvPr/>
          </p:nvSpPr>
          <p:spPr>
            <a:xfrm>
              <a:off x="2011075" y="3293175"/>
              <a:ext cx="2022350" cy="148950"/>
            </a:xfrm>
            <a:custGeom>
              <a:avLst/>
              <a:gdLst/>
              <a:ahLst/>
              <a:cxnLst/>
              <a:rect l="l" t="t" r="r" b="b"/>
              <a:pathLst>
                <a:path w="80894" h="5958" extrusionOk="0">
                  <a:moveTo>
                    <a:pt x="0" y="0"/>
                  </a:moveTo>
                  <a:lnTo>
                    <a:pt x="0" y="3036"/>
                  </a:lnTo>
                  <a:cubicBezTo>
                    <a:pt x="0" y="4656"/>
                    <a:pt x="1301" y="5957"/>
                    <a:pt x="2922" y="5957"/>
                  </a:cubicBezTo>
                  <a:lnTo>
                    <a:pt x="77971" y="5957"/>
                  </a:lnTo>
                  <a:cubicBezTo>
                    <a:pt x="79592" y="5957"/>
                    <a:pt x="80893" y="4656"/>
                    <a:pt x="80893" y="3036"/>
                  </a:cubicBezTo>
                  <a:lnTo>
                    <a:pt x="80893" y="0"/>
                  </a:lnTo>
                  <a:close/>
                </a:path>
              </a:pathLst>
            </a:custGeom>
            <a:solidFill>
              <a:schemeClr val="accent1"/>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6" name="Google Shape;5526;p127"/>
            <p:cNvSpPr/>
            <p:nvPr/>
          </p:nvSpPr>
          <p:spPr>
            <a:xfrm>
              <a:off x="2376850" y="3361650"/>
              <a:ext cx="804600" cy="321850"/>
            </a:xfrm>
            <a:custGeom>
              <a:avLst/>
              <a:gdLst/>
              <a:ahLst/>
              <a:cxnLst/>
              <a:rect l="l" t="t" r="r" b="b"/>
              <a:pathLst>
                <a:path w="32184" h="12874" extrusionOk="0">
                  <a:moveTo>
                    <a:pt x="6437" y="0"/>
                  </a:moveTo>
                  <a:cubicBezTo>
                    <a:pt x="2899" y="0"/>
                    <a:pt x="0" y="2876"/>
                    <a:pt x="0" y="6437"/>
                  </a:cubicBezTo>
                  <a:cubicBezTo>
                    <a:pt x="0" y="9975"/>
                    <a:pt x="2899" y="12874"/>
                    <a:pt x="6437" y="12874"/>
                  </a:cubicBezTo>
                  <a:lnTo>
                    <a:pt x="25770" y="12874"/>
                  </a:lnTo>
                  <a:cubicBezTo>
                    <a:pt x="29308" y="12874"/>
                    <a:pt x="32184" y="9975"/>
                    <a:pt x="32184" y="6437"/>
                  </a:cubicBezTo>
                  <a:cubicBezTo>
                    <a:pt x="32184" y="2876"/>
                    <a:pt x="29308" y="0"/>
                    <a:pt x="25770" y="0"/>
                  </a:cubicBezTo>
                  <a:close/>
                </a:path>
              </a:pathLst>
            </a:custGeom>
            <a:solidFill>
              <a:schemeClr val="accent3"/>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7" name="Google Shape;5527;p127"/>
            <p:cNvSpPr/>
            <p:nvPr/>
          </p:nvSpPr>
          <p:spPr>
            <a:xfrm>
              <a:off x="2730075" y="3442675"/>
              <a:ext cx="323575" cy="54225"/>
            </a:xfrm>
            <a:custGeom>
              <a:avLst/>
              <a:gdLst/>
              <a:ahLst/>
              <a:cxnLst/>
              <a:rect l="l" t="t" r="r" b="b"/>
              <a:pathLst>
                <a:path w="12943" h="2169" extrusionOk="0">
                  <a:moveTo>
                    <a:pt x="1096" y="0"/>
                  </a:moveTo>
                  <a:cubicBezTo>
                    <a:pt x="479" y="0"/>
                    <a:pt x="0" y="502"/>
                    <a:pt x="0" y="1096"/>
                  </a:cubicBezTo>
                  <a:cubicBezTo>
                    <a:pt x="0" y="1689"/>
                    <a:pt x="479" y="2169"/>
                    <a:pt x="1096" y="2169"/>
                  </a:cubicBezTo>
                  <a:lnTo>
                    <a:pt x="11846" y="2169"/>
                  </a:lnTo>
                  <a:cubicBezTo>
                    <a:pt x="12440" y="2169"/>
                    <a:pt x="12942" y="1689"/>
                    <a:pt x="12942" y="1096"/>
                  </a:cubicBezTo>
                  <a:cubicBezTo>
                    <a:pt x="12942" y="502"/>
                    <a:pt x="12440" y="0"/>
                    <a:pt x="11846" y="0"/>
                  </a:cubicBezTo>
                  <a:close/>
                </a:path>
              </a:pathLst>
            </a:custGeom>
            <a:solidFill>
              <a:schemeClr val="accent6"/>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8" name="Google Shape;5528;p127"/>
            <p:cNvSpPr/>
            <p:nvPr/>
          </p:nvSpPr>
          <p:spPr>
            <a:xfrm>
              <a:off x="2730075" y="3548225"/>
              <a:ext cx="220850" cy="53675"/>
            </a:xfrm>
            <a:custGeom>
              <a:avLst/>
              <a:gdLst/>
              <a:ahLst/>
              <a:cxnLst/>
              <a:rect l="l" t="t" r="r" b="b"/>
              <a:pathLst>
                <a:path w="8834" h="2147" extrusionOk="0">
                  <a:moveTo>
                    <a:pt x="1096" y="1"/>
                  </a:moveTo>
                  <a:cubicBezTo>
                    <a:pt x="479" y="1"/>
                    <a:pt x="0" y="480"/>
                    <a:pt x="0" y="1074"/>
                  </a:cubicBezTo>
                  <a:cubicBezTo>
                    <a:pt x="0" y="1667"/>
                    <a:pt x="479" y="2147"/>
                    <a:pt x="1096" y="2147"/>
                  </a:cubicBezTo>
                  <a:lnTo>
                    <a:pt x="7761" y="2147"/>
                  </a:lnTo>
                  <a:cubicBezTo>
                    <a:pt x="8354" y="2147"/>
                    <a:pt x="8834" y="1667"/>
                    <a:pt x="8834" y="1074"/>
                  </a:cubicBezTo>
                  <a:cubicBezTo>
                    <a:pt x="8834" y="480"/>
                    <a:pt x="8354" y="1"/>
                    <a:pt x="7761" y="1"/>
                  </a:cubicBezTo>
                  <a:close/>
                </a:path>
              </a:pathLst>
            </a:custGeom>
            <a:solidFill>
              <a:schemeClr val="accent6"/>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9" name="Google Shape;5529;p127"/>
            <p:cNvSpPr/>
            <p:nvPr/>
          </p:nvSpPr>
          <p:spPr>
            <a:xfrm>
              <a:off x="2437900" y="3422125"/>
              <a:ext cx="200325" cy="200325"/>
            </a:xfrm>
            <a:custGeom>
              <a:avLst/>
              <a:gdLst/>
              <a:ahLst/>
              <a:cxnLst/>
              <a:rect l="l" t="t" r="r" b="b"/>
              <a:pathLst>
                <a:path w="8013" h="8013" extrusionOk="0">
                  <a:moveTo>
                    <a:pt x="3995" y="1"/>
                  </a:moveTo>
                  <a:cubicBezTo>
                    <a:pt x="1781" y="1"/>
                    <a:pt x="1" y="1804"/>
                    <a:pt x="1" y="4018"/>
                  </a:cubicBezTo>
                  <a:cubicBezTo>
                    <a:pt x="1" y="6232"/>
                    <a:pt x="1781" y="8012"/>
                    <a:pt x="3995" y="8012"/>
                  </a:cubicBezTo>
                  <a:cubicBezTo>
                    <a:pt x="6209" y="8012"/>
                    <a:pt x="8012" y="6232"/>
                    <a:pt x="8012" y="4018"/>
                  </a:cubicBezTo>
                  <a:cubicBezTo>
                    <a:pt x="8012" y="1804"/>
                    <a:pt x="6209" y="1"/>
                    <a:pt x="3995" y="1"/>
                  </a:cubicBezTo>
                  <a:close/>
                </a:path>
              </a:pathLst>
            </a:custGeom>
            <a:solidFill>
              <a:schemeClr val="accent6"/>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0" name="Google Shape;5530;p127"/>
            <p:cNvSpPr/>
            <p:nvPr/>
          </p:nvSpPr>
          <p:spPr>
            <a:xfrm>
              <a:off x="2501250" y="3556225"/>
              <a:ext cx="21125" cy="21150"/>
            </a:xfrm>
            <a:custGeom>
              <a:avLst/>
              <a:gdLst/>
              <a:ahLst/>
              <a:cxnLst/>
              <a:rect l="l" t="t" r="r" b="b"/>
              <a:pathLst>
                <a:path w="845" h="846" extrusionOk="0">
                  <a:moveTo>
                    <a:pt x="411" y="1"/>
                  </a:moveTo>
                  <a:cubicBezTo>
                    <a:pt x="183" y="1"/>
                    <a:pt x="0" y="183"/>
                    <a:pt x="0" y="411"/>
                  </a:cubicBezTo>
                  <a:cubicBezTo>
                    <a:pt x="0" y="662"/>
                    <a:pt x="183" y="845"/>
                    <a:pt x="411" y="845"/>
                  </a:cubicBezTo>
                  <a:cubicBezTo>
                    <a:pt x="639" y="845"/>
                    <a:pt x="845" y="662"/>
                    <a:pt x="845" y="411"/>
                  </a:cubicBezTo>
                  <a:cubicBezTo>
                    <a:pt x="845" y="183"/>
                    <a:pt x="639" y="1"/>
                    <a:pt x="411" y="1"/>
                  </a:cubicBezTo>
                  <a:close/>
                </a:path>
              </a:pathLst>
            </a:custGeom>
            <a:solidFill>
              <a:schemeClr val="dk1"/>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1" name="Google Shape;5531;p127"/>
            <p:cNvSpPr/>
            <p:nvPr/>
          </p:nvSpPr>
          <p:spPr>
            <a:xfrm>
              <a:off x="2480700" y="3472925"/>
              <a:ext cx="105025" cy="78200"/>
            </a:xfrm>
            <a:custGeom>
              <a:avLst/>
              <a:gdLst/>
              <a:ahLst/>
              <a:cxnLst/>
              <a:rect l="l" t="t" r="r" b="b"/>
              <a:pathLst>
                <a:path w="4201" h="3128" extrusionOk="0">
                  <a:moveTo>
                    <a:pt x="206" y="0"/>
                  </a:moveTo>
                  <a:cubicBezTo>
                    <a:pt x="92" y="0"/>
                    <a:pt x="0" y="91"/>
                    <a:pt x="0" y="205"/>
                  </a:cubicBezTo>
                  <a:cubicBezTo>
                    <a:pt x="0" y="320"/>
                    <a:pt x="92" y="411"/>
                    <a:pt x="206" y="411"/>
                  </a:cubicBezTo>
                  <a:lnTo>
                    <a:pt x="411" y="411"/>
                  </a:lnTo>
                  <a:lnTo>
                    <a:pt x="1165" y="2009"/>
                  </a:lnTo>
                  <a:lnTo>
                    <a:pt x="868" y="2511"/>
                  </a:lnTo>
                  <a:cubicBezTo>
                    <a:pt x="731" y="2785"/>
                    <a:pt x="913" y="3127"/>
                    <a:pt x="1233" y="3127"/>
                  </a:cubicBezTo>
                  <a:lnTo>
                    <a:pt x="3538" y="3127"/>
                  </a:lnTo>
                  <a:cubicBezTo>
                    <a:pt x="3653" y="3127"/>
                    <a:pt x="3744" y="3036"/>
                    <a:pt x="3744" y="2922"/>
                  </a:cubicBezTo>
                  <a:cubicBezTo>
                    <a:pt x="3744" y="2808"/>
                    <a:pt x="3653" y="2716"/>
                    <a:pt x="3538" y="2716"/>
                  </a:cubicBezTo>
                  <a:lnTo>
                    <a:pt x="1233" y="2716"/>
                  </a:lnTo>
                  <a:lnTo>
                    <a:pt x="1461" y="2305"/>
                  </a:lnTo>
                  <a:lnTo>
                    <a:pt x="3013" y="2305"/>
                  </a:lnTo>
                  <a:cubicBezTo>
                    <a:pt x="3173" y="2305"/>
                    <a:pt x="3310" y="2214"/>
                    <a:pt x="3379" y="2077"/>
                  </a:cubicBezTo>
                  <a:lnTo>
                    <a:pt x="4132" y="730"/>
                  </a:lnTo>
                  <a:cubicBezTo>
                    <a:pt x="4200" y="594"/>
                    <a:pt x="4109" y="411"/>
                    <a:pt x="3949" y="411"/>
                  </a:cubicBezTo>
                  <a:lnTo>
                    <a:pt x="868" y="411"/>
                  </a:lnTo>
                  <a:lnTo>
                    <a:pt x="731" y="114"/>
                  </a:lnTo>
                  <a:cubicBezTo>
                    <a:pt x="685" y="46"/>
                    <a:pt x="617" y="0"/>
                    <a:pt x="548" y="0"/>
                  </a:cubicBezTo>
                  <a:close/>
                </a:path>
              </a:pathLst>
            </a:custGeom>
            <a:solidFill>
              <a:schemeClr val="dk1"/>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2" name="Google Shape;5532;p127"/>
            <p:cNvSpPr/>
            <p:nvPr/>
          </p:nvSpPr>
          <p:spPr>
            <a:xfrm>
              <a:off x="2553175" y="3556225"/>
              <a:ext cx="21125" cy="21150"/>
            </a:xfrm>
            <a:custGeom>
              <a:avLst/>
              <a:gdLst/>
              <a:ahLst/>
              <a:cxnLst/>
              <a:rect l="l" t="t" r="r" b="b"/>
              <a:pathLst>
                <a:path w="845" h="846" extrusionOk="0">
                  <a:moveTo>
                    <a:pt x="434" y="1"/>
                  </a:moveTo>
                  <a:cubicBezTo>
                    <a:pt x="206" y="1"/>
                    <a:pt x="0" y="183"/>
                    <a:pt x="0" y="411"/>
                  </a:cubicBezTo>
                  <a:cubicBezTo>
                    <a:pt x="0" y="662"/>
                    <a:pt x="206" y="845"/>
                    <a:pt x="434" y="845"/>
                  </a:cubicBezTo>
                  <a:cubicBezTo>
                    <a:pt x="662" y="845"/>
                    <a:pt x="845" y="662"/>
                    <a:pt x="845" y="411"/>
                  </a:cubicBezTo>
                  <a:cubicBezTo>
                    <a:pt x="845" y="183"/>
                    <a:pt x="662" y="1"/>
                    <a:pt x="434" y="1"/>
                  </a:cubicBezTo>
                  <a:close/>
                </a:path>
              </a:pathLst>
            </a:custGeom>
            <a:solidFill>
              <a:schemeClr val="dk1"/>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3" name="Google Shape;5533;p127"/>
            <p:cNvSpPr/>
            <p:nvPr/>
          </p:nvSpPr>
          <p:spPr>
            <a:xfrm>
              <a:off x="3879325" y="2728800"/>
              <a:ext cx="55375" cy="24575"/>
            </a:xfrm>
            <a:custGeom>
              <a:avLst/>
              <a:gdLst/>
              <a:ahLst/>
              <a:cxnLst/>
              <a:rect l="l" t="t" r="r" b="b"/>
              <a:pathLst>
                <a:path w="2215" h="983" extrusionOk="0">
                  <a:moveTo>
                    <a:pt x="2146" y="1"/>
                  </a:moveTo>
                  <a:cubicBezTo>
                    <a:pt x="2146" y="1"/>
                    <a:pt x="708" y="503"/>
                    <a:pt x="0" y="777"/>
                  </a:cubicBezTo>
                  <a:cubicBezTo>
                    <a:pt x="0" y="823"/>
                    <a:pt x="46" y="891"/>
                    <a:pt x="69" y="982"/>
                  </a:cubicBezTo>
                  <a:cubicBezTo>
                    <a:pt x="776" y="708"/>
                    <a:pt x="2214" y="206"/>
                    <a:pt x="2214" y="206"/>
                  </a:cubicBezTo>
                  <a:cubicBezTo>
                    <a:pt x="2192" y="115"/>
                    <a:pt x="2169" y="47"/>
                    <a:pt x="2146" y="1"/>
                  </a:cubicBezTo>
                  <a:close/>
                </a:path>
              </a:pathLst>
            </a:custGeom>
            <a:solidFill>
              <a:srgbClr val="FF8FDA"/>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4" name="Google Shape;5534;p127"/>
            <p:cNvSpPr/>
            <p:nvPr/>
          </p:nvSpPr>
          <p:spPr>
            <a:xfrm>
              <a:off x="3878750" y="2727100"/>
              <a:ext cx="54225" cy="21125"/>
            </a:xfrm>
            <a:custGeom>
              <a:avLst/>
              <a:gdLst/>
              <a:ahLst/>
              <a:cxnLst/>
              <a:rect l="l" t="t" r="r" b="b"/>
              <a:pathLst>
                <a:path w="2169" h="845" extrusionOk="0">
                  <a:moveTo>
                    <a:pt x="2146" y="0"/>
                  </a:moveTo>
                  <a:cubicBezTo>
                    <a:pt x="2146" y="0"/>
                    <a:pt x="708" y="503"/>
                    <a:pt x="0" y="776"/>
                  </a:cubicBezTo>
                  <a:cubicBezTo>
                    <a:pt x="0" y="776"/>
                    <a:pt x="0" y="799"/>
                    <a:pt x="23" y="845"/>
                  </a:cubicBezTo>
                  <a:cubicBezTo>
                    <a:pt x="731" y="571"/>
                    <a:pt x="2169" y="69"/>
                    <a:pt x="2169" y="69"/>
                  </a:cubicBezTo>
                  <a:cubicBezTo>
                    <a:pt x="2146" y="23"/>
                    <a:pt x="2146" y="0"/>
                    <a:pt x="2146" y="0"/>
                  </a:cubicBezTo>
                  <a:close/>
                </a:path>
              </a:pathLst>
            </a:custGeom>
            <a:solidFill>
              <a:srgbClr val="FF86D2"/>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5" name="Google Shape;5535;p127"/>
            <p:cNvSpPr/>
            <p:nvPr/>
          </p:nvSpPr>
          <p:spPr>
            <a:xfrm>
              <a:off x="3877025" y="2723675"/>
              <a:ext cx="55400" cy="22850"/>
            </a:xfrm>
            <a:custGeom>
              <a:avLst/>
              <a:gdLst/>
              <a:ahLst/>
              <a:cxnLst/>
              <a:rect l="l" t="t" r="r" b="b"/>
              <a:pathLst>
                <a:path w="2216" h="914" extrusionOk="0">
                  <a:moveTo>
                    <a:pt x="2147" y="0"/>
                  </a:moveTo>
                  <a:cubicBezTo>
                    <a:pt x="2147" y="0"/>
                    <a:pt x="731" y="525"/>
                    <a:pt x="1" y="777"/>
                  </a:cubicBezTo>
                  <a:cubicBezTo>
                    <a:pt x="24" y="822"/>
                    <a:pt x="47" y="868"/>
                    <a:pt x="69" y="913"/>
                  </a:cubicBezTo>
                  <a:cubicBezTo>
                    <a:pt x="777" y="640"/>
                    <a:pt x="2215" y="137"/>
                    <a:pt x="2215" y="137"/>
                  </a:cubicBezTo>
                  <a:cubicBezTo>
                    <a:pt x="2192" y="92"/>
                    <a:pt x="2169" y="46"/>
                    <a:pt x="2147" y="0"/>
                  </a:cubicBezTo>
                  <a:close/>
                </a:path>
              </a:pathLst>
            </a:custGeom>
            <a:solidFill>
              <a:srgbClr val="FF84CF"/>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6" name="Google Shape;5536;p127"/>
            <p:cNvSpPr/>
            <p:nvPr/>
          </p:nvSpPr>
          <p:spPr>
            <a:xfrm>
              <a:off x="3875900" y="2720250"/>
              <a:ext cx="54800" cy="22850"/>
            </a:xfrm>
            <a:custGeom>
              <a:avLst/>
              <a:gdLst/>
              <a:ahLst/>
              <a:cxnLst/>
              <a:rect l="l" t="t" r="r" b="b"/>
              <a:pathLst>
                <a:path w="2192" h="914" extrusionOk="0">
                  <a:moveTo>
                    <a:pt x="2146" y="1"/>
                  </a:moveTo>
                  <a:cubicBezTo>
                    <a:pt x="2146" y="1"/>
                    <a:pt x="708" y="526"/>
                    <a:pt x="0" y="777"/>
                  </a:cubicBezTo>
                  <a:cubicBezTo>
                    <a:pt x="23" y="822"/>
                    <a:pt x="46" y="868"/>
                    <a:pt x="46" y="914"/>
                  </a:cubicBezTo>
                  <a:cubicBezTo>
                    <a:pt x="776" y="662"/>
                    <a:pt x="2192" y="137"/>
                    <a:pt x="2192" y="137"/>
                  </a:cubicBezTo>
                  <a:cubicBezTo>
                    <a:pt x="2192" y="92"/>
                    <a:pt x="2169" y="46"/>
                    <a:pt x="2146" y="1"/>
                  </a:cubicBezTo>
                  <a:close/>
                </a:path>
              </a:pathLst>
            </a:custGeom>
            <a:solidFill>
              <a:srgbClr val="FF80CB"/>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7" name="Google Shape;5537;p127"/>
            <p:cNvSpPr/>
            <p:nvPr/>
          </p:nvSpPr>
          <p:spPr>
            <a:xfrm>
              <a:off x="3874750" y="2717400"/>
              <a:ext cx="54800" cy="22275"/>
            </a:xfrm>
            <a:custGeom>
              <a:avLst/>
              <a:gdLst/>
              <a:ahLst/>
              <a:cxnLst/>
              <a:rect l="l" t="t" r="r" b="b"/>
              <a:pathLst>
                <a:path w="2192" h="891" extrusionOk="0">
                  <a:moveTo>
                    <a:pt x="2146" y="0"/>
                  </a:moveTo>
                  <a:cubicBezTo>
                    <a:pt x="2146" y="0"/>
                    <a:pt x="708" y="503"/>
                    <a:pt x="1" y="776"/>
                  </a:cubicBezTo>
                  <a:cubicBezTo>
                    <a:pt x="24" y="822"/>
                    <a:pt x="24" y="868"/>
                    <a:pt x="46" y="891"/>
                  </a:cubicBezTo>
                  <a:cubicBezTo>
                    <a:pt x="754" y="640"/>
                    <a:pt x="2192" y="115"/>
                    <a:pt x="2192" y="115"/>
                  </a:cubicBezTo>
                  <a:cubicBezTo>
                    <a:pt x="2192" y="92"/>
                    <a:pt x="2169" y="46"/>
                    <a:pt x="2146" y="0"/>
                  </a:cubicBezTo>
                  <a:close/>
                </a:path>
              </a:pathLst>
            </a:custGeom>
            <a:solidFill>
              <a:srgbClr val="FF78C4"/>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8" name="Google Shape;5538;p127"/>
            <p:cNvSpPr/>
            <p:nvPr/>
          </p:nvSpPr>
          <p:spPr>
            <a:xfrm>
              <a:off x="3873625" y="2713975"/>
              <a:ext cx="54800" cy="22850"/>
            </a:xfrm>
            <a:custGeom>
              <a:avLst/>
              <a:gdLst/>
              <a:ahLst/>
              <a:cxnLst/>
              <a:rect l="l" t="t" r="r" b="b"/>
              <a:pathLst>
                <a:path w="2192" h="914" extrusionOk="0">
                  <a:moveTo>
                    <a:pt x="2146" y="0"/>
                  </a:moveTo>
                  <a:cubicBezTo>
                    <a:pt x="2146" y="0"/>
                    <a:pt x="708" y="503"/>
                    <a:pt x="0" y="777"/>
                  </a:cubicBezTo>
                  <a:cubicBezTo>
                    <a:pt x="23" y="822"/>
                    <a:pt x="23" y="868"/>
                    <a:pt x="46" y="913"/>
                  </a:cubicBezTo>
                  <a:cubicBezTo>
                    <a:pt x="753" y="640"/>
                    <a:pt x="2191" y="137"/>
                    <a:pt x="2191" y="137"/>
                  </a:cubicBezTo>
                  <a:cubicBezTo>
                    <a:pt x="2168" y="92"/>
                    <a:pt x="2168" y="46"/>
                    <a:pt x="2146" y="0"/>
                  </a:cubicBezTo>
                  <a:close/>
                </a:path>
              </a:pathLst>
            </a:custGeom>
            <a:solidFill>
              <a:srgbClr val="FF72BD"/>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9" name="Google Shape;5539;p127"/>
            <p:cNvSpPr/>
            <p:nvPr/>
          </p:nvSpPr>
          <p:spPr>
            <a:xfrm>
              <a:off x="3873050" y="2712250"/>
              <a:ext cx="54225" cy="21150"/>
            </a:xfrm>
            <a:custGeom>
              <a:avLst/>
              <a:gdLst/>
              <a:ahLst/>
              <a:cxnLst/>
              <a:rect l="l" t="t" r="r" b="b"/>
              <a:pathLst>
                <a:path w="2169" h="846" extrusionOk="0">
                  <a:moveTo>
                    <a:pt x="2146" y="1"/>
                  </a:moveTo>
                  <a:cubicBezTo>
                    <a:pt x="2146" y="1"/>
                    <a:pt x="708" y="503"/>
                    <a:pt x="0" y="777"/>
                  </a:cubicBezTo>
                  <a:cubicBezTo>
                    <a:pt x="0" y="823"/>
                    <a:pt x="23" y="846"/>
                    <a:pt x="23" y="846"/>
                  </a:cubicBezTo>
                  <a:cubicBezTo>
                    <a:pt x="731" y="572"/>
                    <a:pt x="2169" y="69"/>
                    <a:pt x="2169" y="69"/>
                  </a:cubicBezTo>
                  <a:cubicBezTo>
                    <a:pt x="2169" y="69"/>
                    <a:pt x="2146" y="47"/>
                    <a:pt x="2146" y="1"/>
                  </a:cubicBezTo>
                  <a:close/>
                </a:path>
              </a:pathLst>
            </a:custGeom>
            <a:solidFill>
              <a:srgbClr val="FF6DB8"/>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0" name="Google Shape;5540;p127"/>
            <p:cNvSpPr/>
            <p:nvPr/>
          </p:nvSpPr>
          <p:spPr>
            <a:xfrm>
              <a:off x="3870750" y="2707125"/>
              <a:ext cx="55950" cy="24575"/>
            </a:xfrm>
            <a:custGeom>
              <a:avLst/>
              <a:gdLst/>
              <a:ahLst/>
              <a:cxnLst/>
              <a:rect l="l" t="t" r="r" b="b"/>
              <a:pathLst>
                <a:path w="2238" h="983" extrusionOk="0">
                  <a:moveTo>
                    <a:pt x="2146" y="1"/>
                  </a:moveTo>
                  <a:cubicBezTo>
                    <a:pt x="2146" y="1"/>
                    <a:pt x="731" y="503"/>
                    <a:pt x="1" y="777"/>
                  </a:cubicBezTo>
                  <a:cubicBezTo>
                    <a:pt x="47" y="868"/>
                    <a:pt x="69" y="936"/>
                    <a:pt x="92" y="982"/>
                  </a:cubicBezTo>
                  <a:cubicBezTo>
                    <a:pt x="800" y="708"/>
                    <a:pt x="2238" y="206"/>
                    <a:pt x="2238" y="206"/>
                  </a:cubicBezTo>
                  <a:cubicBezTo>
                    <a:pt x="2215" y="160"/>
                    <a:pt x="2192" y="92"/>
                    <a:pt x="2146" y="1"/>
                  </a:cubicBezTo>
                  <a:close/>
                </a:path>
              </a:pathLst>
            </a:custGeom>
            <a:solidFill>
              <a:srgbClr val="FF6AB5"/>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1" name="Google Shape;5541;p127"/>
            <p:cNvSpPr/>
            <p:nvPr/>
          </p:nvSpPr>
          <p:spPr>
            <a:xfrm>
              <a:off x="3870200" y="2748200"/>
              <a:ext cx="10850" cy="8600"/>
            </a:xfrm>
            <a:custGeom>
              <a:avLst/>
              <a:gdLst/>
              <a:ahLst/>
              <a:cxnLst/>
              <a:rect l="l" t="t" r="r" b="b"/>
              <a:pathLst>
                <a:path w="434" h="344" extrusionOk="0">
                  <a:moveTo>
                    <a:pt x="365" y="1"/>
                  </a:moveTo>
                  <a:cubicBezTo>
                    <a:pt x="228" y="47"/>
                    <a:pt x="114" y="92"/>
                    <a:pt x="0" y="138"/>
                  </a:cubicBezTo>
                  <a:cubicBezTo>
                    <a:pt x="23" y="184"/>
                    <a:pt x="46" y="252"/>
                    <a:pt x="69" y="343"/>
                  </a:cubicBezTo>
                  <a:cubicBezTo>
                    <a:pt x="183" y="298"/>
                    <a:pt x="320" y="252"/>
                    <a:pt x="434" y="206"/>
                  </a:cubicBezTo>
                  <a:cubicBezTo>
                    <a:pt x="411" y="115"/>
                    <a:pt x="365" y="47"/>
                    <a:pt x="365" y="1"/>
                  </a:cubicBezTo>
                  <a:close/>
                </a:path>
              </a:pathLst>
            </a:custGeom>
            <a:solidFill>
              <a:srgbClr val="FF8FDA"/>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2" name="Google Shape;5542;p127"/>
            <p:cNvSpPr/>
            <p:nvPr/>
          </p:nvSpPr>
          <p:spPr>
            <a:xfrm>
              <a:off x="3869625" y="2746500"/>
              <a:ext cx="9725" cy="5150"/>
            </a:xfrm>
            <a:custGeom>
              <a:avLst/>
              <a:gdLst/>
              <a:ahLst/>
              <a:cxnLst/>
              <a:rect l="l" t="t" r="r" b="b"/>
              <a:pathLst>
                <a:path w="389" h="206" extrusionOk="0">
                  <a:moveTo>
                    <a:pt x="365" y="0"/>
                  </a:moveTo>
                  <a:cubicBezTo>
                    <a:pt x="229" y="46"/>
                    <a:pt x="114" y="92"/>
                    <a:pt x="0" y="137"/>
                  </a:cubicBezTo>
                  <a:cubicBezTo>
                    <a:pt x="0" y="137"/>
                    <a:pt x="0" y="160"/>
                    <a:pt x="23" y="206"/>
                  </a:cubicBezTo>
                  <a:cubicBezTo>
                    <a:pt x="137" y="160"/>
                    <a:pt x="251" y="115"/>
                    <a:pt x="388" y="69"/>
                  </a:cubicBezTo>
                  <a:cubicBezTo>
                    <a:pt x="365" y="23"/>
                    <a:pt x="365" y="0"/>
                    <a:pt x="365" y="0"/>
                  </a:cubicBezTo>
                  <a:close/>
                </a:path>
              </a:pathLst>
            </a:custGeom>
            <a:solidFill>
              <a:srgbClr val="FF86D2"/>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3" name="Google Shape;5543;p127"/>
            <p:cNvSpPr/>
            <p:nvPr/>
          </p:nvSpPr>
          <p:spPr>
            <a:xfrm>
              <a:off x="3868475" y="2743075"/>
              <a:ext cx="10300" cy="6875"/>
            </a:xfrm>
            <a:custGeom>
              <a:avLst/>
              <a:gdLst/>
              <a:ahLst/>
              <a:cxnLst/>
              <a:rect l="l" t="t" r="r" b="b"/>
              <a:pathLst>
                <a:path w="412" h="275" extrusionOk="0">
                  <a:moveTo>
                    <a:pt x="343" y="1"/>
                  </a:moveTo>
                  <a:cubicBezTo>
                    <a:pt x="229" y="46"/>
                    <a:pt x="115" y="92"/>
                    <a:pt x="1" y="137"/>
                  </a:cubicBezTo>
                  <a:cubicBezTo>
                    <a:pt x="23" y="183"/>
                    <a:pt x="23" y="229"/>
                    <a:pt x="46" y="274"/>
                  </a:cubicBezTo>
                  <a:cubicBezTo>
                    <a:pt x="160" y="229"/>
                    <a:pt x="275" y="183"/>
                    <a:pt x="411" y="137"/>
                  </a:cubicBezTo>
                  <a:cubicBezTo>
                    <a:pt x="389" y="92"/>
                    <a:pt x="366" y="46"/>
                    <a:pt x="343" y="1"/>
                  </a:cubicBezTo>
                  <a:close/>
                </a:path>
              </a:pathLst>
            </a:custGeom>
            <a:solidFill>
              <a:srgbClr val="FF84CF"/>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4" name="Google Shape;5544;p127"/>
            <p:cNvSpPr/>
            <p:nvPr/>
          </p:nvSpPr>
          <p:spPr>
            <a:xfrm>
              <a:off x="3867325" y="2739650"/>
              <a:ext cx="9725" cy="6875"/>
            </a:xfrm>
            <a:custGeom>
              <a:avLst/>
              <a:gdLst/>
              <a:ahLst/>
              <a:cxnLst/>
              <a:rect l="l" t="t" r="r" b="b"/>
              <a:pathLst>
                <a:path w="389" h="275" extrusionOk="0">
                  <a:moveTo>
                    <a:pt x="343" y="1"/>
                  </a:moveTo>
                  <a:cubicBezTo>
                    <a:pt x="229" y="46"/>
                    <a:pt x="115" y="92"/>
                    <a:pt x="1" y="138"/>
                  </a:cubicBezTo>
                  <a:cubicBezTo>
                    <a:pt x="24" y="183"/>
                    <a:pt x="24" y="229"/>
                    <a:pt x="47" y="274"/>
                  </a:cubicBezTo>
                  <a:cubicBezTo>
                    <a:pt x="161" y="229"/>
                    <a:pt x="275" y="183"/>
                    <a:pt x="389" y="138"/>
                  </a:cubicBezTo>
                  <a:cubicBezTo>
                    <a:pt x="389" y="92"/>
                    <a:pt x="366" y="46"/>
                    <a:pt x="343" y="1"/>
                  </a:cubicBezTo>
                  <a:close/>
                </a:path>
              </a:pathLst>
            </a:custGeom>
            <a:solidFill>
              <a:srgbClr val="FF80CB"/>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5" name="Google Shape;5545;p127"/>
            <p:cNvSpPr/>
            <p:nvPr/>
          </p:nvSpPr>
          <p:spPr>
            <a:xfrm>
              <a:off x="3866200" y="2736800"/>
              <a:ext cx="9725" cy="6300"/>
            </a:xfrm>
            <a:custGeom>
              <a:avLst/>
              <a:gdLst/>
              <a:ahLst/>
              <a:cxnLst/>
              <a:rect l="l" t="t" r="r" b="b"/>
              <a:pathLst>
                <a:path w="389" h="252" extrusionOk="0">
                  <a:moveTo>
                    <a:pt x="343" y="0"/>
                  </a:moveTo>
                  <a:cubicBezTo>
                    <a:pt x="229" y="23"/>
                    <a:pt x="114" y="69"/>
                    <a:pt x="0" y="115"/>
                  </a:cubicBezTo>
                  <a:cubicBezTo>
                    <a:pt x="0" y="160"/>
                    <a:pt x="23" y="206"/>
                    <a:pt x="46" y="252"/>
                  </a:cubicBezTo>
                  <a:cubicBezTo>
                    <a:pt x="160" y="206"/>
                    <a:pt x="274" y="160"/>
                    <a:pt x="388" y="115"/>
                  </a:cubicBezTo>
                  <a:cubicBezTo>
                    <a:pt x="366" y="92"/>
                    <a:pt x="366" y="46"/>
                    <a:pt x="343" y="0"/>
                  </a:cubicBezTo>
                  <a:close/>
                </a:path>
              </a:pathLst>
            </a:custGeom>
            <a:solidFill>
              <a:srgbClr val="FF78C4"/>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6" name="Google Shape;5546;p127"/>
            <p:cNvSpPr/>
            <p:nvPr/>
          </p:nvSpPr>
          <p:spPr>
            <a:xfrm>
              <a:off x="3865050" y="2733375"/>
              <a:ext cx="9725" cy="6300"/>
            </a:xfrm>
            <a:custGeom>
              <a:avLst/>
              <a:gdLst/>
              <a:ahLst/>
              <a:cxnLst/>
              <a:rect l="l" t="t" r="r" b="b"/>
              <a:pathLst>
                <a:path w="389" h="252" extrusionOk="0">
                  <a:moveTo>
                    <a:pt x="343" y="1"/>
                  </a:moveTo>
                  <a:cubicBezTo>
                    <a:pt x="229" y="46"/>
                    <a:pt x="115" y="69"/>
                    <a:pt x="1" y="115"/>
                  </a:cubicBezTo>
                  <a:cubicBezTo>
                    <a:pt x="1" y="160"/>
                    <a:pt x="23" y="206"/>
                    <a:pt x="46" y="252"/>
                  </a:cubicBezTo>
                  <a:cubicBezTo>
                    <a:pt x="160" y="206"/>
                    <a:pt x="275" y="160"/>
                    <a:pt x="389" y="137"/>
                  </a:cubicBezTo>
                  <a:cubicBezTo>
                    <a:pt x="366" y="92"/>
                    <a:pt x="366" y="46"/>
                    <a:pt x="343" y="1"/>
                  </a:cubicBezTo>
                  <a:close/>
                </a:path>
              </a:pathLst>
            </a:custGeom>
            <a:solidFill>
              <a:srgbClr val="FF72BD"/>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7" name="Google Shape;5547;p127"/>
            <p:cNvSpPr/>
            <p:nvPr/>
          </p:nvSpPr>
          <p:spPr>
            <a:xfrm>
              <a:off x="3864475" y="2731675"/>
              <a:ext cx="9175" cy="4575"/>
            </a:xfrm>
            <a:custGeom>
              <a:avLst/>
              <a:gdLst/>
              <a:ahLst/>
              <a:cxnLst/>
              <a:rect l="l" t="t" r="r" b="b"/>
              <a:pathLst>
                <a:path w="367" h="183" extrusionOk="0">
                  <a:moveTo>
                    <a:pt x="343" y="0"/>
                  </a:moveTo>
                  <a:cubicBezTo>
                    <a:pt x="229" y="46"/>
                    <a:pt x="115" y="91"/>
                    <a:pt x="1" y="114"/>
                  </a:cubicBezTo>
                  <a:cubicBezTo>
                    <a:pt x="1" y="160"/>
                    <a:pt x="24" y="183"/>
                    <a:pt x="24" y="183"/>
                  </a:cubicBezTo>
                  <a:cubicBezTo>
                    <a:pt x="138" y="137"/>
                    <a:pt x="252" y="114"/>
                    <a:pt x="366" y="69"/>
                  </a:cubicBezTo>
                  <a:cubicBezTo>
                    <a:pt x="366" y="69"/>
                    <a:pt x="343" y="46"/>
                    <a:pt x="343" y="0"/>
                  </a:cubicBezTo>
                  <a:close/>
                </a:path>
              </a:pathLst>
            </a:custGeom>
            <a:solidFill>
              <a:srgbClr val="FF6DB8"/>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8" name="Google Shape;5548;p127"/>
            <p:cNvSpPr/>
            <p:nvPr/>
          </p:nvSpPr>
          <p:spPr>
            <a:xfrm>
              <a:off x="3862775" y="2726525"/>
              <a:ext cx="10300" cy="8025"/>
            </a:xfrm>
            <a:custGeom>
              <a:avLst/>
              <a:gdLst/>
              <a:ahLst/>
              <a:cxnLst/>
              <a:rect l="l" t="t" r="r" b="b"/>
              <a:pathLst>
                <a:path w="412" h="321" extrusionOk="0">
                  <a:moveTo>
                    <a:pt x="320" y="1"/>
                  </a:moveTo>
                  <a:cubicBezTo>
                    <a:pt x="206" y="46"/>
                    <a:pt x="114" y="92"/>
                    <a:pt x="0" y="115"/>
                  </a:cubicBezTo>
                  <a:cubicBezTo>
                    <a:pt x="23" y="206"/>
                    <a:pt x="46" y="275"/>
                    <a:pt x="69" y="320"/>
                  </a:cubicBezTo>
                  <a:cubicBezTo>
                    <a:pt x="183" y="297"/>
                    <a:pt x="297" y="252"/>
                    <a:pt x="411" y="206"/>
                  </a:cubicBezTo>
                  <a:cubicBezTo>
                    <a:pt x="388" y="160"/>
                    <a:pt x="366" y="92"/>
                    <a:pt x="320" y="1"/>
                  </a:cubicBezTo>
                  <a:close/>
                </a:path>
              </a:pathLst>
            </a:custGeom>
            <a:solidFill>
              <a:srgbClr val="FF6AB5"/>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9" name="Google Shape;5549;p127"/>
            <p:cNvSpPr/>
            <p:nvPr/>
          </p:nvSpPr>
          <p:spPr>
            <a:xfrm>
              <a:off x="3870200" y="2748200"/>
              <a:ext cx="10850" cy="8600"/>
            </a:xfrm>
            <a:custGeom>
              <a:avLst/>
              <a:gdLst/>
              <a:ahLst/>
              <a:cxnLst/>
              <a:rect l="l" t="t" r="r" b="b"/>
              <a:pathLst>
                <a:path w="434" h="344" extrusionOk="0">
                  <a:moveTo>
                    <a:pt x="365" y="1"/>
                  </a:moveTo>
                  <a:cubicBezTo>
                    <a:pt x="114" y="92"/>
                    <a:pt x="0" y="138"/>
                    <a:pt x="0" y="138"/>
                  </a:cubicBezTo>
                  <a:cubicBezTo>
                    <a:pt x="23" y="184"/>
                    <a:pt x="46" y="252"/>
                    <a:pt x="69" y="343"/>
                  </a:cubicBezTo>
                  <a:cubicBezTo>
                    <a:pt x="69" y="343"/>
                    <a:pt x="183" y="298"/>
                    <a:pt x="434" y="206"/>
                  </a:cubicBezTo>
                  <a:cubicBezTo>
                    <a:pt x="411" y="115"/>
                    <a:pt x="365" y="47"/>
                    <a:pt x="365" y="1"/>
                  </a:cubicBezTo>
                  <a:close/>
                </a:path>
              </a:pathLst>
            </a:custGeom>
            <a:solidFill>
              <a:srgbClr val="FF8FDA"/>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0" name="Google Shape;5550;p127"/>
            <p:cNvSpPr/>
            <p:nvPr/>
          </p:nvSpPr>
          <p:spPr>
            <a:xfrm>
              <a:off x="3869625" y="2746500"/>
              <a:ext cx="9725" cy="5150"/>
            </a:xfrm>
            <a:custGeom>
              <a:avLst/>
              <a:gdLst/>
              <a:ahLst/>
              <a:cxnLst/>
              <a:rect l="l" t="t" r="r" b="b"/>
              <a:pathLst>
                <a:path w="389" h="206" extrusionOk="0">
                  <a:moveTo>
                    <a:pt x="365" y="0"/>
                  </a:moveTo>
                  <a:cubicBezTo>
                    <a:pt x="114" y="92"/>
                    <a:pt x="0" y="137"/>
                    <a:pt x="0" y="137"/>
                  </a:cubicBezTo>
                  <a:cubicBezTo>
                    <a:pt x="0" y="137"/>
                    <a:pt x="0" y="160"/>
                    <a:pt x="23" y="206"/>
                  </a:cubicBezTo>
                  <a:cubicBezTo>
                    <a:pt x="23" y="206"/>
                    <a:pt x="137" y="160"/>
                    <a:pt x="388" y="69"/>
                  </a:cubicBezTo>
                  <a:cubicBezTo>
                    <a:pt x="365" y="23"/>
                    <a:pt x="365" y="0"/>
                    <a:pt x="365" y="0"/>
                  </a:cubicBezTo>
                  <a:close/>
                </a:path>
              </a:pathLst>
            </a:custGeom>
            <a:solidFill>
              <a:srgbClr val="FF86D2"/>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1" name="Google Shape;5551;p127"/>
            <p:cNvSpPr/>
            <p:nvPr/>
          </p:nvSpPr>
          <p:spPr>
            <a:xfrm>
              <a:off x="3868475" y="2743075"/>
              <a:ext cx="10300" cy="6875"/>
            </a:xfrm>
            <a:custGeom>
              <a:avLst/>
              <a:gdLst/>
              <a:ahLst/>
              <a:cxnLst/>
              <a:rect l="l" t="t" r="r" b="b"/>
              <a:pathLst>
                <a:path w="412" h="275" extrusionOk="0">
                  <a:moveTo>
                    <a:pt x="343" y="1"/>
                  </a:moveTo>
                  <a:cubicBezTo>
                    <a:pt x="115" y="92"/>
                    <a:pt x="1" y="137"/>
                    <a:pt x="1" y="137"/>
                  </a:cubicBezTo>
                  <a:cubicBezTo>
                    <a:pt x="23" y="183"/>
                    <a:pt x="23" y="229"/>
                    <a:pt x="46" y="274"/>
                  </a:cubicBezTo>
                  <a:cubicBezTo>
                    <a:pt x="46" y="274"/>
                    <a:pt x="160" y="229"/>
                    <a:pt x="411" y="137"/>
                  </a:cubicBezTo>
                  <a:cubicBezTo>
                    <a:pt x="389" y="92"/>
                    <a:pt x="366" y="46"/>
                    <a:pt x="343" y="1"/>
                  </a:cubicBezTo>
                  <a:close/>
                </a:path>
              </a:pathLst>
            </a:custGeom>
            <a:solidFill>
              <a:srgbClr val="FF84CF"/>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2" name="Google Shape;5552;p127"/>
            <p:cNvSpPr/>
            <p:nvPr/>
          </p:nvSpPr>
          <p:spPr>
            <a:xfrm>
              <a:off x="3867325" y="2739650"/>
              <a:ext cx="9725" cy="6875"/>
            </a:xfrm>
            <a:custGeom>
              <a:avLst/>
              <a:gdLst/>
              <a:ahLst/>
              <a:cxnLst/>
              <a:rect l="l" t="t" r="r" b="b"/>
              <a:pathLst>
                <a:path w="389" h="275" extrusionOk="0">
                  <a:moveTo>
                    <a:pt x="343" y="1"/>
                  </a:moveTo>
                  <a:cubicBezTo>
                    <a:pt x="115" y="92"/>
                    <a:pt x="1" y="138"/>
                    <a:pt x="1" y="138"/>
                  </a:cubicBezTo>
                  <a:cubicBezTo>
                    <a:pt x="24" y="183"/>
                    <a:pt x="24" y="229"/>
                    <a:pt x="47" y="274"/>
                  </a:cubicBezTo>
                  <a:cubicBezTo>
                    <a:pt x="47" y="274"/>
                    <a:pt x="161" y="229"/>
                    <a:pt x="389" y="138"/>
                  </a:cubicBezTo>
                  <a:cubicBezTo>
                    <a:pt x="389" y="92"/>
                    <a:pt x="366" y="46"/>
                    <a:pt x="343" y="1"/>
                  </a:cubicBezTo>
                  <a:close/>
                </a:path>
              </a:pathLst>
            </a:custGeom>
            <a:solidFill>
              <a:srgbClr val="FF80CB"/>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3" name="Google Shape;5553;p127"/>
            <p:cNvSpPr/>
            <p:nvPr/>
          </p:nvSpPr>
          <p:spPr>
            <a:xfrm>
              <a:off x="3866200" y="2736800"/>
              <a:ext cx="9725" cy="6300"/>
            </a:xfrm>
            <a:custGeom>
              <a:avLst/>
              <a:gdLst/>
              <a:ahLst/>
              <a:cxnLst/>
              <a:rect l="l" t="t" r="r" b="b"/>
              <a:pathLst>
                <a:path w="389" h="252" extrusionOk="0">
                  <a:moveTo>
                    <a:pt x="343" y="0"/>
                  </a:moveTo>
                  <a:cubicBezTo>
                    <a:pt x="114" y="69"/>
                    <a:pt x="0" y="115"/>
                    <a:pt x="0" y="115"/>
                  </a:cubicBezTo>
                  <a:cubicBezTo>
                    <a:pt x="0" y="160"/>
                    <a:pt x="23" y="206"/>
                    <a:pt x="46" y="252"/>
                  </a:cubicBezTo>
                  <a:cubicBezTo>
                    <a:pt x="46" y="252"/>
                    <a:pt x="160" y="206"/>
                    <a:pt x="388" y="115"/>
                  </a:cubicBezTo>
                  <a:cubicBezTo>
                    <a:pt x="366" y="92"/>
                    <a:pt x="366" y="46"/>
                    <a:pt x="343" y="0"/>
                  </a:cubicBezTo>
                  <a:close/>
                </a:path>
              </a:pathLst>
            </a:custGeom>
            <a:solidFill>
              <a:srgbClr val="FF78C4"/>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4" name="Google Shape;5554;p127"/>
            <p:cNvSpPr/>
            <p:nvPr/>
          </p:nvSpPr>
          <p:spPr>
            <a:xfrm>
              <a:off x="3865050" y="2733375"/>
              <a:ext cx="9725" cy="6300"/>
            </a:xfrm>
            <a:custGeom>
              <a:avLst/>
              <a:gdLst/>
              <a:ahLst/>
              <a:cxnLst/>
              <a:rect l="l" t="t" r="r" b="b"/>
              <a:pathLst>
                <a:path w="389" h="252" extrusionOk="0">
                  <a:moveTo>
                    <a:pt x="343" y="1"/>
                  </a:moveTo>
                  <a:cubicBezTo>
                    <a:pt x="115" y="69"/>
                    <a:pt x="1" y="115"/>
                    <a:pt x="1" y="115"/>
                  </a:cubicBezTo>
                  <a:cubicBezTo>
                    <a:pt x="1" y="160"/>
                    <a:pt x="23" y="206"/>
                    <a:pt x="46" y="252"/>
                  </a:cubicBezTo>
                  <a:cubicBezTo>
                    <a:pt x="46" y="252"/>
                    <a:pt x="160" y="206"/>
                    <a:pt x="389" y="137"/>
                  </a:cubicBezTo>
                  <a:cubicBezTo>
                    <a:pt x="366" y="92"/>
                    <a:pt x="366" y="46"/>
                    <a:pt x="343" y="1"/>
                  </a:cubicBezTo>
                  <a:close/>
                </a:path>
              </a:pathLst>
            </a:custGeom>
            <a:solidFill>
              <a:srgbClr val="FF72BD"/>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5" name="Google Shape;5555;p127"/>
            <p:cNvSpPr/>
            <p:nvPr/>
          </p:nvSpPr>
          <p:spPr>
            <a:xfrm>
              <a:off x="3864475" y="2731675"/>
              <a:ext cx="9175" cy="4575"/>
            </a:xfrm>
            <a:custGeom>
              <a:avLst/>
              <a:gdLst/>
              <a:ahLst/>
              <a:cxnLst/>
              <a:rect l="l" t="t" r="r" b="b"/>
              <a:pathLst>
                <a:path w="367" h="183" extrusionOk="0">
                  <a:moveTo>
                    <a:pt x="343" y="0"/>
                  </a:moveTo>
                  <a:cubicBezTo>
                    <a:pt x="115" y="69"/>
                    <a:pt x="1" y="114"/>
                    <a:pt x="1" y="114"/>
                  </a:cubicBezTo>
                  <a:cubicBezTo>
                    <a:pt x="1" y="160"/>
                    <a:pt x="24" y="183"/>
                    <a:pt x="24" y="183"/>
                  </a:cubicBezTo>
                  <a:cubicBezTo>
                    <a:pt x="24" y="183"/>
                    <a:pt x="138" y="137"/>
                    <a:pt x="366" y="69"/>
                  </a:cubicBezTo>
                  <a:cubicBezTo>
                    <a:pt x="366" y="69"/>
                    <a:pt x="343" y="46"/>
                    <a:pt x="343" y="0"/>
                  </a:cubicBezTo>
                  <a:close/>
                </a:path>
              </a:pathLst>
            </a:custGeom>
            <a:solidFill>
              <a:srgbClr val="FF6DB8"/>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6" name="Google Shape;5556;p127"/>
            <p:cNvSpPr/>
            <p:nvPr/>
          </p:nvSpPr>
          <p:spPr>
            <a:xfrm>
              <a:off x="3862775" y="2726525"/>
              <a:ext cx="10300" cy="8025"/>
            </a:xfrm>
            <a:custGeom>
              <a:avLst/>
              <a:gdLst/>
              <a:ahLst/>
              <a:cxnLst/>
              <a:rect l="l" t="t" r="r" b="b"/>
              <a:pathLst>
                <a:path w="412" h="321" extrusionOk="0">
                  <a:moveTo>
                    <a:pt x="320" y="1"/>
                  </a:moveTo>
                  <a:cubicBezTo>
                    <a:pt x="114" y="92"/>
                    <a:pt x="0" y="115"/>
                    <a:pt x="0" y="115"/>
                  </a:cubicBezTo>
                  <a:cubicBezTo>
                    <a:pt x="23" y="206"/>
                    <a:pt x="46" y="275"/>
                    <a:pt x="69" y="320"/>
                  </a:cubicBezTo>
                  <a:cubicBezTo>
                    <a:pt x="69" y="320"/>
                    <a:pt x="183" y="275"/>
                    <a:pt x="411" y="206"/>
                  </a:cubicBezTo>
                  <a:cubicBezTo>
                    <a:pt x="388" y="160"/>
                    <a:pt x="366" y="92"/>
                    <a:pt x="320" y="1"/>
                  </a:cubicBezTo>
                  <a:close/>
                </a:path>
              </a:pathLst>
            </a:custGeom>
            <a:solidFill>
              <a:srgbClr val="FF6AB5"/>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7" name="Google Shape;5557;p127"/>
            <p:cNvSpPr/>
            <p:nvPr/>
          </p:nvSpPr>
          <p:spPr>
            <a:xfrm>
              <a:off x="3771475" y="2751625"/>
              <a:ext cx="100450" cy="23425"/>
            </a:xfrm>
            <a:custGeom>
              <a:avLst/>
              <a:gdLst/>
              <a:ahLst/>
              <a:cxnLst/>
              <a:rect l="l" t="t" r="r" b="b"/>
              <a:pathLst>
                <a:path w="4018" h="937" extrusionOk="0">
                  <a:moveTo>
                    <a:pt x="3949" y="1"/>
                  </a:moveTo>
                  <a:cubicBezTo>
                    <a:pt x="2694" y="435"/>
                    <a:pt x="1370" y="709"/>
                    <a:pt x="0" y="731"/>
                  </a:cubicBezTo>
                  <a:cubicBezTo>
                    <a:pt x="0" y="777"/>
                    <a:pt x="0" y="845"/>
                    <a:pt x="0" y="937"/>
                  </a:cubicBezTo>
                  <a:cubicBezTo>
                    <a:pt x="1393" y="914"/>
                    <a:pt x="2739" y="640"/>
                    <a:pt x="4018" y="206"/>
                  </a:cubicBezTo>
                  <a:cubicBezTo>
                    <a:pt x="3995" y="115"/>
                    <a:pt x="3972" y="47"/>
                    <a:pt x="3949" y="1"/>
                  </a:cubicBezTo>
                  <a:close/>
                </a:path>
              </a:pathLst>
            </a:custGeom>
            <a:solidFill>
              <a:srgbClr val="FF8FDA"/>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8" name="Google Shape;5558;p127"/>
            <p:cNvSpPr/>
            <p:nvPr/>
          </p:nvSpPr>
          <p:spPr>
            <a:xfrm>
              <a:off x="3771475" y="2749925"/>
              <a:ext cx="98750" cy="20000"/>
            </a:xfrm>
            <a:custGeom>
              <a:avLst/>
              <a:gdLst/>
              <a:ahLst/>
              <a:cxnLst/>
              <a:rect l="l" t="t" r="r" b="b"/>
              <a:pathLst>
                <a:path w="3950" h="800" extrusionOk="0">
                  <a:moveTo>
                    <a:pt x="3926" y="0"/>
                  </a:moveTo>
                  <a:cubicBezTo>
                    <a:pt x="2671" y="434"/>
                    <a:pt x="1347" y="708"/>
                    <a:pt x="0" y="708"/>
                  </a:cubicBezTo>
                  <a:lnTo>
                    <a:pt x="0" y="799"/>
                  </a:lnTo>
                  <a:cubicBezTo>
                    <a:pt x="1370" y="777"/>
                    <a:pt x="2694" y="503"/>
                    <a:pt x="3949" y="69"/>
                  </a:cubicBezTo>
                  <a:cubicBezTo>
                    <a:pt x="3926" y="23"/>
                    <a:pt x="3926" y="0"/>
                    <a:pt x="3926" y="0"/>
                  </a:cubicBezTo>
                  <a:close/>
                </a:path>
              </a:pathLst>
            </a:custGeom>
            <a:solidFill>
              <a:srgbClr val="FF86D2"/>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9" name="Google Shape;5559;p127"/>
            <p:cNvSpPr/>
            <p:nvPr/>
          </p:nvSpPr>
          <p:spPr>
            <a:xfrm>
              <a:off x="3771475" y="2746500"/>
              <a:ext cx="98175" cy="21150"/>
            </a:xfrm>
            <a:custGeom>
              <a:avLst/>
              <a:gdLst/>
              <a:ahLst/>
              <a:cxnLst/>
              <a:rect l="l" t="t" r="r" b="b"/>
              <a:pathLst>
                <a:path w="3927" h="846" extrusionOk="0">
                  <a:moveTo>
                    <a:pt x="3881" y="0"/>
                  </a:moveTo>
                  <a:cubicBezTo>
                    <a:pt x="2625" y="434"/>
                    <a:pt x="1324" y="685"/>
                    <a:pt x="0" y="708"/>
                  </a:cubicBezTo>
                  <a:cubicBezTo>
                    <a:pt x="0" y="754"/>
                    <a:pt x="0" y="799"/>
                    <a:pt x="0" y="845"/>
                  </a:cubicBezTo>
                  <a:cubicBezTo>
                    <a:pt x="1347" y="845"/>
                    <a:pt x="2671" y="571"/>
                    <a:pt x="3926" y="137"/>
                  </a:cubicBezTo>
                  <a:cubicBezTo>
                    <a:pt x="3903" y="92"/>
                    <a:pt x="3903" y="46"/>
                    <a:pt x="3881" y="0"/>
                  </a:cubicBezTo>
                  <a:close/>
                </a:path>
              </a:pathLst>
            </a:custGeom>
            <a:solidFill>
              <a:srgbClr val="FF84CF"/>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0" name="Google Shape;5560;p127"/>
            <p:cNvSpPr/>
            <p:nvPr/>
          </p:nvSpPr>
          <p:spPr>
            <a:xfrm>
              <a:off x="3771475" y="2743075"/>
              <a:ext cx="97025" cy="21150"/>
            </a:xfrm>
            <a:custGeom>
              <a:avLst/>
              <a:gdLst/>
              <a:ahLst/>
              <a:cxnLst/>
              <a:rect l="l" t="t" r="r" b="b"/>
              <a:pathLst>
                <a:path w="3881" h="846" extrusionOk="0">
                  <a:moveTo>
                    <a:pt x="3835" y="1"/>
                  </a:moveTo>
                  <a:cubicBezTo>
                    <a:pt x="2602" y="434"/>
                    <a:pt x="1301" y="685"/>
                    <a:pt x="0" y="708"/>
                  </a:cubicBezTo>
                  <a:cubicBezTo>
                    <a:pt x="0" y="754"/>
                    <a:pt x="0" y="799"/>
                    <a:pt x="0" y="845"/>
                  </a:cubicBezTo>
                  <a:cubicBezTo>
                    <a:pt x="1324" y="822"/>
                    <a:pt x="2625" y="571"/>
                    <a:pt x="3881" y="137"/>
                  </a:cubicBezTo>
                  <a:cubicBezTo>
                    <a:pt x="3858" y="92"/>
                    <a:pt x="3858" y="46"/>
                    <a:pt x="3835" y="1"/>
                  </a:cubicBezTo>
                  <a:close/>
                </a:path>
              </a:pathLst>
            </a:custGeom>
            <a:solidFill>
              <a:srgbClr val="FF80CB"/>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1" name="Google Shape;5561;p127"/>
            <p:cNvSpPr/>
            <p:nvPr/>
          </p:nvSpPr>
          <p:spPr>
            <a:xfrm>
              <a:off x="3771475" y="2739650"/>
              <a:ext cx="95875" cy="21150"/>
            </a:xfrm>
            <a:custGeom>
              <a:avLst/>
              <a:gdLst/>
              <a:ahLst/>
              <a:cxnLst/>
              <a:rect l="l" t="t" r="r" b="b"/>
              <a:pathLst>
                <a:path w="3835" h="846" extrusionOk="0">
                  <a:moveTo>
                    <a:pt x="3789" y="1"/>
                  </a:moveTo>
                  <a:cubicBezTo>
                    <a:pt x="2557" y="434"/>
                    <a:pt x="1279" y="685"/>
                    <a:pt x="0" y="708"/>
                  </a:cubicBezTo>
                  <a:cubicBezTo>
                    <a:pt x="0" y="754"/>
                    <a:pt x="0" y="799"/>
                    <a:pt x="0" y="845"/>
                  </a:cubicBezTo>
                  <a:cubicBezTo>
                    <a:pt x="1301" y="822"/>
                    <a:pt x="2602" y="571"/>
                    <a:pt x="3835" y="138"/>
                  </a:cubicBezTo>
                  <a:cubicBezTo>
                    <a:pt x="3812" y="92"/>
                    <a:pt x="3789" y="46"/>
                    <a:pt x="3789" y="1"/>
                  </a:cubicBezTo>
                  <a:close/>
                </a:path>
              </a:pathLst>
            </a:custGeom>
            <a:solidFill>
              <a:srgbClr val="FF78C4"/>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2" name="Google Shape;5562;p127"/>
            <p:cNvSpPr/>
            <p:nvPr/>
          </p:nvSpPr>
          <p:spPr>
            <a:xfrm>
              <a:off x="3771475" y="2736225"/>
              <a:ext cx="94750" cy="21150"/>
            </a:xfrm>
            <a:custGeom>
              <a:avLst/>
              <a:gdLst/>
              <a:ahLst/>
              <a:cxnLst/>
              <a:rect l="l" t="t" r="r" b="b"/>
              <a:pathLst>
                <a:path w="3790" h="846" extrusionOk="0">
                  <a:moveTo>
                    <a:pt x="3744" y="1"/>
                  </a:moveTo>
                  <a:cubicBezTo>
                    <a:pt x="2534" y="434"/>
                    <a:pt x="1279" y="685"/>
                    <a:pt x="0" y="708"/>
                  </a:cubicBezTo>
                  <a:cubicBezTo>
                    <a:pt x="0" y="754"/>
                    <a:pt x="0" y="800"/>
                    <a:pt x="0" y="845"/>
                  </a:cubicBezTo>
                  <a:cubicBezTo>
                    <a:pt x="1279" y="822"/>
                    <a:pt x="2557" y="571"/>
                    <a:pt x="3789" y="138"/>
                  </a:cubicBezTo>
                  <a:cubicBezTo>
                    <a:pt x="3766" y="92"/>
                    <a:pt x="3744" y="46"/>
                    <a:pt x="3744" y="1"/>
                  </a:cubicBezTo>
                  <a:close/>
                </a:path>
              </a:pathLst>
            </a:custGeom>
            <a:solidFill>
              <a:srgbClr val="FF72BD"/>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3" name="Google Shape;5563;p127"/>
            <p:cNvSpPr/>
            <p:nvPr/>
          </p:nvSpPr>
          <p:spPr>
            <a:xfrm>
              <a:off x="3771475" y="2734525"/>
              <a:ext cx="93600" cy="19425"/>
            </a:xfrm>
            <a:custGeom>
              <a:avLst/>
              <a:gdLst/>
              <a:ahLst/>
              <a:cxnLst/>
              <a:rect l="l" t="t" r="r" b="b"/>
              <a:pathLst>
                <a:path w="3744" h="777" extrusionOk="0">
                  <a:moveTo>
                    <a:pt x="3721" y="0"/>
                  </a:moveTo>
                  <a:cubicBezTo>
                    <a:pt x="2511" y="434"/>
                    <a:pt x="1256" y="685"/>
                    <a:pt x="0" y="685"/>
                  </a:cubicBezTo>
                  <a:cubicBezTo>
                    <a:pt x="0" y="731"/>
                    <a:pt x="0" y="776"/>
                    <a:pt x="0" y="776"/>
                  </a:cubicBezTo>
                  <a:cubicBezTo>
                    <a:pt x="1279" y="753"/>
                    <a:pt x="2534" y="502"/>
                    <a:pt x="3744" y="69"/>
                  </a:cubicBezTo>
                  <a:cubicBezTo>
                    <a:pt x="3744" y="69"/>
                    <a:pt x="3721" y="46"/>
                    <a:pt x="3721" y="0"/>
                  </a:cubicBezTo>
                  <a:close/>
                </a:path>
              </a:pathLst>
            </a:custGeom>
            <a:solidFill>
              <a:srgbClr val="FF6DB8"/>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4" name="Google Shape;5564;p127"/>
            <p:cNvSpPr/>
            <p:nvPr/>
          </p:nvSpPr>
          <p:spPr>
            <a:xfrm>
              <a:off x="3771475" y="2729375"/>
              <a:ext cx="93025" cy="22275"/>
            </a:xfrm>
            <a:custGeom>
              <a:avLst/>
              <a:gdLst/>
              <a:ahLst/>
              <a:cxnLst/>
              <a:rect l="l" t="t" r="r" b="b"/>
              <a:pathLst>
                <a:path w="3721" h="891" extrusionOk="0">
                  <a:moveTo>
                    <a:pt x="3652" y="1"/>
                  </a:moveTo>
                  <a:cubicBezTo>
                    <a:pt x="2465" y="434"/>
                    <a:pt x="1233" y="663"/>
                    <a:pt x="0" y="685"/>
                  </a:cubicBezTo>
                  <a:cubicBezTo>
                    <a:pt x="0" y="777"/>
                    <a:pt x="0" y="845"/>
                    <a:pt x="0" y="891"/>
                  </a:cubicBezTo>
                  <a:cubicBezTo>
                    <a:pt x="1256" y="891"/>
                    <a:pt x="2511" y="640"/>
                    <a:pt x="3721" y="206"/>
                  </a:cubicBezTo>
                  <a:cubicBezTo>
                    <a:pt x="3698" y="161"/>
                    <a:pt x="3675" y="92"/>
                    <a:pt x="3652" y="1"/>
                  </a:cubicBezTo>
                  <a:close/>
                </a:path>
              </a:pathLst>
            </a:custGeom>
            <a:solidFill>
              <a:srgbClr val="FF6AB5"/>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5" name="Google Shape;5565;p127"/>
            <p:cNvSpPr/>
            <p:nvPr/>
          </p:nvSpPr>
          <p:spPr>
            <a:xfrm>
              <a:off x="3771475" y="2769900"/>
              <a:ext cx="25" cy="5150"/>
            </a:xfrm>
            <a:custGeom>
              <a:avLst/>
              <a:gdLst/>
              <a:ahLst/>
              <a:cxnLst/>
              <a:rect l="l" t="t" r="r" b="b"/>
              <a:pathLst>
                <a:path w="1" h="206" extrusionOk="0">
                  <a:moveTo>
                    <a:pt x="0" y="206"/>
                  </a:moveTo>
                  <a:cubicBezTo>
                    <a:pt x="0" y="206"/>
                    <a:pt x="0" y="206"/>
                    <a:pt x="0" y="206"/>
                  </a:cubicBezTo>
                  <a:cubicBezTo>
                    <a:pt x="0" y="114"/>
                    <a:pt x="0" y="46"/>
                    <a:pt x="0" y="0"/>
                  </a:cubicBezTo>
                  <a:cubicBezTo>
                    <a:pt x="0" y="0"/>
                    <a:pt x="0" y="0"/>
                    <a:pt x="0" y="0"/>
                  </a:cubicBezTo>
                  <a:cubicBezTo>
                    <a:pt x="0" y="46"/>
                    <a:pt x="0" y="114"/>
                    <a:pt x="0" y="206"/>
                  </a:cubicBezTo>
                  <a:close/>
                </a:path>
              </a:pathLst>
            </a:custGeom>
            <a:solidFill>
              <a:srgbClr val="FF8FDA"/>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6" name="Google Shape;5566;p127"/>
            <p:cNvSpPr/>
            <p:nvPr/>
          </p:nvSpPr>
          <p:spPr>
            <a:xfrm>
              <a:off x="3771475" y="2767625"/>
              <a:ext cx="25" cy="2300"/>
            </a:xfrm>
            <a:custGeom>
              <a:avLst/>
              <a:gdLst/>
              <a:ahLst/>
              <a:cxnLst/>
              <a:rect l="l" t="t" r="r" b="b"/>
              <a:pathLst>
                <a:path w="1" h="92" extrusionOk="0">
                  <a:moveTo>
                    <a:pt x="0" y="91"/>
                  </a:moveTo>
                  <a:cubicBezTo>
                    <a:pt x="0" y="91"/>
                    <a:pt x="0" y="91"/>
                    <a:pt x="0" y="91"/>
                  </a:cubicBezTo>
                  <a:cubicBezTo>
                    <a:pt x="0" y="46"/>
                    <a:pt x="0" y="23"/>
                    <a:pt x="0" y="23"/>
                  </a:cubicBezTo>
                  <a:cubicBezTo>
                    <a:pt x="0" y="23"/>
                    <a:pt x="0" y="0"/>
                    <a:pt x="0" y="0"/>
                  </a:cubicBezTo>
                  <a:cubicBezTo>
                    <a:pt x="0" y="0"/>
                    <a:pt x="0" y="46"/>
                    <a:pt x="0" y="91"/>
                  </a:cubicBezTo>
                  <a:close/>
                </a:path>
              </a:pathLst>
            </a:custGeom>
            <a:solidFill>
              <a:srgbClr val="FF86D2"/>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7" name="Google Shape;5567;p127"/>
            <p:cNvSpPr/>
            <p:nvPr/>
          </p:nvSpPr>
          <p:spPr>
            <a:xfrm>
              <a:off x="3771475" y="2764200"/>
              <a:ext cx="25" cy="4000"/>
            </a:xfrm>
            <a:custGeom>
              <a:avLst/>
              <a:gdLst/>
              <a:ahLst/>
              <a:cxnLst/>
              <a:rect l="l" t="t" r="r" b="b"/>
              <a:pathLst>
                <a:path w="1" h="160" extrusionOk="0">
                  <a:moveTo>
                    <a:pt x="0" y="137"/>
                  </a:moveTo>
                  <a:cubicBezTo>
                    <a:pt x="0" y="137"/>
                    <a:pt x="0" y="160"/>
                    <a:pt x="0" y="160"/>
                  </a:cubicBezTo>
                  <a:cubicBezTo>
                    <a:pt x="0" y="91"/>
                    <a:pt x="0" y="46"/>
                    <a:pt x="0" y="0"/>
                  </a:cubicBezTo>
                  <a:cubicBezTo>
                    <a:pt x="0" y="0"/>
                    <a:pt x="0" y="0"/>
                    <a:pt x="0" y="0"/>
                  </a:cubicBezTo>
                  <a:cubicBezTo>
                    <a:pt x="0" y="46"/>
                    <a:pt x="0" y="91"/>
                    <a:pt x="0" y="137"/>
                  </a:cubicBezTo>
                  <a:close/>
                </a:path>
              </a:pathLst>
            </a:custGeom>
            <a:solidFill>
              <a:srgbClr val="FF84CF"/>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8" name="Google Shape;5568;p127"/>
            <p:cNvSpPr/>
            <p:nvPr/>
          </p:nvSpPr>
          <p:spPr>
            <a:xfrm>
              <a:off x="3771475" y="2760775"/>
              <a:ext cx="25" cy="3450"/>
            </a:xfrm>
            <a:custGeom>
              <a:avLst/>
              <a:gdLst/>
              <a:ahLst/>
              <a:cxnLst/>
              <a:rect l="l" t="t" r="r" b="b"/>
              <a:pathLst>
                <a:path w="1" h="138" extrusionOk="0">
                  <a:moveTo>
                    <a:pt x="0" y="137"/>
                  </a:moveTo>
                  <a:cubicBezTo>
                    <a:pt x="0" y="137"/>
                    <a:pt x="0" y="137"/>
                    <a:pt x="0" y="137"/>
                  </a:cubicBezTo>
                  <a:cubicBezTo>
                    <a:pt x="0" y="91"/>
                    <a:pt x="0" y="46"/>
                    <a:pt x="0" y="0"/>
                  </a:cubicBezTo>
                  <a:cubicBezTo>
                    <a:pt x="0" y="0"/>
                    <a:pt x="0" y="0"/>
                    <a:pt x="0" y="0"/>
                  </a:cubicBezTo>
                  <a:cubicBezTo>
                    <a:pt x="0" y="46"/>
                    <a:pt x="0" y="91"/>
                    <a:pt x="0" y="137"/>
                  </a:cubicBezTo>
                  <a:close/>
                </a:path>
              </a:pathLst>
            </a:custGeom>
            <a:solidFill>
              <a:srgbClr val="FF80CB"/>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9" name="Google Shape;5569;p127"/>
            <p:cNvSpPr/>
            <p:nvPr/>
          </p:nvSpPr>
          <p:spPr>
            <a:xfrm>
              <a:off x="3771475" y="2757350"/>
              <a:ext cx="25" cy="3450"/>
            </a:xfrm>
            <a:custGeom>
              <a:avLst/>
              <a:gdLst/>
              <a:ahLst/>
              <a:cxnLst/>
              <a:rect l="l" t="t" r="r" b="b"/>
              <a:pathLst>
                <a:path w="1" h="138" extrusionOk="0">
                  <a:moveTo>
                    <a:pt x="0" y="137"/>
                  </a:moveTo>
                  <a:cubicBezTo>
                    <a:pt x="0" y="137"/>
                    <a:pt x="0" y="137"/>
                    <a:pt x="0" y="137"/>
                  </a:cubicBezTo>
                  <a:cubicBezTo>
                    <a:pt x="0" y="91"/>
                    <a:pt x="0" y="46"/>
                    <a:pt x="0" y="0"/>
                  </a:cubicBezTo>
                  <a:cubicBezTo>
                    <a:pt x="0" y="0"/>
                    <a:pt x="0" y="0"/>
                    <a:pt x="0" y="0"/>
                  </a:cubicBezTo>
                  <a:cubicBezTo>
                    <a:pt x="0" y="46"/>
                    <a:pt x="0" y="91"/>
                    <a:pt x="0" y="137"/>
                  </a:cubicBezTo>
                  <a:close/>
                </a:path>
              </a:pathLst>
            </a:custGeom>
            <a:solidFill>
              <a:srgbClr val="FF78C4"/>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0" name="Google Shape;5570;p127"/>
            <p:cNvSpPr/>
            <p:nvPr/>
          </p:nvSpPr>
          <p:spPr>
            <a:xfrm>
              <a:off x="3770900" y="2753925"/>
              <a:ext cx="600" cy="3450"/>
            </a:xfrm>
            <a:custGeom>
              <a:avLst/>
              <a:gdLst/>
              <a:ahLst/>
              <a:cxnLst/>
              <a:rect l="l" t="t" r="r" b="b"/>
              <a:pathLst>
                <a:path w="24" h="138" extrusionOk="0">
                  <a:moveTo>
                    <a:pt x="0" y="0"/>
                  </a:moveTo>
                  <a:cubicBezTo>
                    <a:pt x="23" y="46"/>
                    <a:pt x="23" y="92"/>
                    <a:pt x="23" y="137"/>
                  </a:cubicBezTo>
                  <a:cubicBezTo>
                    <a:pt x="23" y="92"/>
                    <a:pt x="23" y="46"/>
                    <a:pt x="23" y="0"/>
                  </a:cubicBezTo>
                  <a:close/>
                </a:path>
              </a:pathLst>
            </a:custGeom>
            <a:solidFill>
              <a:srgbClr val="FF72BD"/>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1" name="Google Shape;5571;p127"/>
            <p:cNvSpPr/>
            <p:nvPr/>
          </p:nvSpPr>
          <p:spPr>
            <a:xfrm>
              <a:off x="3770900" y="2751625"/>
              <a:ext cx="600" cy="2325"/>
            </a:xfrm>
            <a:custGeom>
              <a:avLst/>
              <a:gdLst/>
              <a:ahLst/>
              <a:cxnLst/>
              <a:rect l="l" t="t" r="r" b="b"/>
              <a:pathLst>
                <a:path w="24" h="93" extrusionOk="0">
                  <a:moveTo>
                    <a:pt x="0" y="1"/>
                  </a:moveTo>
                  <a:cubicBezTo>
                    <a:pt x="0" y="47"/>
                    <a:pt x="0" y="92"/>
                    <a:pt x="0" y="92"/>
                  </a:cubicBezTo>
                  <a:lnTo>
                    <a:pt x="23" y="92"/>
                  </a:lnTo>
                  <a:cubicBezTo>
                    <a:pt x="23" y="92"/>
                    <a:pt x="23" y="47"/>
                    <a:pt x="23" y="1"/>
                  </a:cubicBezTo>
                  <a:close/>
                </a:path>
              </a:pathLst>
            </a:custGeom>
            <a:solidFill>
              <a:srgbClr val="FF6DB8"/>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2" name="Google Shape;5572;p127"/>
            <p:cNvSpPr/>
            <p:nvPr/>
          </p:nvSpPr>
          <p:spPr>
            <a:xfrm>
              <a:off x="3770900" y="2746500"/>
              <a:ext cx="600" cy="5150"/>
            </a:xfrm>
            <a:custGeom>
              <a:avLst/>
              <a:gdLst/>
              <a:ahLst/>
              <a:cxnLst/>
              <a:rect l="l" t="t" r="r" b="b"/>
              <a:pathLst>
                <a:path w="24" h="206" extrusionOk="0">
                  <a:moveTo>
                    <a:pt x="0" y="0"/>
                  </a:moveTo>
                  <a:cubicBezTo>
                    <a:pt x="0" y="92"/>
                    <a:pt x="0" y="160"/>
                    <a:pt x="0" y="206"/>
                  </a:cubicBezTo>
                  <a:lnTo>
                    <a:pt x="23" y="206"/>
                  </a:lnTo>
                  <a:cubicBezTo>
                    <a:pt x="23" y="160"/>
                    <a:pt x="23" y="92"/>
                    <a:pt x="23" y="0"/>
                  </a:cubicBezTo>
                  <a:close/>
                </a:path>
              </a:pathLst>
            </a:custGeom>
            <a:solidFill>
              <a:srgbClr val="FF6AB5"/>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3" name="Google Shape;5573;p127"/>
            <p:cNvSpPr/>
            <p:nvPr/>
          </p:nvSpPr>
          <p:spPr>
            <a:xfrm>
              <a:off x="3651625" y="2747075"/>
              <a:ext cx="119875" cy="28000"/>
            </a:xfrm>
            <a:custGeom>
              <a:avLst/>
              <a:gdLst/>
              <a:ahLst/>
              <a:cxnLst/>
              <a:rect l="l" t="t" r="r" b="b"/>
              <a:pathLst>
                <a:path w="4795" h="1120" extrusionOk="0">
                  <a:moveTo>
                    <a:pt x="69" y="0"/>
                  </a:moveTo>
                  <a:cubicBezTo>
                    <a:pt x="47" y="46"/>
                    <a:pt x="24" y="92"/>
                    <a:pt x="1" y="183"/>
                  </a:cubicBezTo>
                  <a:cubicBezTo>
                    <a:pt x="1463" y="759"/>
                    <a:pt x="3054" y="1120"/>
                    <a:pt x="4648" y="1120"/>
                  </a:cubicBezTo>
                  <a:cubicBezTo>
                    <a:pt x="4697" y="1120"/>
                    <a:pt x="4746" y="1119"/>
                    <a:pt x="4794" y="1119"/>
                  </a:cubicBezTo>
                  <a:cubicBezTo>
                    <a:pt x="4794" y="1027"/>
                    <a:pt x="4794" y="959"/>
                    <a:pt x="4794" y="913"/>
                  </a:cubicBezTo>
                  <a:cubicBezTo>
                    <a:pt x="4743" y="914"/>
                    <a:pt x="4691" y="914"/>
                    <a:pt x="4640" y="914"/>
                  </a:cubicBezTo>
                  <a:cubicBezTo>
                    <a:pt x="3052" y="914"/>
                    <a:pt x="1529" y="575"/>
                    <a:pt x="69" y="0"/>
                  </a:cubicBezTo>
                  <a:close/>
                </a:path>
              </a:pathLst>
            </a:custGeom>
            <a:solidFill>
              <a:srgbClr val="FF8FDA"/>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4" name="Google Shape;5574;p127"/>
            <p:cNvSpPr/>
            <p:nvPr/>
          </p:nvSpPr>
          <p:spPr>
            <a:xfrm>
              <a:off x="3653350" y="2745350"/>
              <a:ext cx="118150" cy="24600"/>
            </a:xfrm>
            <a:custGeom>
              <a:avLst/>
              <a:gdLst/>
              <a:ahLst/>
              <a:cxnLst/>
              <a:rect l="l" t="t" r="r" b="b"/>
              <a:pathLst>
                <a:path w="4726" h="984" extrusionOk="0">
                  <a:moveTo>
                    <a:pt x="23" y="1"/>
                  </a:moveTo>
                  <a:cubicBezTo>
                    <a:pt x="23" y="1"/>
                    <a:pt x="23" y="24"/>
                    <a:pt x="0" y="69"/>
                  </a:cubicBezTo>
                  <a:cubicBezTo>
                    <a:pt x="1460" y="644"/>
                    <a:pt x="2983" y="983"/>
                    <a:pt x="4571" y="983"/>
                  </a:cubicBezTo>
                  <a:cubicBezTo>
                    <a:pt x="4622" y="983"/>
                    <a:pt x="4674" y="983"/>
                    <a:pt x="4725" y="982"/>
                  </a:cubicBezTo>
                  <a:cubicBezTo>
                    <a:pt x="4725" y="937"/>
                    <a:pt x="4725" y="914"/>
                    <a:pt x="4725" y="914"/>
                  </a:cubicBezTo>
                  <a:cubicBezTo>
                    <a:pt x="3105" y="914"/>
                    <a:pt x="1507" y="571"/>
                    <a:pt x="23" y="1"/>
                  </a:cubicBezTo>
                  <a:close/>
                </a:path>
              </a:pathLst>
            </a:custGeom>
            <a:solidFill>
              <a:srgbClr val="FF86D2"/>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5" name="Google Shape;5575;p127"/>
            <p:cNvSpPr/>
            <p:nvPr/>
          </p:nvSpPr>
          <p:spPr>
            <a:xfrm>
              <a:off x="3546650" y="2687150"/>
              <a:ext cx="106725" cy="64500"/>
            </a:xfrm>
            <a:custGeom>
              <a:avLst/>
              <a:gdLst/>
              <a:ahLst/>
              <a:cxnLst/>
              <a:rect l="l" t="t" r="r" b="b"/>
              <a:pathLst>
                <a:path w="4269" h="2580" extrusionOk="0">
                  <a:moveTo>
                    <a:pt x="137" y="1"/>
                  </a:moveTo>
                  <a:cubicBezTo>
                    <a:pt x="91" y="46"/>
                    <a:pt x="46" y="92"/>
                    <a:pt x="0" y="183"/>
                  </a:cubicBezTo>
                  <a:cubicBezTo>
                    <a:pt x="1278" y="1165"/>
                    <a:pt x="2671" y="1986"/>
                    <a:pt x="4200" y="2580"/>
                  </a:cubicBezTo>
                  <a:cubicBezTo>
                    <a:pt x="4223" y="2489"/>
                    <a:pt x="4246" y="2443"/>
                    <a:pt x="4268" y="2397"/>
                  </a:cubicBezTo>
                  <a:cubicBezTo>
                    <a:pt x="2762" y="1804"/>
                    <a:pt x="1392" y="982"/>
                    <a:pt x="137" y="1"/>
                  </a:cubicBezTo>
                  <a:close/>
                </a:path>
              </a:pathLst>
            </a:custGeom>
            <a:solidFill>
              <a:srgbClr val="FF8FDA"/>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6" name="Google Shape;5576;p127"/>
            <p:cNvSpPr/>
            <p:nvPr/>
          </p:nvSpPr>
          <p:spPr>
            <a:xfrm>
              <a:off x="3550075" y="2686025"/>
              <a:ext cx="103875" cy="61075"/>
            </a:xfrm>
            <a:custGeom>
              <a:avLst/>
              <a:gdLst/>
              <a:ahLst/>
              <a:cxnLst/>
              <a:rect l="l" t="t" r="r" b="b"/>
              <a:pathLst>
                <a:path w="4155" h="2443" extrusionOk="0">
                  <a:moveTo>
                    <a:pt x="46" y="0"/>
                  </a:moveTo>
                  <a:cubicBezTo>
                    <a:pt x="46" y="0"/>
                    <a:pt x="23" y="0"/>
                    <a:pt x="0" y="46"/>
                  </a:cubicBezTo>
                  <a:cubicBezTo>
                    <a:pt x="1255" y="1027"/>
                    <a:pt x="2625" y="1849"/>
                    <a:pt x="4131" y="2442"/>
                  </a:cubicBezTo>
                  <a:cubicBezTo>
                    <a:pt x="4154" y="2397"/>
                    <a:pt x="4154" y="2374"/>
                    <a:pt x="4154" y="2374"/>
                  </a:cubicBezTo>
                  <a:cubicBezTo>
                    <a:pt x="2671" y="1780"/>
                    <a:pt x="1301" y="959"/>
                    <a:pt x="46" y="0"/>
                  </a:cubicBezTo>
                  <a:close/>
                </a:path>
              </a:pathLst>
            </a:custGeom>
            <a:solidFill>
              <a:srgbClr val="FF86D2"/>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7" name="Google Shape;5577;p127"/>
            <p:cNvSpPr/>
            <p:nvPr/>
          </p:nvSpPr>
          <p:spPr>
            <a:xfrm>
              <a:off x="3653925" y="2741925"/>
              <a:ext cx="117575" cy="26275"/>
            </a:xfrm>
            <a:custGeom>
              <a:avLst/>
              <a:gdLst/>
              <a:ahLst/>
              <a:cxnLst/>
              <a:rect l="l" t="t" r="r" b="b"/>
              <a:pathLst>
                <a:path w="4703" h="1051" extrusionOk="0">
                  <a:moveTo>
                    <a:pt x="69" y="1"/>
                  </a:moveTo>
                  <a:cubicBezTo>
                    <a:pt x="46" y="47"/>
                    <a:pt x="23" y="92"/>
                    <a:pt x="0" y="138"/>
                  </a:cubicBezTo>
                  <a:cubicBezTo>
                    <a:pt x="1484" y="708"/>
                    <a:pt x="3082" y="1051"/>
                    <a:pt x="4702" y="1051"/>
                  </a:cubicBezTo>
                  <a:cubicBezTo>
                    <a:pt x="4702" y="982"/>
                    <a:pt x="4702" y="937"/>
                    <a:pt x="4702" y="891"/>
                  </a:cubicBezTo>
                  <a:cubicBezTo>
                    <a:pt x="4652" y="892"/>
                    <a:pt x="4602" y="892"/>
                    <a:pt x="4552" y="892"/>
                  </a:cubicBezTo>
                  <a:cubicBezTo>
                    <a:pt x="3006" y="892"/>
                    <a:pt x="1484" y="554"/>
                    <a:pt x="69" y="1"/>
                  </a:cubicBezTo>
                  <a:close/>
                </a:path>
              </a:pathLst>
            </a:custGeom>
            <a:solidFill>
              <a:srgbClr val="FF84CF"/>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8" name="Google Shape;5578;p127"/>
            <p:cNvSpPr/>
            <p:nvPr/>
          </p:nvSpPr>
          <p:spPr>
            <a:xfrm>
              <a:off x="3655625" y="2738500"/>
              <a:ext cx="115875" cy="25750"/>
            </a:xfrm>
            <a:custGeom>
              <a:avLst/>
              <a:gdLst/>
              <a:ahLst/>
              <a:cxnLst/>
              <a:rect l="l" t="t" r="r" b="b"/>
              <a:pathLst>
                <a:path w="4635" h="1030" extrusionOk="0">
                  <a:moveTo>
                    <a:pt x="46" y="1"/>
                  </a:moveTo>
                  <a:cubicBezTo>
                    <a:pt x="24" y="47"/>
                    <a:pt x="1" y="92"/>
                    <a:pt x="1" y="138"/>
                  </a:cubicBezTo>
                  <a:cubicBezTo>
                    <a:pt x="1416" y="691"/>
                    <a:pt x="2938" y="1029"/>
                    <a:pt x="4484" y="1029"/>
                  </a:cubicBezTo>
                  <a:cubicBezTo>
                    <a:pt x="4534" y="1029"/>
                    <a:pt x="4584" y="1029"/>
                    <a:pt x="4634" y="1028"/>
                  </a:cubicBezTo>
                  <a:cubicBezTo>
                    <a:pt x="4634" y="982"/>
                    <a:pt x="4634" y="937"/>
                    <a:pt x="4634" y="891"/>
                  </a:cubicBezTo>
                  <a:cubicBezTo>
                    <a:pt x="4585" y="892"/>
                    <a:pt x="4535" y="892"/>
                    <a:pt x="4486" y="892"/>
                  </a:cubicBezTo>
                  <a:cubicBezTo>
                    <a:pt x="2962" y="892"/>
                    <a:pt x="1461" y="554"/>
                    <a:pt x="46" y="1"/>
                  </a:cubicBezTo>
                  <a:close/>
                </a:path>
              </a:pathLst>
            </a:custGeom>
            <a:solidFill>
              <a:srgbClr val="FF80CB"/>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9" name="Google Shape;5579;p127"/>
            <p:cNvSpPr/>
            <p:nvPr/>
          </p:nvSpPr>
          <p:spPr>
            <a:xfrm>
              <a:off x="3551200" y="2683150"/>
              <a:ext cx="104450" cy="62225"/>
            </a:xfrm>
            <a:custGeom>
              <a:avLst/>
              <a:gdLst/>
              <a:ahLst/>
              <a:cxnLst/>
              <a:rect l="l" t="t" r="r" b="b"/>
              <a:pathLst>
                <a:path w="4178" h="2489" extrusionOk="0">
                  <a:moveTo>
                    <a:pt x="69" y="1"/>
                  </a:moveTo>
                  <a:cubicBezTo>
                    <a:pt x="46" y="24"/>
                    <a:pt x="24" y="69"/>
                    <a:pt x="1" y="115"/>
                  </a:cubicBezTo>
                  <a:cubicBezTo>
                    <a:pt x="1256" y="1074"/>
                    <a:pt x="2626" y="1895"/>
                    <a:pt x="4109" y="2489"/>
                  </a:cubicBezTo>
                  <a:cubicBezTo>
                    <a:pt x="4132" y="2443"/>
                    <a:pt x="4155" y="2398"/>
                    <a:pt x="4178" y="2352"/>
                  </a:cubicBezTo>
                  <a:cubicBezTo>
                    <a:pt x="2694" y="1758"/>
                    <a:pt x="1325" y="960"/>
                    <a:pt x="69" y="1"/>
                  </a:cubicBezTo>
                  <a:close/>
                </a:path>
              </a:pathLst>
            </a:custGeom>
            <a:solidFill>
              <a:srgbClr val="FF84CF"/>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0" name="Google Shape;5580;p127"/>
            <p:cNvSpPr/>
            <p:nvPr/>
          </p:nvSpPr>
          <p:spPr>
            <a:xfrm>
              <a:off x="3552925" y="2680300"/>
              <a:ext cx="103875" cy="61650"/>
            </a:xfrm>
            <a:custGeom>
              <a:avLst/>
              <a:gdLst/>
              <a:ahLst/>
              <a:cxnLst/>
              <a:rect l="l" t="t" r="r" b="b"/>
              <a:pathLst>
                <a:path w="4155" h="2466" extrusionOk="0">
                  <a:moveTo>
                    <a:pt x="92" y="1"/>
                  </a:moveTo>
                  <a:cubicBezTo>
                    <a:pt x="69" y="24"/>
                    <a:pt x="46" y="69"/>
                    <a:pt x="0" y="115"/>
                  </a:cubicBezTo>
                  <a:cubicBezTo>
                    <a:pt x="1256" y="1074"/>
                    <a:pt x="2625" y="1872"/>
                    <a:pt x="4109" y="2466"/>
                  </a:cubicBezTo>
                  <a:cubicBezTo>
                    <a:pt x="4109" y="2420"/>
                    <a:pt x="4132" y="2375"/>
                    <a:pt x="4154" y="2329"/>
                  </a:cubicBezTo>
                  <a:cubicBezTo>
                    <a:pt x="2694" y="1758"/>
                    <a:pt x="1347" y="937"/>
                    <a:pt x="92" y="1"/>
                  </a:cubicBezTo>
                  <a:close/>
                </a:path>
              </a:pathLst>
            </a:custGeom>
            <a:solidFill>
              <a:srgbClr val="FF80CB"/>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1" name="Google Shape;5581;p127"/>
            <p:cNvSpPr/>
            <p:nvPr/>
          </p:nvSpPr>
          <p:spPr>
            <a:xfrm>
              <a:off x="3656775" y="2735075"/>
              <a:ext cx="114725" cy="25750"/>
            </a:xfrm>
            <a:custGeom>
              <a:avLst/>
              <a:gdLst/>
              <a:ahLst/>
              <a:cxnLst/>
              <a:rect l="l" t="t" r="r" b="b"/>
              <a:pathLst>
                <a:path w="4589" h="1030" extrusionOk="0">
                  <a:moveTo>
                    <a:pt x="46" y="1"/>
                  </a:moveTo>
                  <a:cubicBezTo>
                    <a:pt x="23" y="47"/>
                    <a:pt x="23" y="92"/>
                    <a:pt x="0" y="138"/>
                  </a:cubicBezTo>
                  <a:cubicBezTo>
                    <a:pt x="1415" y="691"/>
                    <a:pt x="2916" y="1029"/>
                    <a:pt x="4440" y="1029"/>
                  </a:cubicBezTo>
                  <a:cubicBezTo>
                    <a:pt x="4489" y="1029"/>
                    <a:pt x="4539" y="1029"/>
                    <a:pt x="4588" y="1028"/>
                  </a:cubicBezTo>
                  <a:cubicBezTo>
                    <a:pt x="4588" y="982"/>
                    <a:pt x="4588" y="937"/>
                    <a:pt x="4588" y="891"/>
                  </a:cubicBezTo>
                  <a:cubicBezTo>
                    <a:pt x="4540" y="892"/>
                    <a:pt x="4491" y="892"/>
                    <a:pt x="4442" y="892"/>
                  </a:cubicBezTo>
                  <a:cubicBezTo>
                    <a:pt x="2939" y="892"/>
                    <a:pt x="1439" y="554"/>
                    <a:pt x="46" y="1"/>
                  </a:cubicBezTo>
                  <a:close/>
                </a:path>
              </a:pathLst>
            </a:custGeom>
            <a:solidFill>
              <a:srgbClr val="FF78C4"/>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2" name="Google Shape;5582;p127"/>
            <p:cNvSpPr/>
            <p:nvPr/>
          </p:nvSpPr>
          <p:spPr>
            <a:xfrm>
              <a:off x="3657925" y="2731675"/>
              <a:ext cx="113575" cy="25725"/>
            </a:xfrm>
            <a:custGeom>
              <a:avLst/>
              <a:gdLst/>
              <a:ahLst/>
              <a:cxnLst/>
              <a:rect l="l" t="t" r="r" b="b"/>
              <a:pathLst>
                <a:path w="4543" h="1029" extrusionOk="0">
                  <a:moveTo>
                    <a:pt x="69" y="0"/>
                  </a:moveTo>
                  <a:lnTo>
                    <a:pt x="0" y="137"/>
                  </a:lnTo>
                  <a:cubicBezTo>
                    <a:pt x="1393" y="690"/>
                    <a:pt x="2893" y="1028"/>
                    <a:pt x="4396" y="1028"/>
                  </a:cubicBezTo>
                  <a:cubicBezTo>
                    <a:pt x="4445" y="1028"/>
                    <a:pt x="4494" y="1028"/>
                    <a:pt x="4542" y="1027"/>
                  </a:cubicBezTo>
                  <a:cubicBezTo>
                    <a:pt x="4542" y="982"/>
                    <a:pt x="4542" y="936"/>
                    <a:pt x="4519" y="890"/>
                  </a:cubicBezTo>
                  <a:cubicBezTo>
                    <a:pt x="3013" y="890"/>
                    <a:pt x="1484" y="571"/>
                    <a:pt x="69" y="0"/>
                  </a:cubicBezTo>
                  <a:close/>
                </a:path>
              </a:pathLst>
            </a:custGeom>
            <a:solidFill>
              <a:srgbClr val="FF72BD"/>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3" name="Google Shape;5583;p127"/>
            <p:cNvSpPr/>
            <p:nvPr/>
          </p:nvSpPr>
          <p:spPr>
            <a:xfrm>
              <a:off x="3555200" y="2677450"/>
              <a:ext cx="102750" cy="61075"/>
            </a:xfrm>
            <a:custGeom>
              <a:avLst/>
              <a:gdLst/>
              <a:ahLst/>
              <a:cxnLst/>
              <a:rect l="l" t="t" r="r" b="b"/>
              <a:pathLst>
                <a:path w="4110" h="2443" extrusionOk="0">
                  <a:moveTo>
                    <a:pt x="92" y="1"/>
                  </a:moveTo>
                  <a:cubicBezTo>
                    <a:pt x="69" y="23"/>
                    <a:pt x="23" y="69"/>
                    <a:pt x="1" y="115"/>
                  </a:cubicBezTo>
                  <a:cubicBezTo>
                    <a:pt x="1256" y="1051"/>
                    <a:pt x="2603" y="1872"/>
                    <a:pt x="4063" y="2443"/>
                  </a:cubicBezTo>
                  <a:cubicBezTo>
                    <a:pt x="4086" y="2397"/>
                    <a:pt x="4086" y="2352"/>
                    <a:pt x="4109" y="2306"/>
                  </a:cubicBezTo>
                  <a:cubicBezTo>
                    <a:pt x="2671" y="1735"/>
                    <a:pt x="1324" y="936"/>
                    <a:pt x="92" y="1"/>
                  </a:cubicBezTo>
                  <a:close/>
                </a:path>
              </a:pathLst>
            </a:custGeom>
            <a:solidFill>
              <a:srgbClr val="FF78C4"/>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4" name="Google Shape;5584;p127"/>
            <p:cNvSpPr/>
            <p:nvPr/>
          </p:nvSpPr>
          <p:spPr>
            <a:xfrm>
              <a:off x="3557475" y="2674600"/>
              <a:ext cx="102175" cy="60500"/>
            </a:xfrm>
            <a:custGeom>
              <a:avLst/>
              <a:gdLst/>
              <a:ahLst/>
              <a:cxnLst/>
              <a:rect l="l" t="t" r="r" b="b"/>
              <a:pathLst>
                <a:path w="4087" h="2420" extrusionOk="0">
                  <a:moveTo>
                    <a:pt x="92" y="1"/>
                  </a:moveTo>
                  <a:cubicBezTo>
                    <a:pt x="69" y="23"/>
                    <a:pt x="24" y="69"/>
                    <a:pt x="1" y="115"/>
                  </a:cubicBezTo>
                  <a:cubicBezTo>
                    <a:pt x="1233" y="1050"/>
                    <a:pt x="2580" y="1849"/>
                    <a:pt x="4018" y="2420"/>
                  </a:cubicBezTo>
                  <a:lnTo>
                    <a:pt x="4087" y="2283"/>
                  </a:lnTo>
                  <a:cubicBezTo>
                    <a:pt x="2649" y="1735"/>
                    <a:pt x="1302" y="936"/>
                    <a:pt x="92" y="1"/>
                  </a:cubicBezTo>
                  <a:close/>
                </a:path>
              </a:pathLst>
            </a:custGeom>
            <a:solidFill>
              <a:srgbClr val="FF72BD"/>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5" name="Google Shape;5585;p127"/>
            <p:cNvSpPr/>
            <p:nvPr/>
          </p:nvSpPr>
          <p:spPr>
            <a:xfrm>
              <a:off x="3659625" y="2729950"/>
              <a:ext cx="111300" cy="24000"/>
            </a:xfrm>
            <a:custGeom>
              <a:avLst/>
              <a:gdLst/>
              <a:ahLst/>
              <a:cxnLst/>
              <a:rect l="l" t="t" r="r" b="b"/>
              <a:pathLst>
                <a:path w="4452" h="960" extrusionOk="0">
                  <a:moveTo>
                    <a:pt x="23" y="1"/>
                  </a:moveTo>
                  <a:cubicBezTo>
                    <a:pt x="1" y="46"/>
                    <a:pt x="1" y="69"/>
                    <a:pt x="1" y="69"/>
                  </a:cubicBezTo>
                  <a:cubicBezTo>
                    <a:pt x="1416" y="640"/>
                    <a:pt x="2945" y="959"/>
                    <a:pt x="4451" y="959"/>
                  </a:cubicBezTo>
                  <a:cubicBezTo>
                    <a:pt x="4451" y="959"/>
                    <a:pt x="4451" y="914"/>
                    <a:pt x="4451" y="868"/>
                  </a:cubicBezTo>
                  <a:cubicBezTo>
                    <a:pt x="4402" y="869"/>
                    <a:pt x="4352" y="869"/>
                    <a:pt x="4302" y="869"/>
                  </a:cubicBezTo>
                  <a:cubicBezTo>
                    <a:pt x="2866" y="869"/>
                    <a:pt x="1391" y="552"/>
                    <a:pt x="23" y="1"/>
                  </a:cubicBezTo>
                  <a:close/>
                </a:path>
              </a:pathLst>
            </a:custGeom>
            <a:solidFill>
              <a:srgbClr val="FF6DB8"/>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6" name="Google Shape;5586;p127"/>
            <p:cNvSpPr/>
            <p:nvPr/>
          </p:nvSpPr>
          <p:spPr>
            <a:xfrm>
              <a:off x="3660200" y="2725375"/>
              <a:ext cx="110725" cy="26325"/>
            </a:xfrm>
            <a:custGeom>
              <a:avLst/>
              <a:gdLst/>
              <a:ahLst/>
              <a:cxnLst/>
              <a:rect l="l" t="t" r="r" b="b"/>
              <a:pathLst>
                <a:path w="4429" h="1053" extrusionOk="0">
                  <a:moveTo>
                    <a:pt x="69" y="1"/>
                  </a:moveTo>
                  <a:cubicBezTo>
                    <a:pt x="46" y="92"/>
                    <a:pt x="23" y="138"/>
                    <a:pt x="0" y="184"/>
                  </a:cubicBezTo>
                  <a:cubicBezTo>
                    <a:pt x="1368" y="735"/>
                    <a:pt x="2843" y="1052"/>
                    <a:pt x="4279" y="1052"/>
                  </a:cubicBezTo>
                  <a:cubicBezTo>
                    <a:pt x="4329" y="1052"/>
                    <a:pt x="4379" y="1052"/>
                    <a:pt x="4428" y="1051"/>
                  </a:cubicBezTo>
                  <a:cubicBezTo>
                    <a:pt x="4428" y="1005"/>
                    <a:pt x="4428" y="937"/>
                    <a:pt x="4428" y="845"/>
                  </a:cubicBezTo>
                  <a:cubicBezTo>
                    <a:pt x="4379" y="846"/>
                    <a:pt x="4329" y="847"/>
                    <a:pt x="4279" y="847"/>
                  </a:cubicBezTo>
                  <a:cubicBezTo>
                    <a:pt x="2845" y="847"/>
                    <a:pt x="1415" y="530"/>
                    <a:pt x="69" y="1"/>
                  </a:cubicBezTo>
                  <a:close/>
                </a:path>
              </a:pathLst>
            </a:custGeom>
            <a:solidFill>
              <a:srgbClr val="FF6AB5"/>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7" name="Google Shape;5587;p127"/>
            <p:cNvSpPr/>
            <p:nvPr/>
          </p:nvSpPr>
          <p:spPr>
            <a:xfrm>
              <a:off x="3559775" y="2672900"/>
              <a:ext cx="100450" cy="58800"/>
            </a:xfrm>
            <a:custGeom>
              <a:avLst/>
              <a:gdLst/>
              <a:ahLst/>
              <a:cxnLst/>
              <a:rect l="l" t="t" r="r" b="b"/>
              <a:pathLst>
                <a:path w="4018" h="2352" extrusionOk="0">
                  <a:moveTo>
                    <a:pt x="46" y="0"/>
                  </a:moveTo>
                  <a:cubicBezTo>
                    <a:pt x="0" y="46"/>
                    <a:pt x="0" y="69"/>
                    <a:pt x="0" y="69"/>
                  </a:cubicBezTo>
                  <a:cubicBezTo>
                    <a:pt x="1210" y="1004"/>
                    <a:pt x="2557" y="1803"/>
                    <a:pt x="3995" y="2351"/>
                  </a:cubicBezTo>
                  <a:cubicBezTo>
                    <a:pt x="3995" y="2351"/>
                    <a:pt x="3995" y="2328"/>
                    <a:pt x="4017" y="2283"/>
                  </a:cubicBezTo>
                  <a:cubicBezTo>
                    <a:pt x="2602" y="1735"/>
                    <a:pt x="1256" y="936"/>
                    <a:pt x="46" y="0"/>
                  </a:cubicBezTo>
                  <a:close/>
                </a:path>
              </a:pathLst>
            </a:custGeom>
            <a:solidFill>
              <a:srgbClr val="FF6DB8"/>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8" name="Google Shape;5588;p127"/>
            <p:cNvSpPr/>
            <p:nvPr/>
          </p:nvSpPr>
          <p:spPr>
            <a:xfrm>
              <a:off x="3560900" y="2668900"/>
              <a:ext cx="101025" cy="61075"/>
            </a:xfrm>
            <a:custGeom>
              <a:avLst/>
              <a:gdLst/>
              <a:ahLst/>
              <a:cxnLst/>
              <a:rect l="l" t="t" r="r" b="b"/>
              <a:pathLst>
                <a:path w="4041" h="2443" extrusionOk="0">
                  <a:moveTo>
                    <a:pt x="115" y="0"/>
                  </a:moveTo>
                  <a:cubicBezTo>
                    <a:pt x="69" y="69"/>
                    <a:pt x="24" y="137"/>
                    <a:pt x="1" y="160"/>
                  </a:cubicBezTo>
                  <a:cubicBezTo>
                    <a:pt x="1211" y="1096"/>
                    <a:pt x="2557" y="1895"/>
                    <a:pt x="3972" y="2443"/>
                  </a:cubicBezTo>
                  <a:cubicBezTo>
                    <a:pt x="3995" y="2397"/>
                    <a:pt x="4018" y="2351"/>
                    <a:pt x="4041" y="2260"/>
                  </a:cubicBezTo>
                  <a:cubicBezTo>
                    <a:pt x="2648" y="1712"/>
                    <a:pt x="1325" y="913"/>
                    <a:pt x="115" y="0"/>
                  </a:cubicBezTo>
                  <a:close/>
                </a:path>
              </a:pathLst>
            </a:custGeom>
            <a:solidFill>
              <a:srgbClr val="FF6AB5"/>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9" name="Google Shape;5589;p127"/>
            <p:cNvSpPr/>
            <p:nvPr/>
          </p:nvSpPr>
          <p:spPr>
            <a:xfrm>
              <a:off x="3546650" y="2687150"/>
              <a:ext cx="3450" cy="4600"/>
            </a:xfrm>
            <a:custGeom>
              <a:avLst/>
              <a:gdLst/>
              <a:ahLst/>
              <a:cxnLst/>
              <a:rect l="l" t="t" r="r" b="b"/>
              <a:pathLst>
                <a:path w="138" h="184" extrusionOk="0">
                  <a:moveTo>
                    <a:pt x="114" y="1"/>
                  </a:moveTo>
                  <a:cubicBezTo>
                    <a:pt x="91" y="46"/>
                    <a:pt x="46" y="92"/>
                    <a:pt x="0" y="160"/>
                  </a:cubicBezTo>
                  <a:cubicBezTo>
                    <a:pt x="0" y="160"/>
                    <a:pt x="0" y="160"/>
                    <a:pt x="0" y="183"/>
                  </a:cubicBezTo>
                  <a:cubicBezTo>
                    <a:pt x="46" y="92"/>
                    <a:pt x="91" y="46"/>
                    <a:pt x="137" y="1"/>
                  </a:cubicBezTo>
                  <a:close/>
                </a:path>
              </a:pathLst>
            </a:custGeom>
            <a:solidFill>
              <a:srgbClr val="FF8FDA"/>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0" name="Google Shape;5590;p127"/>
            <p:cNvSpPr/>
            <p:nvPr/>
          </p:nvSpPr>
          <p:spPr>
            <a:xfrm>
              <a:off x="3549500" y="2685450"/>
              <a:ext cx="1725" cy="1725"/>
            </a:xfrm>
            <a:custGeom>
              <a:avLst/>
              <a:gdLst/>
              <a:ahLst/>
              <a:cxnLst/>
              <a:rect l="l" t="t" r="r" b="b"/>
              <a:pathLst>
                <a:path w="69" h="69" extrusionOk="0">
                  <a:moveTo>
                    <a:pt x="46" y="0"/>
                  </a:moveTo>
                  <a:cubicBezTo>
                    <a:pt x="46" y="0"/>
                    <a:pt x="46" y="23"/>
                    <a:pt x="0" y="69"/>
                  </a:cubicBezTo>
                  <a:lnTo>
                    <a:pt x="23" y="69"/>
                  </a:lnTo>
                  <a:cubicBezTo>
                    <a:pt x="46" y="23"/>
                    <a:pt x="69" y="23"/>
                    <a:pt x="69" y="23"/>
                  </a:cubicBezTo>
                  <a:cubicBezTo>
                    <a:pt x="46" y="23"/>
                    <a:pt x="46" y="0"/>
                    <a:pt x="46" y="0"/>
                  </a:cubicBezTo>
                  <a:close/>
                </a:path>
              </a:pathLst>
            </a:custGeom>
            <a:solidFill>
              <a:srgbClr val="FF86D2"/>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1" name="Google Shape;5591;p127"/>
            <p:cNvSpPr/>
            <p:nvPr/>
          </p:nvSpPr>
          <p:spPr>
            <a:xfrm>
              <a:off x="3550625" y="2682600"/>
              <a:ext cx="2325" cy="3450"/>
            </a:xfrm>
            <a:custGeom>
              <a:avLst/>
              <a:gdLst/>
              <a:ahLst/>
              <a:cxnLst/>
              <a:rect l="l" t="t" r="r" b="b"/>
              <a:pathLst>
                <a:path w="93" h="138" extrusionOk="0">
                  <a:moveTo>
                    <a:pt x="92" y="0"/>
                  </a:moveTo>
                  <a:cubicBezTo>
                    <a:pt x="69" y="46"/>
                    <a:pt x="47" y="91"/>
                    <a:pt x="1" y="114"/>
                  </a:cubicBezTo>
                  <a:cubicBezTo>
                    <a:pt x="1" y="114"/>
                    <a:pt x="1" y="137"/>
                    <a:pt x="24" y="137"/>
                  </a:cubicBezTo>
                  <a:cubicBezTo>
                    <a:pt x="47" y="91"/>
                    <a:pt x="69" y="46"/>
                    <a:pt x="92" y="23"/>
                  </a:cubicBezTo>
                  <a:cubicBezTo>
                    <a:pt x="92" y="23"/>
                    <a:pt x="92" y="23"/>
                    <a:pt x="92" y="0"/>
                  </a:cubicBezTo>
                  <a:close/>
                </a:path>
              </a:pathLst>
            </a:custGeom>
            <a:solidFill>
              <a:srgbClr val="FF84CF"/>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2" name="Google Shape;5592;p127"/>
            <p:cNvSpPr/>
            <p:nvPr/>
          </p:nvSpPr>
          <p:spPr>
            <a:xfrm>
              <a:off x="3552925" y="2679725"/>
              <a:ext cx="2300" cy="3450"/>
            </a:xfrm>
            <a:custGeom>
              <a:avLst/>
              <a:gdLst/>
              <a:ahLst/>
              <a:cxnLst/>
              <a:rect l="l" t="t" r="r" b="b"/>
              <a:pathLst>
                <a:path w="92" h="138" extrusionOk="0">
                  <a:moveTo>
                    <a:pt x="92" y="1"/>
                  </a:moveTo>
                  <a:cubicBezTo>
                    <a:pt x="69" y="47"/>
                    <a:pt x="23" y="92"/>
                    <a:pt x="0" y="115"/>
                  </a:cubicBezTo>
                  <a:cubicBezTo>
                    <a:pt x="0" y="138"/>
                    <a:pt x="0" y="138"/>
                    <a:pt x="0" y="138"/>
                  </a:cubicBezTo>
                  <a:cubicBezTo>
                    <a:pt x="46" y="92"/>
                    <a:pt x="69" y="47"/>
                    <a:pt x="92" y="24"/>
                  </a:cubicBezTo>
                  <a:cubicBezTo>
                    <a:pt x="92" y="24"/>
                    <a:pt x="92" y="24"/>
                    <a:pt x="92" y="1"/>
                  </a:cubicBezTo>
                  <a:close/>
                </a:path>
              </a:pathLst>
            </a:custGeom>
            <a:solidFill>
              <a:srgbClr val="FF80CB"/>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3" name="Google Shape;5593;p127"/>
            <p:cNvSpPr/>
            <p:nvPr/>
          </p:nvSpPr>
          <p:spPr>
            <a:xfrm>
              <a:off x="3555200" y="2677450"/>
              <a:ext cx="2300" cy="2875"/>
            </a:xfrm>
            <a:custGeom>
              <a:avLst/>
              <a:gdLst/>
              <a:ahLst/>
              <a:cxnLst/>
              <a:rect l="l" t="t" r="r" b="b"/>
              <a:pathLst>
                <a:path w="92" h="115" extrusionOk="0">
                  <a:moveTo>
                    <a:pt x="92" y="1"/>
                  </a:moveTo>
                  <a:lnTo>
                    <a:pt x="92" y="1"/>
                  </a:lnTo>
                  <a:cubicBezTo>
                    <a:pt x="46" y="23"/>
                    <a:pt x="23" y="69"/>
                    <a:pt x="1" y="92"/>
                  </a:cubicBezTo>
                  <a:cubicBezTo>
                    <a:pt x="1" y="115"/>
                    <a:pt x="1" y="115"/>
                    <a:pt x="1" y="115"/>
                  </a:cubicBezTo>
                  <a:cubicBezTo>
                    <a:pt x="23" y="69"/>
                    <a:pt x="69" y="23"/>
                    <a:pt x="92" y="1"/>
                  </a:cubicBezTo>
                  <a:close/>
                </a:path>
              </a:pathLst>
            </a:custGeom>
            <a:solidFill>
              <a:srgbClr val="FF78C4"/>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4" name="Google Shape;5594;p127"/>
            <p:cNvSpPr/>
            <p:nvPr/>
          </p:nvSpPr>
          <p:spPr>
            <a:xfrm>
              <a:off x="3557475" y="2674600"/>
              <a:ext cx="2325" cy="2875"/>
            </a:xfrm>
            <a:custGeom>
              <a:avLst/>
              <a:gdLst/>
              <a:ahLst/>
              <a:cxnLst/>
              <a:rect l="l" t="t" r="r" b="b"/>
              <a:pathLst>
                <a:path w="93" h="115" extrusionOk="0">
                  <a:moveTo>
                    <a:pt x="92" y="1"/>
                  </a:moveTo>
                  <a:cubicBezTo>
                    <a:pt x="46" y="23"/>
                    <a:pt x="24" y="69"/>
                    <a:pt x="1" y="115"/>
                  </a:cubicBezTo>
                  <a:cubicBezTo>
                    <a:pt x="24" y="69"/>
                    <a:pt x="69" y="23"/>
                    <a:pt x="92" y="1"/>
                  </a:cubicBezTo>
                  <a:close/>
                </a:path>
              </a:pathLst>
            </a:custGeom>
            <a:solidFill>
              <a:srgbClr val="FF72BD"/>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5" name="Google Shape;5595;p127"/>
            <p:cNvSpPr/>
            <p:nvPr/>
          </p:nvSpPr>
          <p:spPr>
            <a:xfrm>
              <a:off x="3559775" y="2672900"/>
              <a:ext cx="1150" cy="1725"/>
            </a:xfrm>
            <a:custGeom>
              <a:avLst/>
              <a:gdLst/>
              <a:ahLst/>
              <a:cxnLst/>
              <a:rect l="l" t="t" r="r" b="b"/>
              <a:pathLst>
                <a:path w="46" h="69" extrusionOk="0">
                  <a:moveTo>
                    <a:pt x="23" y="0"/>
                  </a:moveTo>
                  <a:cubicBezTo>
                    <a:pt x="0" y="46"/>
                    <a:pt x="0" y="69"/>
                    <a:pt x="0" y="69"/>
                  </a:cubicBezTo>
                  <a:cubicBezTo>
                    <a:pt x="0" y="69"/>
                    <a:pt x="0" y="46"/>
                    <a:pt x="46" y="0"/>
                  </a:cubicBezTo>
                  <a:close/>
                </a:path>
              </a:pathLst>
            </a:custGeom>
            <a:solidFill>
              <a:srgbClr val="FF6DB8"/>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6" name="Google Shape;5596;p127"/>
            <p:cNvSpPr/>
            <p:nvPr/>
          </p:nvSpPr>
          <p:spPr>
            <a:xfrm>
              <a:off x="3560325" y="2668900"/>
              <a:ext cx="3450" cy="4025"/>
            </a:xfrm>
            <a:custGeom>
              <a:avLst/>
              <a:gdLst/>
              <a:ahLst/>
              <a:cxnLst/>
              <a:rect l="l" t="t" r="r" b="b"/>
              <a:pathLst>
                <a:path w="138" h="161" extrusionOk="0">
                  <a:moveTo>
                    <a:pt x="138" y="0"/>
                  </a:moveTo>
                  <a:lnTo>
                    <a:pt x="138" y="0"/>
                  </a:lnTo>
                  <a:cubicBezTo>
                    <a:pt x="92" y="69"/>
                    <a:pt x="47" y="114"/>
                    <a:pt x="1" y="160"/>
                  </a:cubicBezTo>
                  <a:lnTo>
                    <a:pt x="24" y="160"/>
                  </a:lnTo>
                  <a:cubicBezTo>
                    <a:pt x="47" y="137"/>
                    <a:pt x="92" y="69"/>
                    <a:pt x="138" y="0"/>
                  </a:cubicBezTo>
                  <a:close/>
                </a:path>
              </a:pathLst>
            </a:custGeom>
            <a:solidFill>
              <a:srgbClr val="FF6AB5"/>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7" name="Google Shape;5597;p127"/>
            <p:cNvSpPr/>
            <p:nvPr/>
          </p:nvSpPr>
          <p:spPr>
            <a:xfrm>
              <a:off x="3382875" y="2515400"/>
              <a:ext cx="166650" cy="175775"/>
            </a:xfrm>
            <a:custGeom>
              <a:avLst/>
              <a:gdLst/>
              <a:ahLst/>
              <a:cxnLst/>
              <a:rect l="l" t="t" r="r" b="b"/>
              <a:pathLst>
                <a:path w="6666" h="7031" extrusionOk="0">
                  <a:moveTo>
                    <a:pt x="160" y="0"/>
                  </a:moveTo>
                  <a:cubicBezTo>
                    <a:pt x="114" y="46"/>
                    <a:pt x="69" y="92"/>
                    <a:pt x="0" y="137"/>
                  </a:cubicBezTo>
                  <a:cubicBezTo>
                    <a:pt x="1940" y="2580"/>
                    <a:pt x="3995" y="5067"/>
                    <a:pt x="6551" y="7030"/>
                  </a:cubicBezTo>
                  <a:cubicBezTo>
                    <a:pt x="6597" y="6962"/>
                    <a:pt x="6642" y="6916"/>
                    <a:pt x="6665" y="6871"/>
                  </a:cubicBezTo>
                  <a:cubicBezTo>
                    <a:pt x="4132" y="4908"/>
                    <a:pt x="2123" y="2443"/>
                    <a:pt x="160" y="0"/>
                  </a:cubicBezTo>
                  <a:close/>
                </a:path>
              </a:pathLst>
            </a:custGeom>
            <a:solidFill>
              <a:srgbClr val="FF8FDA"/>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8" name="Google Shape;5598;p127"/>
            <p:cNvSpPr/>
            <p:nvPr/>
          </p:nvSpPr>
          <p:spPr>
            <a:xfrm>
              <a:off x="3386875" y="2514250"/>
              <a:ext cx="163775" cy="172925"/>
            </a:xfrm>
            <a:custGeom>
              <a:avLst/>
              <a:gdLst/>
              <a:ahLst/>
              <a:cxnLst/>
              <a:rect l="l" t="t" r="r" b="b"/>
              <a:pathLst>
                <a:path w="6551" h="6917" extrusionOk="0">
                  <a:moveTo>
                    <a:pt x="69" y="1"/>
                  </a:moveTo>
                  <a:cubicBezTo>
                    <a:pt x="69" y="1"/>
                    <a:pt x="46" y="23"/>
                    <a:pt x="0" y="46"/>
                  </a:cubicBezTo>
                  <a:cubicBezTo>
                    <a:pt x="1963" y="2489"/>
                    <a:pt x="3972" y="4954"/>
                    <a:pt x="6505" y="6917"/>
                  </a:cubicBezTo>
                  <a:cubicBezTo>
                    <a:pt x="6551" y="6871"/>
                    <a:pt x="6551" y="6848"/>
                    <a:pt x="6551" y="6848"/>
                  </a:cubicBezTo>
                  <a:cubicBezTo>
                    <a:pt x="4040" y="4908"/>
                    <a:pt x="2009" y="2443"/>
                    <a:pt x="69" y="1"/>
                  </a:cubicBezTo>
                  <a:close/>
                </a:path>
              </a:pathLst>
            </a:custGeom>
            <a:solidFill>
              <a:srgbClr val="FF86D2"/>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9" name="Google Shape;5599;p127"/>
            <p:cNvSpPr/>
            <p:nvPr/>
          </p:nvSpPr>
          <p:spPr>
            <a:xfrm>
              <a:off x="3388575" y="2511975"/>
              <a:ext cx="164375" cy="173500"/>
            </a:xfrm>
            <a:custGeom>
              <a:avLst/>
              <a:gdLst/>
              <a:ahLst/>
              <a:cxnLst/>
              <a:rect l="l" t="t" r="r" b="b"/>
              <a:pathLst>
                <a:path w="6575" h="6940" extrusionOk="0">
                  <a:moveTo>
                    <a:pt x="92" y="0"/>
                  </a:moveTo>
                  <a:cubicBezTo>
                    <a:pt x="69" y="46"/>
                    <a:pt x="23" y="69"/>
                    <a:pt x="1" y="92"/>
                  </a:cubicBezTo>
                  <a:cubicBezTo>
                    <a:pt x="1941" y="2534"/>
                    <a:pt x="3972" y="4999"/>
                    <a:pt x="6483" y="6939"/>
                  </a:cubicBezTo>
                  <a:cubicBezTo>
                    <a:pt x="6529" y="6916"/>
                    <a:pt x="6551" y="6871"/>
                    <a:pt x="6574" y="6825"/>
                  </a:cubicBezTo>
                  <a:cubicBezTo>
                    <a:pt x="4063" y="4908"/>
                    <a:pt x="2055" y="2443"/>
                    <a:pt x="92" y="0"/>
                  </a:cubicBezTo>
                  <a:close/>
                </a:path>
              </a:pathLst>
            </a:custGeom>
            <a:solidFill>
              <a:srgbClr val="FF84CF"/>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0" name="Google Shape;5600;p127"/>
            <p:cNvSpPr/>
            <p:nvPr/>
          </p:nvSpPr>
          <p:spPr>
            <a:xfrm>
              <a:off x="3390850" y="2510250"/>
              <a:ext cx="164375" cy="172375"/>
            </a:xfrm>
            <a:custGeom>
              <a:avLst/>
              <a:gdLst/>
              <a:ahLst/>
              <a:cxnLst/>
              <a:rect l="l" t="t" r="r" b="b"/>
              <a:pathLst>
                <a:path w="6575" h="6895" extrusionOk="0">
                  <a:moveTo>
                    <a:pt x="115" y="1"/>
                  </a:moveTo>
                  <a:cubicBezTo>
                    <a:pt x="92" y="24"/>
                    <a:pt x="46" y="46"/>
                    <a:pt x="1" y="69"/>
                  </a:cubicBezTo>
                  <a:cubicBezTo>
                    <a:pt x="1964" y="2512"/>
                    <a:pt x="3972" y="4977"/>
                    <a:pt x="6483" y="6894"/>
                  </a:cubicBezTo>
                  <a:cubicBezTo>
                    <a:pt x="6506" y="6871"/>
                    <a:pt x="6552" y="6826"/>
                    <a:pt x="6575" y="6780"/>
                  </a:cubicBezTo>
                  <a:cubicBezTo>
                    <a:pt x="4087" y="4863"/>
                    <a:pt x="2078" y="2420"/>
                    <a:pt x="115" y="1"/>
                  </a:cubicBezTo>
                  <a:close/>
                </a:path>
              </a:pathLst>
            </a:custGeom>
            <a:solidFill>
              <a:srgbClr val="FF80CB"/>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1" name="Google Shape;5601;p127"/>
            <p:cNvSpPr/>
            <p:nvPr/>
          </p:nvSpPr>
          <p:spPr>
            <a:xfrm>
              <a:off x="3393700" y="2507975"/>
              <a:ext cx="163800" cy="171775"/>
            </a:xfrm>
            <a:custGeom>
              <a:avLst/>
              <a:gdLst/>
              <a:ahLst/>
              <a:cxnLst/>
              <a:rect l="l" t="t" r="r" b="b"/>
              <a:pathLst>
                <a:path w="6552" h="6871" extrusionOk="0">
                  <a:moveTo>
                    <a:pt x="115" y="1"/>
                  </a:moveTo>
                  <a:cubicBezTo>
                    <a:pt x="92" y="23"/>
                    <a:pt x="47" y="46"/>
                    <a:pt x="1" y="92"/>
                  </a:cubicBezTo>
                  <a:cubicBezTo>
                    <a:pt x="1964" y="2511"/>
                    <a:pt x="3973" y="4954"/>
                    <a:pt x="6461" y="6871"/>
                  </a:cubicBezTo>
                  <a:cubicBezTo>
                    <a:pt x="6483" y="6848"/>
                    <a:pt x="6506" y="6802"/>
                    <a:pt x="6552" y="6780"/>
                  </a:cubicBezTo>
                  <a:cubicBezTo>
                    <a:pt x="4064" y="4862"/>
                    <a:pt x="2078" y="2420"/>
                    <a:pt x="115" y="1"/>
                  </a:cubicBezTo>
                  <a:close/>
                </a:path>
              </a:pathLst>
            </a:custGeom>
            <a:solidFill>
              <a:srgbClr val="FF78C4"/>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2" name="Google Shape;5602;p127"/>
            <p:cNvSpPr/>
            <p:nvPr/>
          </p:nvSpPr>
          <p:spPr>
            <a:xfrm>
              <a:off x="3396575" y="2505700"/>
              <a:ext cx="163225" cy="171775"/>
            </a:xfrm>
            <a:custGeom>
              <a:avLst/>
              <a:gdLst/>
              <a:ahLst/>
              <a:cxnLst/>
              <a:rect l="l" t="t" r="r" b="b"/>
              <a:pathLst>
                <a:path w="6529" h="6871" extrusionOk="0">
                  <a:moveTo>
                    <a:pt x="114" y="0"/>
                  </a:moveTo>
                  <a:cubicBezTo>
                    <a:pt x="69" y="23"/>
                    <a:pt x="46" y="46"/>
                    <a:pt x="0" y="92"/>
                  </a:cubicBezTo>
                  <a:cubicBezTo>
                    <a:pt x="1963" y="2511"/>
                    <a:pt x="3949" y="4953"/>
                    <a:pt x="6437" y="6871"/>
                  </a:cubicBezTo>
                  <a:cubicBezTo>
                    <a:pt x="6460" y="6825"/>
                    <a:pt x="6482" y="6779"/>
                    <a:pt x="6528" y="6757"/>
                  </a:cubicBezTo>
                  <a:cubicBezTo>
                    <a:pt x="4063" y="4862"/>
                    <a:pt x="2054" y="2443"/>
                    <a:pt x="114" y="0"/>
                  </a:cubicBezTo>
                  <a:close/>
                </a:path>
              </a:pathLst>
            </a:custGeom>
            <a:solidFill>
              <a:srgbClr val="FF72BD"/>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3" name="Google Shape;5603;p127"/>
            <p:cNvSpPr/>
            <p:nvPr/>
          </p:nvSpPr>
          <p:spPr>
            <a:xfrm>
              <a:off x="3399425" y="2504550"/>
              <a:ext cx="160925" cy="170075"/>
            </a:xfrm>
            <a:custGeom>
              <a:avLst/>
              <a:gdLst/>
              <a:ahLst/>
              <a:cxnLst/>
              <a:rect l="l" t="t" r="r" b="b"/>
              <a:pathLst>
                <a:path w="6437" h="6803" extrusionOk="0">
                  <a:moveTo>
                    <a:pt x="69" y="1"/>
                  </a:moveTo>
                  <a:cubicBezTo>
                    <a:pt x="23" y="23"/>
                    <a:pt x="0" y="46"/>
                    <a:pt x="0" y="46"/>
                  </a:cubicBezTo>
                  <a:cubicBezTo>
                    <a:pt x="1940" y="2489"/>
                    <a:pt x="3949" y="4908"/>
                    <a:pt x="6414" y="6803"/>
                  </a:cubicBezTo>
                  <a:cubicBezTo>
                    <a:pt x="6414" y="6803"/>
                    <a:pt x="6414" y="6780"/>
                    <a:pt x="6437" y="6734"/>
                  </a:cubicBezTo>
                  <a:cubicBezTo>
                    <a:pt x="4017" y="4862"/>
                    <a:pt x="2009" y="2443"/>
                    <a:pt x="69" y="1"/>
                  </a:cubicBezTo>
                  <a:close/>
                </a:path>
              </a:pathLst>
            </a:custGeom>
            <a:solidFill>
              <a:srgbClr val="FF6DB8"/>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4" name="Google Shape;5604;p127"/>
            <p:cNvSpPr/>
            <p:nvPr/>
          </p:nvSpPr>
          <p:spPr>
            <a:xfrm>
              <a:off x="3401125" y="2501125"/>
              <a:ext cx="162650" cy="171800"/>
            </a:xfrm>
            <a:custGeom>
              <a:avLst/>
              <a:gdLst/>
              <a:ahLst/>
              <a:cxnLst/>
              <a:rect l="l" t="t" r="r" b="b"/>
              <a:pathLst>
                <a:path w="6506" h="6872" extrusionOk="0">
                  <a:moveTo>
                    <a:pt x="160" y="1"/>
                  </a:moveTo>
                  <a:cubicBezTo>
                    <a:pt x="92" y="46"/>
                    <a:pt x="24" y="92"/>
                    <a:pt x="1" y="138"/>
                  </a:cubicBezTo>
                  <a:cubicBezTo>
                    <a:pt x="1941" y="2580"/>
                    <a:pt x="3949" y="4999"/>
                    <a:pt x="6369" y="6871"/>
                  </a:cubicBezTo>
                  <a:cubicBezTo>
                    <a:pt x="6415" y="6825"/>
                    <a:pt x="6460" y="6780"/>
                    <a:pt x="6506" y="6711"/>
                  </a:cubicBezTo>
                  <a:cubicBezTo>
                    <a:pt x="4086" y="4840"/>
                    <a:pt x="2101" y="2443"/>
                    <a:pt x="160" y="1"/>
                  </a:cubicBezTo>
                  <a:close/>
                </a:path>
              </a:pathLst>
            </a:custGeom>
            <a:solidFill>
              <a:srgbClr val="FF6AB5"/>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5" name="Google Shape;5605;p127"/>
            <p:cNvSpPr/>
            <p:nvPr/>
          </p:nvSpPr>
          <p:spPr>
            <a:xfrm>
              <a:off x="3382875" y="2515400"/>
              <a:ext cx="4025" cy="3450"/>
            </a:xfrm>
            <a:custGeom>
              <a:avLst/>
              <a:gdLst/>
              <a:ahLst/>
              <a:cxnLst/>
              <a:rect l="l" t="t" r="r" b="b"/>
              <a:pathLst>
                <a:path w="161" h="138" extrusionOk="0">
                  <a:moveTo>
                    <a:pt x="160" y="0"/>
                  </a:moveTo>
                  <a:cubicBezTo>
                    <a:pt x="114" y="23"/>
                    <a:pt x="69" y="69"/>
                    <a:pt x="0" y="137"/>
                  </a:cubicBezTo>
                  <a:cubicBezTo>
                    <a:pt x="69" y="92"/>
                    <a:pt x="114" y="46"/>
                    <a:pt x="160" y="0"/>
                  </a:cubicBezTo>
                  <a:close/>
                </a:path>
              </a:pathLst>
            </a:custGeom>
            <a:solidFill>
              <a:srgbClr val="FF8FDA"/>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6" name="Google Shape;5606;p127"/>
            <p:cNvSpPr/>
            <p:nvPr/>
          </p:nvSpPr>
          <p:spPr>
            <a:xfrm>
              <a:off x="3386875" y="2514250"/>
              <a:ext cx="1725" cy="1175"/>
            </a:xfrm>
            <a:custGeom>
              <a:avLst/>
              <a:gdLst/>
              <a:ahLst/>
              <a:cxnLst/>
              <a:rect l="l" t="t" r="r" b="b"/>
              <a:pathLst>
                <a:path w="69" h="47" extrusionOk="0">
                  <a:moveTo>
                    <a:pt x="46" y="1"/>
                  </a:moveTo>
                  <a:cubicBezTo>
                    <a:pt x="46" y="1"/>
                    <a:pt x="46" y="23"/>
                    <a:pt x="0" y="46"/>
                  </a:cubicBezTo>
                  <a:cubicBezTo>
                    <a:pt x="46" y="23"/>
                    <a:pt x="69" y="1"/>
                    <a:pt x="69" y="1"/>
                  </a:cubicBezTo>
                  <a:close/>
                </a:path>
              </a:pathLst>
            </a:custGeom>
            <a:solidFill>
              <a:srgbClr val="FF86D2"/>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7" name="Google Shape;5607;p127"/>
            <p:cNvSpPr/>
            <p:nvPr/>
          </p:nvSpPr>
          <p:spPr>
            <a:xfrm>
              <a:off x="3388000" y="2511975"/>
              <a:ext cx="2875" cy="2300"/>
            </a:xfrm>
            <a:custGeom>
              <a:avLst/>
              <a:gdLst/>
              <a:ahLst/>
              <a:cxnLst/>
              <a:rect l="l" t="t" r="r" b="b"/>
              <a:pathLst>
                <a:path w="115" h="92" extrusionOk="0">
                  <a:moveTo>
                    <a:pt x="115" y="0"/>
                  </a:moveTo>
                  <a:lnTo>
                    <a:pt x="115" y="0"/>
                  </a:lnTo>
                  <a:cubicBezTo>
                    <a:pt x="92" y="23"/>
                    <a:pt x="46" y="69"/>
                    <a:pt x="1" y="92"/>
                  </a:cubicBezTo>
                  <a:lnTo>
                    <a:pt x="24" y="92"/>
                  </a:lnTo>
                  <a:cubicBezTo>
                    <a:pt x="46" y="69"/>
                    <a:pt x="92" y="46"/>
                    <a:pt x="115" y="0"/>
                  </a:cubicBezTo>
                  <a:close/>
                </a:path>
              </a:pathLst>
            </a:custGeom>
            <a:solidFill>
              <a:srgbClr val="FF84CF"/>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8" name="Google Shape;5608;p127"/>
            <p:cNvSpPr/>
            <p:nvPr/>
          </p:nvSpPr>
          <p:spPr>
            <a:xfrm>
              <a:off x="3390850" y="2509700"/>
              <a:ext cx="2875" cy="2300"/>
            </a:xfrm>
            <a:custGeom>
              <a:avLst/>
              <a:gdLst/>
              <a:ahLst/>
              <a:cxnLst/>
              <a:rect l="l" t="t" r="r" b="b"/>
              <a:pathLst>
                <a:path w="115" h="92" extrusionOk="0">
                  <a:moveTo>
                    <a:pt x="115" y="0"/>
                  </a:moveTo>
                  <a:cubicBezTo>
                    <a:pt x="69" y="46"/>
                    <a:pt x="46" y="68"/>
                    <a:pt x="1" y="91"/>
                  </a:cubicBezTo>
                  <a:cubicBezTo>
                    <a:pt x="46" y="68"/>
                    <a:pt x="92" y="46"/>
                    <a:pt x="115" y="23"/>
                  </a:cubicBezTo>
                  <a:cubicBezTo>
                    <a:pt x="115" y="0"/>
                    <a:pt x="115" y="0"/>
                    <a:pt x="115" y="0"/>
                  </a:cubicBezTo>
                  <a:close/>
                </a:path>
              </a:pathLst>
            </a:custGeom>
            <a:solidFill>
              <a:srgbClr val="FF80CB"/>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9" name="Google Shape;5609;p127"/>
            <p:cNvSpPr/>
            <p:nvPr/>
          </p:nvSpPr>
          <p:spPr>
            <a:xfrm>
              <a:off x="3393700" y="2507400"/>
              <a:ext cx="2900" cy="2875"/>
            </a:xfrm>
            <a:custGeom>
              <a:avLst/>
              <a:gdLst/>
              <a:ahLst/>
              <a:cxnLst/>
              <a:rect l="l" t="t" r="r" b="b"/>
              <a:pathLst>
                <a:path w="116" h="115" extrusionOk="0">
                  <a:moveTo>
                    <a:pt x="115" y="1"/>
                  </a:moveTo>
                  <a:cubicBezTo>
                    <a:pt x="69" y="46"/>
                    <a:pt x="47" y="69"/>
                    <a:pt x="1" y="92"/>
                  </a:cubicBezTo>
                  <a:cubicBezTo>
                    <a:pt x="1" y="92"/>
                    <a:pt x="1" y="92"/>
                    <a:pt x="1" y="115"/>
                  </a:cubicBezTo>
                  <a:cubicBezTo>
                    <a:pt x="47" y="69"/>
                    <a:pt x="92" y="46"/>
                    <a:pt x="115" y="24"/>
                  </a:cubicBezTo>
                  <a:cubicBezTo>
                    <a:pt x="115" y="24"/>
                    <a:pt x="115" y="1"/>
                    <a:pt x="115" y="1"/>
                  </a:cubicBezTo>
                  <a:close/>
                </a:path>
              </a:pathLst>
            </a:custGeom>
            <a:solidFill>
              <a:srgbClr val="FF78C4"/>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0" name="Google Shape;5610;p127"/>
            <p:cNvSpPr/>
            <p:nvPr/>
          </p:nvSpPr>
          <p:spPr>
            <a:xfrm>
              <a:off x="3396575" y="2505125"/>
              <a:ext cx="2875" cy="2875"/>
            </a:xfrm>
            <a:custGeom>
              <a:avLst/>
              <a:gdLst/>
              <a:ahLst/>
              <a:cxnLst/>
              <a:rect l="l" t="t" r="r" b="b"/>
              <a:pathLst>
                <a:path w="115" h="115" extrusionOk="0">
                  <a:moveTo>
                    <a:pt x="114" y="0"/>
                  </a:moveTo>
                  <a:cubicBezTo>
                    <a:pt x="69" y="46"/>
                    <a:pt x="46" y="69"/>
                    <a:pt x="0" y="92"/>
                  </a:cubicBezTo>
                  <a:cubicBezTo>
                    <a:pt x="0" y="92"/>
                    <a:pt x="0" y="115"/>
                    <a:pt x="0" y="115"/>
                  </a:cubicBezTo>
                  <a:cubicBezTo>
                    <a:pt x="46" y="69"/>
                    <a:pt x="69" y="46"/>
                    <a:pt x="114" y="23"/>
                  </a:cubicBezTo>
                  <a:cubicBezTo>
                    <a:pt x="114" y="23"/>
                    <a:pt x="114" y="23"/>
                    <a:pt x="114" y="0"/>
                  </a:cubicBezTo>
                  <a:close/>
                </a:path>
              </a:pathLst>
            </a:custGeom>
            <a:solidFill>
              <a:srgbClr val="FF72BD"/>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1" name="Google Shape;5611;p127"/>
            <p:cNvSpPr/>
            <p:nvPr/>
          </p:nvSpPr>
          <p:spPr>
            <a:xfrm>
              <a:off x="3399425" y="2503975"/>
              <a:ext cx="1725" cy="1750"/>
            </a:xfrm>
            <a:custGeom>
              <a:avLst/>
              <a:gdLst/>
              <a:ahLst/>
              <a:cxnLst/>
              <a:rect l="l" t="t" r="r" b="b"/>
              <a:pathLst>
                <a:path w="69" h="70" extrusionOk="0">
                  <a:moveTo>
                    <a:pt x="46" y="1"/>
                  </a:moveTo>
                  <a:cubicBezTo>
                    <a:pt x="23" y="46"/>
                    <a:pt x="0" y="46"/>
                    <a:pt x="0" y="46"/>
                  </a:cubicBezTo>
                  <a:cubicBezTo>
                    <a:pt x="0" y="69"/>
                    <a:pt x="0" y="69"/>
                    <a:pt x="0" y="69"/>
                  </a:cubicBezTo>
                  <a:cubicBezTo>
                    <a:pt x="0" y="69"/>
                    <a:pt x="23" y="46"/>
                    <a:pt x="69" y="24"/>
                  </a:cubicBezTo>
                  <a:cubicBezTo>
                    <a:pt x="46" y="24"/>
                    <a:pt x="46" y="24"/>
                    <a:pt x="46" y="1"/>
                  </a:cubicBezTo>
                  <a:close/>
                </a:path>
              </a:pathLst>
            </a:custGeom>
            <a:solidFill>
              <a:srgbClr val="FF6DB8"/>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2" name="Google Shape;5612;p127"/>
            <p:cNvSpPr/>
            <p:nvPr/>
          </p:nvSpPr>
          <p:spPr>
            <a:xfrm>
              <a:off x="3400550" y="2501125"/>
              <a:ext cx="4600" cy="3450"/>
            </a:xfrm>
            <a:custGeom>
              <a:avLst/>
              <a:gdLst/>
              <a:ahLst/>
              <a:cxnLst/>
              <a:rect l="l" t="t" r="r" b="b"/>
              <a:pathLst>
                <a:path w="184" h="138" extrusionOk="0">
                  <a:moveTo>
                    <a:pt x="183" y="1"/>
                  </a:moveTo>
                  <a:cubicBezTo>
                    <a:pt x="92" y="46"/>
                    <a:pt x="47" y="92"/>
                    <a:pt x="1" y="115"/>
                  </a:cubicBezTo>
                  <a:cubicBezTo>
                    <a:pt x="1" y="138"/>
                    <a:pt x="1" y="138"/>
                    <a:pt x="24" y="138"/>
                  </a:cubicBezTo>
                  <a:cubicBezTo>
                    <a:pt x="47" y="92"/>
                    <a:pt x="115" y="46"/>
                    <a:pt x="183" y="1"/>
                  </a:cubicBezTo>
                  <a:close/>
                </a:path>
              </a:pathLst>
            </a:custGeom>
            <a:solidFill>
              <a:srgbClr val="FF6AB5"/>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3" name="Google Shape;5613;p127"/>
            <p:cNvSpPr/>
            <p:nvPr/>
          </p:nvSpPr>
          <p:spPr>
            <a:xfrm>
              <a:off x="3366900" y="2498850"/>
              <a:ext cx="20000" cy="20000"/>
            </a:xfrm>
            <a:custGeom>
              <a:avLst/>
              <a:gdLst/>
              <a:ahLst/>
              <a:cxnLst/>
              <a:rect l="l" t="t" r="r" b="b"/>
              <a:pathLst>
                <a:path w="800" h="800" extrusionOk="0">
                  <a:moveTo>
                    <a:pt x="69" y="0"/>
                  </a:moveTo>
                  <a:cubicBezTo>
                    <a:pt x="69" y="46"/>
                    <a:pt x="23" y="114"/>
                    <a:pt x="0" y="206"/>
                  </a:cubicBezTo>
                  <a:cubicBezTo>
                    <a:pt x="183" y="274"/>
                    <a:pt x="388" y="502"/>
                    <a:pt x="639" y="799"/>
                  </a:cubicBezTo>
                  <a:cubicBezTo>
                    <a:pt x="708" y="731"/>
                    <a:pt x="753" y="685"/>
                    <a:pt x="799" y="662"/>
                  </a:cubicBezTo>
                  <a:cubicBezTo>
                    <a:pt x="571" y="366"/>
                    <a:pt x="320" y="92"/>
                    <a:pt x="69" y="0"/>
                  </a:cubicBezTo>
                  <a:close/>
                </a:path>
              </a:pathLst>
            </a:custGeom>
            <a:solidFill>
              <a:srgbClr val="FF8FDA"/>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4" name="Google Shape;5614;p127"/>
            <p:cNvSpPr/>
            <p:nvPr/>
          </p:nvSpPr>
          <p:spPr>
            <a:xfrm>
              <a:off x="3368600" y="2497125"/>
              <a:ext cx="19425" cy="18300"/>
            </a:xfrm>
            <a:custGeom>
              <a:avLst/>
              <a:gdLst/>
              <a:ahLst/>
              <a:cxnLst/>
              <a:rect l="l" t="t" r="r" b="b"/>
              <a:pathLst>
                <a:path w="777" h="732" extrusionOk="0">
                  <a:moveTo>
                    <a:pt x="46" y="1"/>
                  </a:moveTo>
                  <a:cubicBezTo>
                    <a:pt x="46" y="1"/>
                    <a:pt x="23" y="24"/>
                    <a:pt x="1" y="69"/>
                  </a:cubicBezTo>
                  <a:cubicBezTo>
                    <a:pt x="252" y="161"/>
                    <a:pt x="503" y="435"/>
                    <a:pt x="731" y="731"/>
                  </a:cubicBezTo>
                  <a:cubicBezTo>
                    <a:pt x="777" y="708"/>
                    <a:pt x="777" y="686"/>
                    <a:pt x="777" y="686"/>
                  </a:cubicBezTo>
                  <a:cubicBezTo>
                    <a:pt x="548" y="389"/>
                    <a:pt x="320" y="115"/>
                    <a:pt x="46" y="1"/>
                  </a:cubicBezTo>
                  <a:close/>
                </a:path>
              </a:pathLst>
            </a:custGeom>
            <a:solidFill>
              <a:srgbClr val="FF86D2"/>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5" name="Google Shape;5615;p127"/>
            <p:cNvSpPr/>
            <p:nvPr/>
          </p:nvSpPr>
          <p:spPr>
            <a:xfrm>
              <a:off x="3369750" y="2493700"/>
              <a:ext cx="21125" cy="20575"/>
            </a:xfrm>
            <a:custGeom>
              <a:avLst/>
              <a:gdLst/>
              <a:ahLst/>
              <a:cxnLst/>
              <a:rect l="l" t="t" r="r" b="b"/>
              <a:pathLst>
                <a:path w="845" h="823" extrusionOk="0">
                  <a:moveTo>
                    <a:pt x="46" y="1"/>
                  </a:moveTo>
                  <a:cubicBezTo>
                    <a:pt x="23" y="47"/>
                    <a:pt x="0" y="92"/>
                    <a:pt x="0" y="138"/>
                  </a:cubicBezTo>
                  <a:cubicBezTo>
                    <a:pt x="274" y="252"/>
                    <a:pt x="502" y="526"/>
                    <a:pt x="731" y="823"/>
                  </a:cubicBezTo>
                  <a:cubicBezTo>
                    <a:pt x="776" y="800"/>
                    <a:pt x="822" y="754"/>
                    <a:pt x="845" y="731"/>
                  </a:cubicBezTo>
                  <a:cubicBezTo>
                    <a:pt x="617" y="435"/>
                    <a:pt x="365" y="138"/>
                    <a:pt x="46" y="1"/>
                  </a:cubicBezTo>
                  <a:close/>
                </a:path>
              </a:pathLst>
            </a:custGeom>
            <a:solidFill>
              <a:srgbClr val="FF84CF"/>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6" name="Google Shape;5616;p127"/>
            <p:cNvSpPr/>
            <p:nvPr/>
          </p:nvSpPr>
          <p:spPr>
            <a:xfrm>
              <a:off x="3370875" y="2490850"/>
              <a:ext cx="22850" cy="21150"/>
            </a:xfrm>
            <a:custGeom>
              <a:avLst/>
              <a:gdLst/>
              <a:ahLst/>
              <a:cxnLst/>
              <a:rect l="l" t="t" r="r" b="b"/>
              <a:pathLst>
                <a:path w="914" h="846" extrusionOk="0">
                  <a:moveTo>
                    <a:pt x="69" y="1"/>
                  </a:moveTo>
                  <a:cubicBezTo>
                    <a:pt x="47" y="24"/>
                    <a:pt x="24" y="69"/>
                    <a:pt x="1" y="115"/>
                  </a:cubicBezTo>
                  <a:cubicBezTo>
                    <a:pt x="320" y="252"/>
                    <a:pt x="572" y="549"/>
                    <a:pt x="800" y="845"/>
                  </a:cubicBezTo>
                  <a:cubicBezTo>
                    <a:pt x="845" y="822"/>
                    <a:pt x="868" y="800"/>
                    <a:pt x="914" y="754"/>
                  </a:cubicBezTo>
                  <a:cubicBezTo>
                    <a:pt x="686" y="457"/>
                    <a:pt x="412" y="138"/>
                    <a:pt x="69" y="1"/>
                  </a:cubicBezTo>
                  <a:close/>
                </a:path>
              </a:pathLst>
            </a:custGeom>
            <a:solidFill>
              <a:srgbClr val="FF80CB"/>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7" name="Google Shape;5617;p127"/>
            <p:cNvSpPr/>
            <p:nvPr/>
          </p:nvSpPr>
          <p:spPr>
            <a:xfrm>
              <a:off x="3372600" y="2487425"/>
              <a:ext cx="24000" cy="22300"/>
            </a:xfrm>
            <a:custGeom>
              <a:avLst/>
              <a:gdLst/>
              <a:ahLst/>
              <a:cxnLst/>
              <a:rect l="l" t="t" r="r" b="b"/>
              <a:pathLst>
                <a:path w="960" h="892" extrusionOk="0">
                  <a:moveTo>
                    <a:pt x="46" y="1"/>
                  </a:moveTo>
                  <a:cubicBezTo>
                    <a:pt x="23" y="46"/>
                    <a:pt x="0" y="92"/>
                    <a:pt x="0" y="138"/>
                  </a:cubicBezTo>
                  <a:cubicBezTo>
                    <a:pt x="343" y="275"/>
                    <a:pt x="617" y="594"/>
                    <a:pt x="845" y="891"/>
                  </a:cubicBezTo>
                  <a:cubicBezTo>
                    <a:pt x="891" y="868"/>
                    <a:pt x="913" y="845"/>
                    <a:pt x="959" y="800"/>
                  </a:cubicBezTo>
                  <a:cubicBezTo>
                    <a:pt x="708" y="503"/>
                    <a:pt x="457" y="161"/>
                    <a:pt x="46" y="1"/>
                  </a:cubicBezTo>
                  <a:close/>
                </a:path>
              </a:pathLst>
            </a:custGeom>
            <a:solidFill>
              <a:srgbClr val="FF78C4"/>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8" name="Google Shape;5618;p127"/>
            <p:cNvSpPr/>
            <p:nvPr/>
          </p:nvSpPr>
          <p:spPr>
            <a:xfrm>
              <a:off x="3373750" y="2484000"/>
              <a:ext cx="25700" cy="23425"/>
            </a:xfrm>
            <a:custGeom>
              <a:avLst/>
              <a:gdLst/>
              <a:ahLst/>
              <a:cxnLst/>
              <a:rect l="l" t="t" r="r" b="b"/>
              <a:pathLst>
                <a:path w="1028" h="937" extrusionOk="0">
                  <a:moveTo>
                    <a:pt x="46" y="1"/>
                  </a:moveTo>
                  <a:cubicBezTo>
                    <a:pt x="46" y="47"/>
                    <a:pt x="23" y="92"/>
                    <a:pt x="0" y="138"/>
                  </a:cubicBezTo>
                  <a:cubicBezTo>
                    <a:pt x="411" y="298"/>
                    <a:pt x="662" y="640"/>
                    <a:pt x="913" y="937"/>
                  </a:cubicBezTo>
                  <a:cubicBezTo>
                    <a:pt x="959" y="914"/>
                    <a:pt x="982" y="891"/>
                    <a:pt x="1027" y="845"/>
                  </a:cubicBezTo>
                  <a:cubicBezTo>
                    <a:pt x="776" y="549"/>
                    <a:pt x="502" y="206"/>
                    <a:pt x="46" y="1"/>
                  </a:cubicBezTo>
                  <a:close/>
                </a:path>
              </a:pathLst>
            </a:custGeom>
            <a:solidFill>
              <a:srgbClr val="FF72BD"/>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9" name="Google Shape;5619;p127"/>
            <p:cNvSpPr/>
            <p:nvPr/>
          </p:nvSpPr>
          <p:spPr>
            <a:xfrm>
              <a:off x="3374875" y="2482300"/>
              <a:ext cx="25700" cy="22850"/>
            </a:xfrm>
            <a:custGeom>
              <a:avLst/>
              <a:gdLst/>
              <a:ahLst/>
              <a:cxnLst/>
              <a:rect l="l" t="t" r="r" b="b"/>
              <a:pathLst>
                <a:path w="1028" h="914" extrusionOk="0">
                  <a:moveTo>
                    <a:pt x="46" y="0"/>
                  </a:moveTo>
                  <a:cubicBezTo>
                    <a:pt x="24" y="46"/>
                    <a:pt x="1" y="69"/>
                    <a:pt x="1" y="69"/>
                  </a:cubicBezTo>
                  <a:cubicBezTo>
                    <a:pt x="457" y="274"/>
                    <a:pt x="731" y="617"/>
                    <a:pt x="982" y="913"/>
                  </a:cubicBezTo>
                  <a:cubicBezTo>
                    <a:pt x="982" y="913"/>
                    <a:pt x="1005" y="913"/>
                    <a:pt x="1028" y="868"/>
                  </a:cubicBezTo>
                  <a:cubicBezTo>
                    <a:pt x="800" y="571"/>
                    <a:pt x="526" y="229"/>
                    <a:pt x="46" y="0"/>
                  </a:cubicBezTo>
                  <a:close/>
                </a:path>
              </a:pathLst>
            </a:custGeom>
            <a:solidFill>
              <a:srgbClr val="FF6DB8"/>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0" name="Google Shape;5620;p127"/>
            <p:cNvSpPr/>
            <p:nvPr/>
          </p:nvSpPr>
          <p:spPr>
            <a:xfrm>
              <a:off x="3376025" y="2477725"/>
              <a:ext cx="29125" cy="26275"/>
            </a:xfrm>
            <a:custGeom>
              <a:avLst/>
              <a:gdLst/>
              <a:ahLst/>
              <a:cxnLst/>
              <a:rect l="l" t="t" r="r" b="b"/>
              <a:pathLst>
                <a:path w="1165" h="1051" extrusionOk="0">
                  <a:moveTo>
                    <a:pt x="69" y="1"/>
                  </a:moveTo>
                  <a:cubicBezTo>
                    <a:pt x="46" y="69"/>
                    <a:pt x="0" y="138"/>
                    <a:pt x="0" y="183"/>
                  </a:cubicBezTo>
                  <a:cubicBezTo>
                    <a:pt x="480" y="412"/>
                    <a:pt x="754" y="754"/>
                    <a:pt x="982" y="1051"/>
                  </a:cubicBezTo>
                  <a:cubicBezTo>
                    <a:pt x="1028" y="1028"/>
                    <a:pt x="1073" y="982"/>
                    <a:pt x="1164" y="937"/>
                  </a:cubicBezTo>
                  <a:cubicBezTo>
                    <a:pt x="913" y="640"/>
                    <a:pt x="617" y="229"/>
                    <a:pt x="69" y="1"/>
                  </a:cubicBezTo>
                  <a:close/>
                </a:path>
              </a:pathLst>
            </a:custGeom>
            <a:solidFill>
              <a:srgbClr val="FF6AB5"/>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1" name="Google Shape;5621;p127"/>
            <p:cNvSpPr/>
            <p:nvPr/>
          </p:nvSpPr>
          <p:spPr>
            <a:xfrm>
              <a:off x="3366900" y="2498850"/>
              <a:ext cx="1725" cy="5150"/>
            </a:xfrm>
            <a:custGeom>
              <a:avLst/>
              <a:gdLst/>
              <a:ahLst/>
              <a:cxnLst/>
              <a:rect l="l" t="t" r="r" b="b"/>
              <a:pathLst>
                <a:path w="69" h="206" extrusionOk="0">
                  <a:moveTo>
                    <a:pt x="69" y="0"/>
                  </a:moveTo>
                  <a:lnTo>
                    <a:pt x="69" y="0"/>
                  </a:lnTo>
                  <a:cubicBezTo>
                    <a:pt x="46" y="46"/>
                    <a:pt x="23" y="114"/>
                    <a:pt x="0" y="183"/>
                  </a:cubicBezTo>
                  <a:lnTo>
                    <a:pt x="0" y="206"/>
                  </a:lnTo>
                  <a:cubicBezTo>
                    <a:pt x="23" y="114"/>
                    <a:pt x="69" y="46"/>
                    <a:pt x="69" y="0"/>
                  </a:cubicBezTo>
                  <a:close/>
                </a:path>
              </a:pathLst>
            </a:custGeom>
            <a:solidFill>
              <a:srgbClr val="FF8FDA"/>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2" name="Google Shape;5622;p127"/>
            <p:cNvSpPr/>
            <p:nvPr/>
          </p:nvSpPr>
          <p:spPr>
            <a:xfrm>
              <a:off x="3368600" y="2497125"/>
              <a:ext cx="1175" cy="1750"/>
            </a:xfrm>
            <a:custGeom>
              <a:avLst/>
              <a:gdLst/>
              <a:ahLst/>
              <a:cxnLst/>
              <a:rect l="l" t="t" r="r" b="b"/>
              <a:pathLst>
                <a:path w="47" h="70" extrusionOk="0">
                  <a:moveTo>
                    <a:pt x="23" y="1"/>
                  </a:moveTo>
                  <a:cubicBezTo>
                    <a:pt x="23" y="1"/>
                    <a:pt x="23" y="24"/>
                    <a:pt x="1" y="69"/>
                  </a:cubicBezTo>
                  <a:cubicBezTo>
                    <a:pt x="23" y="24"/>
                    <a:pt x="46" y="1"/>
                    <a:pt x="46" y="1"/>
                  </a:cubicBezTo>
                  <a:close/>
                </a:path>
              </a:pathLst>
            </a:custGeom>
            <a:solidFill>
              <a:srgbClr val="FF86D2"/>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3" name="Google Shape;5623;p127"/>
            <p:cNvSpPr/>
            <p:nvPr/>
          </p:nvSpPr>
          <p:spPr>
            <a:xfrm>
              <a:off x="3369175" y="2493750"/>
              <a:ext cx="1725" cy="3400"/>
            </a:xfrm>
            <a:custGeom>
              <a:avLst/>
              <a:gdLst/>
              <a:ahLst/>
              <a:cxnLst/>
              <a:rect l="l" t="t" r="r" b="b"/>
              <a:pathLst>
                <a:path w="69" h="136" extrusionOk="0">
                  <a:moveTo>
                    <a:pt x="68" y="0"/>
                  </a:moveTo>
                  <a:lnTo>
                    <a:pt x="68" y="0"/>
                  </a:lnTo>
                  <a:cubicBezTo>
                    <a:pt x="46" y="45"/>
                    <a:pt x="23" y="91"/>
                    <a:pt x="0" y="136"/>
                  </a:cubicBezTo>
                  <a:lnTo>
                    <a:pt x="23" y="136"/>
                  </a:lnTo>
                  <a:cubicBezTo>
                    <a:pt x="23" y="91"/>
                    <a:pt x="46" y="45"/>
                    <a:pt x="68" y="0"/>
                  </a:cubicBezTo>
                  <a:close/>
                </a:path>
              </a:pathLst>
            </a:custGeom>
            <a:solidFill>
              <a:srgbClr val="FF84CF"/>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4" name="Google Shape;5624;p127"/>
            <p:cNvSpPr/>
            <p:nvPr/>
          </p:nvSpPr>
          <p:spPr>
            <a:xfrm>
              <a:off x="3370875" y="2490275"/>
              <a:ext cx="1750" cy="3450"/>
            </a:xfrm>
            <a:custGeom>
              <a:avLst/>
              <a:gdLst/>
              <a:ahLst/>
              <a:cxnLst/>
              <a:rect l="l" t="t" r="r" b="b"/>
              <a:pathLst>
                <a:path w="70" h="138" extrusionOk="0">
                  <a:moveTo>
                    <a:pt x="47" y="1"/>
                  </a:moveTo>
                  <a:cubicBezTo>
                    <a:pt x="24" y="47"/>
                    <a:pt x="24" y="92"/>
                    <a:pt x="1" y="138"/>
                  </a:cubicBezTo>
                  <a:cubicBezTo>
                    <a:pt x="24" y="92"/>
                    <a:pt x="47" y="47"/>
                    <a:pt x="69" y="24"/>
                  </a:cubicBezTo>
                  <a:cubicBezTo>
                    <a:pt x="47" y="1"/>
                    <a:pt x="47" y="1"/>
                    <a:pt x="47" y="1"/>
                  </a:cubicBezTo>
                  <a:close/>
                </a:path>
              </a:pathLst>
            </a:custGeom>
            <a:solidFill>
              <a:srgbClr val="FF80CB"/>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5" name="Google Shape;5625;p127"/>
            <p:cNvSpPr/>
            <p:nvPr/>
          </p:nvSpPr>
          <p:spPr>
            <a:xfrm>
              <a:off x="3372025" y="2487425"/>
              <a:ext cx="1750" cy="3450"/>
            </a:xfrm>
            <a:custGeom>
              <a:avLst/>
              <a:gdLst/>
              <a:ahLst/>
              <a:cxnLst/>
              <a:rect l="l" t="t" r="r" b="b"/>
              <a:pathLst>
                <a:path w="70" h="138" extrusionOk="0">
                  <a:moveTo>
                    <a:pt x="69" y="1"/>
                  </a:moveTo>
                  <a:lnTo>
                    <a:pt x="69" y="1"/>
                  </a:lnTo>
                  <a:cubicBezTo>
                    <a:pt x="46" y="47"/>
                    <a:pt x="23" y="69"/>
                    <a:pt x="1" y="115"/>
                  </a:cubicBezTo>
                  <a:cubicBezTo>
                    <a:pt x="1" y="115"/>
                    <a:pt x="1" y="115"/>
                    <a:pt x="23" y="138"/>
                  </a:cubicBezTo>
                  <a:cubicBezTo>
                    <a:pt x="23" y="92"/>
                    <a:pt x="46" y="47"/>
                    <a:pt x="69" y="1"/>
                  </a:cubicBezTo>
                  <a:close/>
                </a:path>
              </a:pathLst>
            </a:custGeom>
            <a:solidFill>
              <a:srgbClr val="FF78C4"/>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6" name="Google Shape;5626;p127"/>
            <p:cNvSpPr/>
            <p:nvPr/>
          </p:nvSpPr>
          <p:spPr>
            <a:xfrm>
              <a:off x="3373750" y="2484000"/>
              <a:ext cx="1150" cy="3450"/>
            </a:xfrm>
            <a:custGeom>
              <a:avLst/>
              <a:gdLst/>
              <a:ahLst/>
              <a:cxnLst/>
              <a:rect l="l" t="t" r="r" b="b"/>
              <a:pathLst>
                <a:path w="46" h="138" extrusionOk="0">
                  <a:moveTo>
                    <a:pt x="46" y="1"/>
                  </a:moveTo>
                  <a:lnTo>
                    <a:pt x="46" y="1"/>
                  </a:lnTo>
                  <a:cubicBezTo>
                    <a:pt x="23" y="47"/>
                    <a:pt x="0" y="92"/>
                    <a:pt x="0" y="138"/>
                  </a:cubicBezTo>
                  <a:cubicBezTo>
                    <a:pt x="23" y="92"/>
                    <a:pt x="46" y="47"/>
                    <a:pt x="46" y="1"/>
                  </a:cubicBezTo>
                  <a:close/>
                </a:path>
              </a:pathLst>
            </a:custGeom>
            <a:solidFill>
              <a:srgbClr val="FF72BD"/>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7" name="Google Shape;5627;p127"/>
            <p:cNvSpPr/>
            <p:nvPr/>
          </p:nvSpPr>
          <p:spPr>
            <a:xfrm>
              <a:off x="3374875" y="2482300"/>
              <a:ext cx="1175" cy="1725"/>
            </a:xfrm>
            <a:custGeom>
              <a:avLst/>
              <a:gdLst/>
              <a:ahLst/>
              <a:cxnLst/>
              <a:rect l="l" t="t" r="r" b="b"/>
              <a:pathLst>
                <a:path w="47" h="69" extrusionOk="0">
                  <a:moveTo>
                    <a:pt x="24" y="0"/>
                  </a:moveTo>
                  <a:cubicBezTo>
                    <a:pt x="1" y="46"/>
                    <a:pt x="1" y="69"/>
                    <a:pt x="1" y="69"/>
                  </a:cubicBezTo>
                  <a:cubicBezTo>
                    <a:pt x="1" y="69"/>
                    <a:pt x="24" y="46"/>
                    <a:pt x="46" y="0"/>
                  </a:cubicBezTo>
                  <a:close/>
                </a:path>
              </a:pathLst>
            </a:custGeom>
            <a:solidFill>
              <a:srgbClr val="FF6DB8"/>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8" name="Google Shape;5628;p127"/>
            <p:cNvSpPr/>
            <p:nvPr/>
          </p:nvSpPr>
          <p:spPr>
            <a:xfrm>
              <a:off x="3375450" y="2477150"/>
              <a:ext cx="2300" cy="5175"/>
            </a:xfrm>
            <a:custGeom>
              <a:avLst/>
              <a:gdLst/>
              <a:ahLst/>
              <a:cxnLst/>
              <a:rect l="l" t="t" r="r" b="b"/>
              <a:pathLst>
                <a:path w="92" h="207" extrusionOk="0">
                  <a:moveTo>
                    <a:pt x="92" y="1"/>
                  </a:moveTo>
                  <a:cubicBezTo>
                    <a:pt x="46" y="92"/>
                    <a:pt x="23" y="161"/>
                    <a:pt x="1" y="206"/>
                  </a:cubicBezTo>
                  <a:lnTo>
                    <a:pt x="23" y="206"/>
                  </a:lnTo>
                  <a:cubicBezTo>
                    <a:pt x="23" y="161"/>
                    <a:pt x="69" y="92"/>
                    <a:pt x="92" y="24"/>
                  </a:cubicBezTo>
                  <a:cubicBezTo>
                    <a:pt x="92" y="1"/>
                    <a:pt x="92" y="1"/>
                    <a:pt x="92" y="1"/>
                  </a:cubicBezTo>
                  <a:close/>
                </a:path>
              </a:pathLst>
            </a:custGeom>
            <a:solidFill>
              <a:srgbClr val="FF6AB5"/>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9" name="Google Shape;5629;p127"/>
            <p:cNvSpPr/>
            <p:nvPr/>
          </p:nvSpPr>
          <p:spPr>
            <a:xfrm>
              <a:off x="3364050" y="2497700"/>
              <a:ext cx="4575" cy="5725"/>
            </a:xfrm>
            <a:custGeom>
              <a:avLst/>
              <a:gdLst/>
              <a:ahLst/>
              <a:cxnLst/>
              <a:rect l="l" t="t" r="r" b="b"/>
              <a:pathLst>
                <a:path w="183" h="229" extrusionOk="0">
                  <a:moveTo>
                    <a:pt x="46" y="1"/>
                  </a:moveTo>
                  <a:cubicBezTo>
                    <a:pt x="23" y="46"/>
                    <a:pt x="23" y="115"/>
                    <a:pt x="0" y="206"/>
                  </a:cubicBezTo>
                  <a:cubicBezTo>
                    <a:pt x="23" y="229"/>
                    <a:pt x="69" y="229"/>
                    <a:pt x="114" y="229"/>
                  </a:cubicBezTo>
                  <a:cubicBezTo>
                    <a:pt x="137" y="160"/>
                    <a:pt x="160" y="92"/>
                    <a:pt x="183" y="46"/>
                  </a:cubicBezTo>
                  <a:cubicBezTo>
                    <a:pt x="137" y="24"/>
                    <a:pt x="91" y="1"/>
                    <a:pt x="46" y="1"/>
                  </a:cubicBezTo>
                  <a:close/>
                </a:path>
              </a:pathLst>
            </a:custGeom>
            <a:solidFill>
              <a:srgbClr val="FF8FDA"/>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0" name="Google Shape;5630;p127"/>
            <p:cNvSpPr/>
            <p:nvPr/>
          </p:nvSpPr>
          <p:spPr>
            <a:xfrm>
              <a:off x="3365175" y="2496000"/>
              <a:ext cx="4025" cy="2875"/>
            </a:xfrm>
            <a:custGeom>
              <a:avLst/>
              <a:gdLst/>
              <a:ahLst/>
              <a:cxnLst/>
              <a:rect l="l" t="t" r="r" b="b"/>
              <a:pathLst>
                <a:path w="161" h="115" extrusionOk="0">
                  <a:moveTo>
                    <a:pt x="24" y="0"/>
                  </a:moveTo>
                  <a:cubicBezTo>
                    <a:pt x="24" y="0"/>
                    <a:pt x="1" y="23"/>
                    <a:pt x="1" y="69"/>
                  </a:cubicBezTo>
                  <a:cubicBezTo>
                    <a:pt x="46" y="69"/>
                    <a:pt x="92" y="92"/>
                    <a:pt x="138" y="114"/>
                  </a:cubicBezTo>
                  <a:cubicBezTo>
                    <a:pt x="160" y="69"/>
                    <a:pt x="160" y="46"/>
                    <a:pt x="160" y="46"/>
                  </a:cubicBezTo>
                  <a:cubicBezTo>
                    <a:pt x="115" y="23"/>
                    <a:pt x="69" y="0"/>
                    <a:pt x="24" y="0"/>
                  </a:cubicBezTo>
                  <a:close/>
                </a:path>
              </a:pathLst>
            </a:custGeom>
            <a:solidFill>
              <a:srgbClr val="FF86D2"/>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1" name="Google Shape;5631;p127"/>
            <p:cNvSpPr/>
            <p:nvPr/>
          </p:nvSpPr>
          <p:spPr>
            <a:xfrm>
              <a:off x="3364050" y="2497700"/>
              <a:ext cx="1150" cy="5175"/>
            </a:xfrm>
            <a:custGeom>
              <a:avLst/>
              <a:gdLst/>
              <a:ahLst/>
              <a:cxnLst/>
              <a:rect l="l" t="t" r="r" b="b"/>
              <a:pathLst>
                <a:path w="46" h="207" extrusionOk="0">
                  <a:moveTo>
                    <a:pt x="0" y="206"/>
                  </a:moveTo>
                  <a:cubicBezTo>
                    <a:pt x="0" y="206"/>
                    <a:pt x="0" y="206"/>
                    <a:pt x="0" y="206"/>
                  </a:cubicBezTo>
                  <a:cubicBezTo>
                    <a:pt x="23" y="115"/>
                    <a:pt x="23" y="46"/>
                    <a:pt x="46" y="1"/>
                  </a:cubicBezTo>
                  <a:cubicBezTo>
                    <a:pt x="46" y="1"/>
                    <a:pt x="46" y="1"/>
                    <a:pt x="46" y="1"/>
                  </a:cubicBezTo>
                  <a:cubicBezTo>
                    <a:pt x="23" y="46"/>
                    <a:pt x="23" y="115"/>
                    <a:pt x="0" y="206"/>
                  </a:cubicBezTo>
                  <a:close/>
                </a:path>
              </a:pathLst>
            </a:custGeom>
            <a:solidFill>
              <a:srgbClr val="FF8FDA"/>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2" name="Google Shape;5632;p127"/>
            <p:cNvSpPr/>
            <p:nvPr/>
          </p:nvSpPr>
          <p:spPr>
            <a:xfrm>
              <a:off x="3365175" y="2496000"/>
              <a:ext cx="600" cy="1725"/>
            </a:xfrm>
            <a:custGeom>
              <a:avLst/>
              <a:gdLst/>
              <a:ahLst/>
              <a:cxnLst/>
              <a:rect l="l" t="t" r="r" b="b"/>
              <a:pathLst>
                <a:path w="24" h="69" extrusionOk="0">
                  <a:moveTo>
                    <a:pt x="1" y="0"/>
                  </a:moveTo>
                  <a:cubicBezTo>
                    <a:pt x="1" y="0"/>
                    <a:pt x="1" y="23"/>
                    <a:pt x="1" y="69"/>
                  </a:cubicBezTo>
                  <a:cubicBezTo>
                    <a:pt x="1" y="23"/>
                    <a:pt x="24" y="0"/>
                    <a:pt x="24" y="0"/>
                  </a:cubicBezTo>
                  <a:close/>
                </a:path>
              </a:pathLst>
            </a:custGeom>
            <a:solidFill>
              <a:srgbClr val="FF86D2"/>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3" name="Google Shape;5633;p127"/>
            <p:cNvSpPr/>
            <p:nvPr/>
          </p:nvSpPr>
          <p:spPr>
            <a:xfrm>
              <a:off x="3361175" y="2497125"/>
              <a:ext cx="4025" cy="5750"/>
            </a:xfrm>
            <a:custGeom>
              <a:avLst/>
              <a:gdLst/>
              <a:ahLst/>
              <a:cxnLst/>
              <a:rect l="l" t="t" r="r" b="b"/>
              <a:pathLst>
                <a:path w="161" h="230" extrusionOk="0">
                  <a:moveTo>
                    <a:pt x="24" y="1"/>
                  </a:moveTo>
                  <a:cubicBezTo>
                    <a:pt x="1" y="47"/>
                    <a:pt x="1" y="115"/>
                    <a:pt x="1" y="206"/>
                  </a:cubicBezTo>
                  <a:cubicBezTo>
                    <a:pt x="47" y="229"/>
                    <a:pt x="69" y="229"/>
                    <a:pt x="115" y="229"/>
                  </a:cubicBezTo>
                  <a:cubicBezTo>
                    <a:pt x="138" y="138"/>
                    <a:pt x="138" y="69"/>
                    <a:pt x="161" y="24"/>
                  </a:cubicBezTo>
                  <a:cubicBezTo>
                    <a:pt x="115" y="24"/>
                    <a:pt x="47" y="1"/>
                    <a:pt x="24" y="1"/>
                  </a:cubicBezTo>
                  <a:close/>
                </a:path>
              </a:pathLst>
            </a:custGeom>
            <a:solidFill>
              <a:srgbClr val="FF8FDA"/>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4" name="Google Shape;5634;p127"/>
            <p:cNvSpPr/>
            <p:nvPr/>
          </p:nvSpPr>
          <p:spPr>
            <a:xfrm>
              <a:off x="3361750" y="2495425"/>
              <a:ext cx="3450" cy="2300"/>
            </a:xfrm>
            <a:custGeom>
              <a:avLst/>
              <a:gdLst/>
              <a:ahLst/>
              <a:cxnLst/>
              <a:rect l="l" t="t" r="r" b="b"/>
              <a:pathLst>
                <a:path w="138" h="92" extrusionOk="0">
                  <a:moveTo>
                    <a:pt x="1" y="0"/>
                  </a:moveTo>
                  <a:cubicBezTo>
                    <a:pt x="1" y="0"/>
                    <a:pt x="1" y="23"/>
                    <a:pt x="1" y="69"/>
                  </a:cubicBezTo>
                  <a:cubicBezTo>
                    <a:pt x="24" y="69"/>
                    <a:pt x="92" y="92"/>
                    <a:pt x="138" y="92"/>
                  </a:cubicBezTo>
                  <a:cubicBezTo>
                    <a:pt x="138" y="46"/>
                    <a:pt x="138" y="23"/>
                    <a:pt x="138" y="23"/>
                  </a:cubicBezTo>
                  <a:cubicBezTo>
                    <a:pt x="92" y="0"/>
                    <a:pt x="46" y="0"/>
                    <a:pt x="1" y="0"/>
                  </a:cubicBezTo>
                  <a:close/>
                </a:path>
              </a:pathLst>
            </a:custGeom>
            <a:solidFill>
              <a:srgbClr val="FF86D2"/>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5" name="Google Shape;5635;p127"/>
            <p:cNvSpPr/>
            <p:nvPr/>
          </p:nvSpPr>
          <p:spPr>
            <a:xfrm>
              <a:off x="3365750" y="2492575"/>
              <a:ext cx="5150" cy="4575"/>
            </a:xfrm>
            <a:custGeom>
              <a:avLst/>
              <a:gdLst/>
              <a:ahLst/>
              <a:cxnLst/>
              <a:rect l="l" t="t" r="r" b="b"/>
              <a:pathLst>
                <a:path w="206" h="183" extrusionOk="0">
                  <a:moveTo>
                    <a:pt x="23" y="0"/>
                  </a:moveTo>
                  <a:cubicBezTo>
                    <a:pt x="23" y="46"/>
                    <a:pt x="1" y="92"/>
                    <a:pt x="1" y="137"/>
                  </a:cubicBezTo>
                  <a:cubicBezTo>
                    <a:pt x="46" y="137"/>
                    <a:pt x="92" y="160"/>
                    <a:pt x="137" y="183"/>
                  </a:cubicBezTo>
                  <a:cubicBezTo>
                    <a:pt x="160" y="137"/>
                    <a:pt x="183" y="92"/>
                    <a:pt x="206" y="46"/>
                  </a:cubicBezTo>
                  <a:cubicBezTo>
                    <a:pt x="137" y="23"/>
                    <a:pt x="92" y="0"/>
                    <a:pt x="23" y="0"/>
                  </a:cubicBezTo>
                  <a:close/>
                </a:path>
              </a:pathLst>
            </a:custGeom>
            <a:solidFill>
              <a:srgbClr val="FF84CF"/>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6" name="Google Shape;5636;p127"/>
            <p:cNvSpPr/>
            <p:nvPr/>
          </p:nvSpPr>
          <p:spPr>
            <a:xfrm>
              <a:off x="3366325" y="2489150"/>
              <a:ext cx="5725" cy="4575"/>
            </a:xfrm>
            <a:custGeom>
              <a:avLst/>
              <a:gdLst/>
              <a:ahLst/>
              <a:cxnLst/>
              <a:rect l="l" t="t" r="r" b="b"/>
              <a:pathLst>
                <a:path w="229" h="183" extrusionOk="0">
                  <a:moveTo>
                    <a:pt x="23" y="0"/>
                  </a:moveTo>
                  <a:cubicBezTo>
                    <a:pt x="23" y="46"/>
                    <a:pt x="0" y="92"/>
                    <a:pt x="0" y="137"/>
                  </a:cubicBezTo>
                  <a:cubicBezTo>
                    <a:pt x="69" y="137"/>
                    <a:pt x="114" y="160"/>
                    <a:pt x="183" y="183"/>
                  </a:cubicBezTo>
                  <a:cubicBezTo>
                    <a:pt x="206" y="137"/>
                    <a:pt x="206" y="92"/>
                    <a:pt x="229" y="46"/>
                  </a:cubicBezTo>
                  <a:cubicBezTo>
                    <a:pt x="160" y="23"/>
                    <a:pt x="92" y="0"/>
                    <a:pt x="23" y="0"/>
                  </a:cubicBezTo>
                  <a:close/>
                </a:path>
              </a:pathLst>
            </a:custGeom>
            <a:solidFill>
              <a:srgbClr val="FF80CB"/>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7" name="Google Shape;5637;p127"/>
            <p:cNvSpPr/>
            <p:nvPr/>
          </p:nvSpPr>
          <p:spPr>
            <a:xfrm>
              <a:off x="3361750" y="2491425"/>
              <a:ext cx="4600" cy="4600"/>
            </a:xfrm>
            <a:custGeom>
              <a:avLst/>
              <a:gdLst/>
              <a:ahLst/>
              <a:cxnLst/>
              <a:rect l="l" t="t" r="r" b="b"/>
              <a:pathLst>
                <a:path w="184" h="184" extrusionOk="0">
                  <a:moveTo>
                    <a:pt x="1" y="1"/>
                  </a:moveTo>
                  <a:cubicBezTo>
                    <a:pt x="1" y="69"/>
                    <a:pt x="1" y="115"/>
                    <a:pt x="1" y="160"/>
                  </a:cubicBezTo>
                  <a:cubicBezTo>
                    <a:pt x="46" y="160"/>
                    <a:pt x="92" y="160"/>
                    <a:pt x="161" y="183"/>
                  </a:cubicBezTo>
                  <a:cubicBezTo>
                    <a:pt x="161" y="138"/>
                    <a:pt x="183" y="92"/>
                    <a:pt x="183" y="46"/>
                  </a:cubicBezTo>
                  <a:cubicBezTo>
                    <a:pt x="115" y="23"/>
                    <a:pt x="69" y="23"/>
                    <a:pt x="1" y="1"/>
                  </a:cubicBezTo>
                  <a:close/>
                </a:path>
              </a:pathLst>
            </a:custGeom>
            <a:solidFill>
              <a:srgbClr val="FF84CF"/>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8" name="Google Shape;5638;p127"/>
            <p:cNvSpPr/>
            <p:nvPr/>
          </p:nvSpPr>
          <p:spPr>
            <a:xfrm>
              <a:off x="3361750" y="2488000"/>
              <a:ext cx="5175" cy="4600"/>
            </a:xfrm>
            <a:custGeom>
              <a:avLst/>
              <a:gdLst/>
              <a:ahLst/>
              <a:cxnLst/>
              <a:rect l="l" t="t" r="r" b="b"/>
              <a:pathLst>
                <a:path w="207" h="184" extrusionOk="0">
                  <a:moveTo>
                    <a:pt x="1" y="1"/>
                  </a:moveTo>
                  <a:cubicBezTo>
                    <a:pt x="1" y="46"/>
                    <a:pt x="1" y="92"/>
                    <a:pt x="1" y="138"/>
                  </a:cubicBezTo>
                  <a:cubicBezTo>
                    <a:pt x="69" y="160"/>
                    <a:pt x="115" y="160"/>
                    <a:pt x="183" y="183"/>
                  </a:cubicBezTo>
                  <a:cubicBezTo>
                    <a:pt x="183" y="138"/>
                    <a:pt x="206" y="92"/>
                    <a:pt x="206" y="46"/>
                  </a:cubicBezTo>
                  <a:cubicBezTo>
                    <a:pt x="138" y="23"/>
                    <a:pt x="69" y="23"/>
                    <a:pt x="1" y="1"/>
                  </a:cubicBezTo>
                  <a:close/>
                </a:path>
              </a:pathLst>
            </a:custGeom>
            <a:solidFill>
              <a:srgbClr val="FF80CB"/>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9" name="Google Shape;5639;p127"/>
            <p:cNvSpPr/>
            <p:nvPr/>
          </p:nvSpPr>
          <p:spPr>
            <a:xfrm>
              <a:off x="3366900" y="2485150"/>
              <a:ext cx="6875" cy="5150"/>
            </a:xfrm>
            <a:custGeom>
              <a:avLst/>
              <a:gdLst/>
              <a:ahLst/>
              <a:cxnLst/>
              <a:rect l="l" t="t" r="r" b="b"/>
              <a:pathLst>
                <a:path w="275" h="206" extrusionOk="0">
                  <a:moveTo>
                    <a:pt x="46" y="1"/>
                  </a:moveTo>
                  <a:cubicBezTo>
                    <a:pt x="23" y="46"/>
                    <a:pt x="23" y="115"/>
                    <a:pt x="0" y="160"/>
                  </a:cubicBezTo>
                  <a:cubicBezTo>
                    <a:pt x="69" y="160"/>
                    <a:pt x="137" y="183"/>
                    <a:pt x="206" y="206"/>
                  </a:cubicBezTo>
                  <a:cubicBezTo>
                    <a:pt x="228" y="160"/>
                    <a:pt x="251" y="137"/>
                    <a:pt x="274" y="92"/>
                  </a:cubicBezTo>
                  <a:cubicBezTo>
                    <a:pt x="183" y="69"/>
                    <a:pt x="114" y="46"/>
                    <a:pt x="46" y="1"/>
                  </a:cubicBezTo>
                  <a:close/>
                </a:path>
              </a:pathLst>
            </a:custGeom>
            <a:solidFill>
              <a:srgbClr val="FF78C4"/>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0" name="Google Shape;5640;p127"/>
            <p:cNvSpPr/>
            <p:nvPr/>
          </p:nvSpPr>
          <p:spPr>
            <a:xfrm>
              <a:off x="3368025" y="2481725"/>
              <a:ext cx="6875" cy="5725"/>
            </a:xfrm>
            <a:custGeom>
              <a:avLst/>
              <a:gdLst/>
              <a:ahLst/>
              <a:cxnLst/>
              <a:rect l="l" t="t" r="r" b="b"/>
              <a:pathLst>
                <a:path w="275" h="229" extrusionOk="0">
                  <a:moveTo>
                    <a:pt x="24" y="1"/>
                  </a:moveTo>
                  <a:cubicBezTo>
                    <a:pt x="24" y="46"/>
                    <a:pt x="1" y="92"/>
                    <a:pt x="1" y="138"/>
                  </a:cubicBezTo>
                  <a:cubicBezTo>
                    <a:pt x="69" y="183"/>
                    <a:pt x="138" y="206"/>
                    <a:pt x="229" y="229"/>
                  </a:cubicBezTo>
                  <a:cubicBezTo>
                    <a:pt x="229" y="183"/>
                    <a:pt x="252" y="138"/>
                    <a:pt x="275" y="92"/>
                  </a:cubicBezTo>
                  <a:cubicBezTo>
                    <a:pt x="183" y="69"/>
                    <a:pt x="115" y="46"/>
                    <a:pt x="24" y="1"/>
                  </a:cubicBezTo>
                  <a:close/>
                </a:path>
              </a:pathLst>
            </a:custGeom>
            <a:solidFill>
              <a:srgbClr val="FF72BD"/>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1" name="Google Shape;5641;p127"/>
            <p:cNvSpPr/>
            <p:nvPr/>
          </p:nvSpPr>
          <p:spPr>
            <a:xfrm>
              <a:off x="3361750" y="2484575"/>
              <a:ext cx="6300" cy="4600"/>
            </a:xfrm>
            <a:custGeom>
              <a:avLst/>
              <a:gdLst/>
              <a:ahLst/>
              <a:cxnLst/>
              <a:rect l="l" t="t" r="r" b="b"/>
              <a:pathLst>
                <a:path w="252" h="184" extrusionOk="0">
                  <a:moveTo>
                    <a:pt x="24" y="1"/>
                  </a:moveTo>
                  <a:cubicBezTo>
                    <a:pt x="24" y="46"/>
                    <a:pt x="1" y="92"/>
                    <a:pt x="1" y="138"/>
                  </a:cubicBezTo>
                  <a:cubicBezTo>
                    <a:pt x="69" y="160"/>
                    <a:pt x="138" y="160"/>
                    <a:pt x="206" y="183"/>
                  </a:cubicBezTo>
                  <a:cubicBezTo>
                    <a:pt x="229" y="138"/>
                    <a:pt x="229" y="69"/>
                    <a:pt x="252" y="24"/>
                  </a:cubicBezTo>
                  <a:cubicBezTo>
                    <a:pt x="161" y="24"/>
                    <a:pt x="92" y="1"/>
                    <a:pt x="24" y="1"/>
                  </a:cubicBezTo>
                  <a:close/>
                </a:path>
              </a:pathLst>
            </a:custGeom>
            <a:solidFill>
              <a:srgbClr val="FF78C4"/>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2" name="Google Shape;5642;p127"/>
            <p:cNvSpPr/>
            <p:nvPr/>
          </p:nvSpPr>
          <p:spPr>
            <a:xfrm>
              <a:off x="3362325" y="2481150"/>
              <a:ext cx="6300" cy="4025"/>
            </a:xfrm>
            <a:custGeom>
              <a:avLst/>
              <a:gdLst/>
              <a:ahLst/>
              <a:cxnLst/>
              <a:rect l="l" t="t" r="r" b="b"/>
              <a:pathLst>
                <a:path w="252" h="161" extrusionOk="0">
                  <a:moveTo>
                    <a:pt x="1" y="1"/>
                  </a:moveTo>
                  <a:cubicBezTo>
                    <a:pt x="1" y="46"/>
                    <a:pt x="1" y="92"/>
                    <a:pt x="1" y="138"/>
                  </a:cubicBezTo>
                  <a:cubicBezTo>
                    <a:pt x="69" y="138"/>
                    <a:pt x="138" y="161"/>
                    <a:pt x="229" y="161"/>
                  </a:cubicBezTo>
                  <a:cubicBezTo>
                    <a:pt x="229" y="115"/>
                    <a:pt x="252" y="69"/>
                    <a:pt x="252" y="24"/>
                  </a:cubicBezTo>
                  <a:cubicBezTo>
                    <a:pt x="183" y="24"/>
                    <a:pt x="92" y="1"/>
                    <a:pt x="1" y="1"/>
                  </a:cubicBezTo>
                  <a:close/>
                </a:path>
              </a:pathLst>
            </a:custGeom>
            <a:solidFill>
              <a:srgbClr val="FF72BD"/>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3" name="Google Shape;5643;p127"/>
            <p:cNvSpPr/>
            <p:nvPr/>
          </p:nvSpPr>
          <p:spPr>
            <a:xfrm>
              <a:off x="3368600" y="2480025"/>
              <a:ext cx="6875" cy="4000"/>
            </a:xfrm>
            <a:custGeom>
              <a:avLst/>
              <a:gdLst/>
              <a:ahLst/>
              <a:cxnLst/>
              <a:rect l="l" t="t" r="r" b="b"/>
              <a:pathLst>
                <a:path w="275" h="160" extrusionOk="0">
                  <a:moveTo>
                    <a:pt x="23" y="0"/>
                  </a:moveTo>
                  <a:cubicBezTo>
                    <a:pt x="23" y="46"/>
                    <a:pt x="1" y="69"/>
                    <a:pt x="1" y="69"/>
                  </a:cubicBezTo>
                  <a:cubicBezTo>
                    <a:pt x="92" y="114"/>
                    <a:pt x="160" y="137"/>
                    <a:pt x="252" y="160"/>
                  </a:cubicBezTo>
                  <a:cubicBezTo>
                    <a:pt x="252" y="160"/>
                    <a:pt x="252" y="137"/>
                    <a:pt x="275" y="91"/>
                  </a:cubicBezTo>
                  <a:cubicBezTo>
                    <a:pt x="183" y="69"/>
                    <a:pt x="115" y="23"/>
                    <a:pt x="23" y="0"/>
                  </a:cubicBezTo>
                  <a:close/>
                </a:path>
              </a:pathLst>
            </a:custGeom>
            <a:solidFill>
              <a:srgbClr val="FF6DB8"/>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4" name="Google Shape;5644;p127"/>
            <p:cNvSpPr/>
            <p:nvPr/>
          </p:nvSpPr>
          <p:spPr>
            <a:xfrm>
              <a:off x="3369175" y="2474875"/>
              <a:ext cx="8575" cy="7450"/>
            </a:xfrm>
            <a:custGeom>
              <a:avLst/>
              <a:gdLst/>
              <a:ahLst/>
              <a:cxnLst/>
              <a:rect l="l" t="t" r="r" b="b"/>
              <a:pathLst>
                <a:path w="343" h="298" extrusionOk="0">
                  <a:moveTo>
                    <a:pt x="46" y="1"/>
                  </a:moveTo>
                  <a:cubicBezTo>
                    <a:pt x="23" y="92"/>
                    <a:pt x="23" y="160"/>
                    <a:pt x="0" y="206"/>
                  </a:cubicBezTo>
                  <a:cubicBezTo>
                    <a:pt x="92" y="229"/>
                    <a:pt x="160" y="275"/>
                    <a:pt x="252" y="297"/>
                  </a:cubicBezTo>
                  <a:cubicBezTo>
                    <a:pt x="274" y="252"/>
                    <a:pt x="297" y="183"/>
                    <a:pt x="343" y="92"/>
                  </a:cubicBezTo>
                  <a:cubicBezTo>
                    <a:pt x="252" y="69"/>
                    <a:pt x="137" y="23"/>
                    <a:pt x="46" y="1"/>
                  </a:cubicBezTo>
                  <a:close/>
                </a:path>
              </a:pathLst>
            </a:custGeom>
            <a:solidFill>
              <a:srgbClr val="FF6AB5"/>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5" name="Google Shape;5645;p127"/>
            <p:cNvSpPr/>
            <p:nvPr/>
          </p:nvSpPr>
          <p:spPr>
            <a:xfrm>
              <a:off x="3362325" y="2479450"/>
              <a:ext cx="6875" cy="2300"/>
            </a:xfrm>
            <a:custGeom>
              <a:avLst/>
              <a:gdLst/>
              <a:ahLst/>
              <a:cxnLst/>
              <a:rect l="l" t="t" r="r" b="b"/>
              <a:pathLst>
                <a:path w="275" h="92" extrusionOk="0">
                  <a:moveTo>
                    <a:pt x="1" y="0"/>
                  </a:moveTo>
                  <a:lnTo>
                    <a:pt x="1" y="69"/>
                  </a:lnTo>
                  <a:cubicBezTo>
                    <a:pt x="92" y="69"/>
                    <a:pt x="183" y="92"/>
                    <a:pt x="252" y="92"/>
                  </a:cubicBezTo>
                  <a:cubicBezTo>
                    <a:pt x="252" y="92"/>
                    <a:pt x="274" y="69"/>
                    <a:pt x="274" y="23"/>
                  </a:cubicBezTo>
                  <a:cubicBezTo>
                    <a:pt x="183" y="23"/>
                    <a:pt x="92" y="0"/>
                    <a:pt x="1" y="0"/>
                  </a:cubicBezTo>
                  <a:close/>
                </a:path>
              </a:pathLst>
            </a:custGeom>
            <a:solidFill>
              <a:srgbClr val="FF6DB8"/>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6" name="Google Shape;5646;p127"/>
            <p:cNvSpPr/>
            <p:nvPr/>
          </p:nvSpPr>
          <p:spPr>
            <a:xfrm>
              <a:off x="3362325" y="2473750"/>
              <a:ext cx="8025" cy="6300"/>
            </a:xfrm>
            <a:custGeom>
              <a:avLst/>
              <a:gdLst/>
              <a:ahLst/>
              <a:cxnLst/>
              <a:rect l="l" t="t" r="r" b="b"/>
              <a:pathLst>
                <a:path w="321" h="252" extrusionOk="0">
                  <a:moveTo>
                    <a:pt x="23" y="0"/>
                  </a:moveTo>
                  <a:cubicBezTo>
                    <a:pt x="1" y="91"/>
                    <a:pt x="1" y="183"/>
                    <a:pt x="1" y="228"/>
                  </a:cubicBezTo>
                  <a:cubicBezTo>
                    <a:pt x="92" y="228"/>
                    <a:pt x="183" y="251"/>
                    <a:pt x="274" y="251"/>
                  </a:cubicBezTo>
                  <a:cubicBezTo>
                    <a:pt x="297" y="205"/>
                    <a:pt x="297" y="137"/>
                    <a:pt x="320" y="46"/>
                  </a:cubicBezTo>
                  <a:cubicBezTo>
                    <a:pt x="229" y="23"/>
                    <a:pt x="115" y="23"/>
                    <a:pt x="23" y="0"/>
                  </a:cubicBezTo>
                  <a:close/>
                </a:path>
              </a:pathLst>
            </a:custGeom>
            <a:solidFill>
              <a:srgbClr val="FF6AB5"/>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7" name="Google Shape;5647;p127"/>
            <p:cNvSpPr/>
            <p:nvPr/>
          </p:nvSpPr>
          <p:spPr>
            <a:xfrm>
              <a:off x="3336075" y="2497100"/>
              <a:ext cx="25700" cy="18325"/>
            </a:xfrm>
            <a:custGeom>
              <a:avLst/>
              <a:gdLst/>
              <a:ahLst/>
              <a:cxnLst/>
              <a:rect l="l" t="t" r="r" b="b"/>
              <a:pathLst>
                <a:path w="1028" h="733" extrusionOk="0">
                  <a:moveTo>
                    <a:pt x="987" y="0"/>
                  </a:moveTo>
                  <a:cubicBezTo>
                    <a:pt x="674" y="0"/>
                    <a:pt x="285" y="244"/>
                    <a:pt x="1" y="550"/>
                  </a:cubicBezTo>
                  <a:cubicBezTo>
                    <a:pt x="23" y="595"/>
                    <a:pt x="46" y="664"/>
                    <a:pt x="92" y="732"/>
                  </a:cubicBezTo>
                  <a:cubicBezTo>
                    <a:pt x="375" y="427"/>
                    <a:pt x="720" y="206"/>
                    <a:pt x="969" y="206"/>
                  </a:cubicBezTo>
                  <a:cubicBezTo>
                    <a:pt x="981" y="206"/>
                    <a:pt x="993" y="206"/>
                    <a:pt x="1005" y="207"/>
                  </a:cubicBezTo>
                  <a:cubicBezTo>
                    <a:pt x="1005" y="116"/>
                    <a:pt x="1005" y="48"/>
                    <a:pt x="1028" y="2"/>
                  </a:cubicBezTo>
                  <a:cubicBezTo>
                    <a:pt x="1014" y="1"/>
                    <a:pt x="1001" y="0"/>
                    <a:pt x="987" y="0"/>
                  </a:cubicBezTo>
                  <a:close/>
                </a:path>
              </a:pathLst>
            </a:custGeom>
            <a:solidFill>
              <a:srgbClr val="FF8FDA"/>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8" name="Google Shape;5648;p127"/>
            <p:cNvSpPr/>
            <p:nvPr/>
          </p:nvSpPr>
          <p:spPr>
            <a:xfrm>
              <a:off x="3334925" y="2495375"/>
              <a:ext cx="26850" cy="15475"/>
            </a:xfrm>
            <a:custGeom>
              <a:avLst/>
              <a:gdLst/>
              <a:ahLst/>
              <a:cxnLst/>
              <a:rect l="l" t="t" r="r" b="b"/>
              <a:pathLst>
                <a:path w="1074" h="619" extrusionOk="0">
                  <a:moveTo>
                    <a:pt x="1023" y="1"/>
                  </a:moveTo>
                  <a:cubicBezTo>
                    <a:pt x="673" y="1"/>
                    <a:pt x="306" y="223"/>
                    <a:pt x="1" y="527"/>
                  </a:cubicBezTo>
                  <a:cubicBezTo>
                    <a:pt x="1" y="550"/>
                    <a:pt x="24" y="573"/>
                    <a:pt x="47" y="619"/>
                  </a:cubicBezTo>
                  <a:cubicBezTo>
                    <a:pt x="331" y="313"/>
                    <a:pt x="720" y="69"/>
                    <a:pt x="1033" y="69"/>
                  </a:cubicBezTo>
                  <a:cubicBezTo>
                    <a:pt x="1047" y="69"/>
                    <a:pt x="1060" y="70"/>
                    <a:pt x="1074" y="71"/>
                  </a:cubicBezTo>
                  <a:cubicBezTo>
                    <a:pt x="1074" y="25"/>
                    <a:pt x="1074" y="2"/>
                    <a:pt x="1074" y="2"/>
                  </a:cubicBezTo>
                  <a:cubicBezTo>
                    <a:pt x="1057" y="1"/>
                    <a:pt x="1040" y="1"/>
                    <a:pt x="1023" y="1"/>
                  </a:cubicBezTo>
                  <a:close/>
                </a:path>
              </a:pathLst>
            </a:custGeom>
            <a:solidFill>
              <a:srgbClr val="FF86D2"/>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9" name="Google Shape;5649;p127"/>
            <p:cNvSpPr/>
            <p:nvPr/>
          </p:nvSpPr>
          <p:spPr>
            <a:xfrm>
              <a:off x="3334375" y="2510825"/>
              <a:ext cx="4000" cy="6875"/>
            </a:xfrm>
            <a:custGeom>
              <a:avLst/>
              <a:gdLst/>
              <a:ahLst/>
              <a:cxnLst/>
              <a:rect l="l" t="t" r="r" b="b"/>
              <a:pathLst>
                <a:path w="160" h="275" extrusionOk="0">
                  <a:moveTo>
                    <a:pt x="69" y="1"/>
                  </a:moveTo>
                  <a:cubicBezTo>
                    <a:pt x="46" y="23"/>
                    <a:pt x="23" y="46"/>
                    <a:pt x="0" y="69"/>
                  </a:cubicBezTo>
                  <a:cubicBezTo>
                    <a:pt x="23" y="115"/>
                    <a:pt x="46" y="183"/>
                    <a:pt x="91" y="275"/>
                  </a:cubicBezTo>
                  <a:cubicBezTo>
                    <a:pt x="114" y="229"/>
                    <a:pt x="137" y="206"/>
                    <a:pt x="160" y="183"/>
                  </a:cubicBezTo>
                  <a:cubicBezTo>
                    <a:pt x="114" y="115"/>
                    <a:pt x="91" y="46"/>
                    <a:pt x="69" y="1"/>
                  </a:cubicBezTo>
                  <a:close/>
                </a:path>
              </a:pathLst>
            </a:custGeom>
            <a:solidFill>
              <a:srgbClr val="FF8FDA"/>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0" name="Google Shape;5650;p127"/>
            <p:cNvSpPr/>
            <p:nvPr/>
          </p:nvSpPr>
          <p:spPr>
            <a:xfrm>
              <a:off x="3333225" y="2508550"/>
              <a:ext cx="2875" cy="4025"/>
            </a:xfrm>
            <a:custGeom>
              <a:avLst/>
              <a:gdLst/>
              <a:ahLst/>
              <a:cxnLst/>
              <a:rect l="l" t="t" r="r" b="b"/>
              <a:pathLst>
                <a:path w="115" h="161" extrusionOk="0">
                  <a:moveTo>
                    <a:pt x="69" y="0"/>
                  </a:moveTo>
                  <a:cubicBezTo>
                    <a:pt x="46" y="23"/>
                    <a:pt x="23" y="69"/>
                    <a:pt x="0" y="92"/>
                  </a:cubicBezTo>
                  <a:cubicBezTo>
                    <a:pt x="0" y="92"/>
                    <a:pt x="23" y="114"/>
                    <a:pt x="46" y="160"/>
                  </a:cubicBezTo>
                  <a:cubicBezTo>
                    <a:pt x="69" y="137"/>
                    <a:pt x="92" y="114"/>
                    <a:pt x="115" y="92"/>
                  </a:cubicBezTo>
                  <a:cubicBezTo>
                    <a:pt x="92" y="46"/>
                    <a:pt x="69" y="23"/>
                    <a:pt x="69" y="0"/>
                  </a:cubicBezTo>
                  <a:close/>
                </a:path>
              </a:pathLst>
            </a:custGeom>
            <a:solidFill>
              <a:srgbClr val="FF86D2"/>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1" name="Google Shape;5651;p127"/>
            <p:cNvSpPr/>
            <p:nvPr/>
          </p:nvSpPr>
          <p:spPr>
            <a:xfrm>
              <a:off x="3313250" y="2512550"/>
              <a:ext cx="23425" cy="32550"/>
            </a:xfrm>
            <a:custGeom>
              <a:avLst/>
              <a:gdLst/>
              <a:ahLst/>
              <a:cxnLst/>
              <a:rect l="l" t="t" r="r" b="b"/>
              <a:pathLst>
                <a:path w="937" h="1302" extrusionOk="0">
                  <a:moveTo>
                    <a:pt x="845" y="0"/>
                  </a:moveTo>
                  <a:cubicBezTo>
                    <a:pt x="526" y="343"/>
                    <a:pt x="229" y="776"/>
                    <a:pt x="1" y="1210"/>
                  </a:cubicBezTo>
                  <a:cubicBezTo>
                    <a:pt x="46" y="1233"/>
                    <a:pt x="92" y="1256"/>
                    <a:pt x="183" y="1301"/>
                  </a:cubicBezTo>
                  <a:cubicBezTo>
                    <a:pt x="411" y="913"/>
                    <a:pt x="663" y="525"/>
                    <a:pt x="936" y="206"/>
                  </a:cubicBezTo>
                  <a:cubicBezTo>
                    <a:pt x="891" y="114"/>
                    <a:pt x="868" y="46"/>
                    <a:pt x="845" y="0"/>
                  </a:cubicBezTo>
                  <a:close/>
                </a:path>
              </a:pathLst>
            </a:custGeom>
            <a:solidFill>
              <a:srgbClr val="FF8FDA"/>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2" name="Google Shape;5652;p127"/>
            <p:cNvSpPr/>
            <p:nvPr/>
          </p:nvSpPr>
          <p:spPr>
            <a:xfrm>
              <a:off x="3311550" y="2510825"/>
              <a:ext cx="22850" cy="31975"/>
            </a:xfrm>
            <a:custGeom>
              <a:avLst/>
              <a:gdLst/>
              <a:ahLst/>
              <a:cxnLst/>
              <a:rect l="l" t="t" r="r" b="b"/>
              <a:pathLst>
                <a:path w="914" h="1279" extrusionOk="0">
                  <a:moveTo>
                    <a:pt x="867" y="1"/>
                  </a:moveTo>
                  <a:cubicBezTo>
                    <a:pt x="525" y="366"/>
                    <a:pt x="251" y="800"/>
                    <a:pt x="0" y="1233"/>
                  </a:cubicBezTo>
                  <a:cubicBezTo>
                    <a:pt x="0" y="1233"/>
                    <a:pt x="23" y="1256"/>
                    <a:pt x="69" y="1279"/>
                  </a:cubicBezTo>
                  <a:cubicBezTo>
                    <a:pt x="297" y="845"/>
                    <a:pt x="594" y="412"/>
                    <a:pt x="913" y="69"/>
                  </a:cubicBezTo>
                  <a:cubicBezTo>
                    <a:pt x="890" y="23"/>
                    <a:pt x="867" y="1"/>
                    <a:pt x="867" y="1"/>
                  </a:cubicBezTo>
                  <a:close/>
                </a:path>
              </a:pathLst>
            </a:custGeom>
            <a:solidFill>
              <a:srgbClr val="FF86D2"/>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3" name="Google Shape;5653;p127"/>
            <p:cNvSpPr/>
            <p:nvPr/>
          </p:nvSpPr>
          <p:spPr>
            <a:xfrm>
              <a:off x="3331500" y="2491400"/>
              <a:ext cx="30275" cy="19450"/>
            </a:xfrm>
            <a:custGeom>
              <a:avLst/>
              <a:gdLst/>
              <a:ahLst/>
              <a:cxnLst/>
              <a:rect l="l" t="t" r="r" b="b"/>
              <a:pathLst>
                <a:path w="1211" h="778" extrusionOk="0">
                  <a:moveTo>
                    <a:pt x="1164" y="0"/>
                  </a:moveTo>
                  <a:cubicBezTo>
                    <a:pt x="725" y="0"/>
                    <a:pt x="310" y="310"/>
                    <a:pt x="1" y="641"/>
                  </a:cubicBezTo>
                  <a:cubicBezTo>
                    <a:pt x="24" y="686"/>
                    <a:pt x="47" y="732"/>
                    <a:pt x="69" y="778"/>
                  </a:cubicBezTo>
                  <a:cubicBezTo>
                    <a:pt x="377" y="427"/>
                    <a:pt x="768" y="160"/>
                    <a:pt x="1163" y="160"/>
                  </a:cubicBezTo>
                  <a:cubicBezTo>
                    <a:pt x="1179" y="160"/>
                    <a:pt x="1195" y="160"/>
                    <a:pt x="1211" y="161"/>
                  </a:cubicBezTo>
                  <a:cubicBezTo>
                    <a:pt x="1211" y="116"/>
                    <a:pt x="1211" y="70"/>
                    <a:pt x="1211" y="2"/>
                  </a:cubicBezTo>
                  <a:cubicBezTo>
                    <a:pt x="1195" y="1"/>
                    <a:pt x="1180" y="0"/>
                    <a:pt x="1164" y="0"/>
                  </a:cubicBezTo>
                  <a:close/>
                </a:path>
              </a:pathLst>
            </a:custGeom>
            <a:solidFill>
              <a:srgbClr val="FF84CF"/>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4" name="Google Shape;5654;p127"/>
            <p:cNvSpPr/>
            <p:nvPr/>
          </p:nvSpPr>
          <p:spPr>
            <a:xfrm>
              <a:off x="3329225" y="2487975"/>
              <a:ext cx="32550" cy="19450"/>
            </a:xfrm>
            <a:custGeom>
              <a:avLst/>
              <a:gdLst/>
              <a:ahLst/>
              <a:cxnLst/>
              <a:rect l="l" t="t" r="r" b="b"/>
              <a:pathLst>
                <a:path w="1302" h="778" extrusionOk="0">
                  <a:moveTo>
                    <a:pt x="1251" y="0"/>
                  </a:moveTo>
                  <a:cubicBezTo>
                    <a:pt x="770" y="0"/>
                    <a:pt x="354" y="310"/>
                    <a:pt x="1" y="641"/>
                  </a:cubicBezTo>
                  <a:cubicBezTo>
                    <a:pt x="24" y="686"/>
                    <a:pt x="46" y="732"/>
                    <a:pt x="92" y="778"/>
                  </a:cubicBezTo>
                  <a:cubicBezTo>
                    <a:pt x="401" y="447"/>
                    <a:pt x="816" y="137"/>
                    <a:pt x="1255" y="137"/>
                  </a:cubicBezTo>
                  <a:cubicBezTo>
                    <a:pt x="1271" y="137"/>
                    <a:pt x="1286" y="138"/>
                    <a:pt x="1302" y="139"/>
                  </a:cubicBezTo>
                  <a:cubicBezTo>
                    <a:pt x="1302" y="93"/>
                    <a:pt x="1302" y="47"/>
                    <a:pt x="1302" y="2"/>
                  </a:cubicBezTo>
                  <a:cubicBezTo>
                    <a:pt x="1285" y="1"/>
                    <a:pt x="1268" y="0"/>
                    <a:pt x="1251" y="0"/>
                  </a:cubicBezTo>
                  <a:close/>
                </a:path>
              </a:pathLst>
            </a:custGeom>
            <a:solidFill>
              <a:srgbClr val="FF80CB"/>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5" name="Google Shape;5655;p127"/>
            <p:cNvSpPr/>
            <p:nvPr/>
          </p:nvSpPr>
          <p:spPr>
            <a:xfrm>
              <a:off x="3329800" y="2507400"/>
              <a:ext cx="3450" cy="5175"/>
            </a:xfrm>
            <a:custGeom>
              <a:avLst/>
              <a:gdLst/>
              <a:ahLst/>
              <a:cxnLst/>
              <a:rect l="l" t="t" r="r" b="b"/>
              <a:pathLst>
                <a:path w="138" h="207" extrusionOk="0">
                  <a:moveTo>
                    <a:pt x="69" y="1"/>
                  </a:moveTo>
                  <a:cubicBezTo>
                    <a:pt x="46" y="24"/>
                    <a:pt x="23" y="46"/>
                    <a:pt x="1" y="69"/>
                  </a:cubicBezTo>
                  <a:cubicBezTo>
                    <a:pt x="23" y="115"/>
                    <a:pt x="46" y="160"/>
                    <a:pt x="69" y="206"/>
                  </a:cubicBezTo>
                  <a:cubicBezTo>
                    <a:pt x="92" y="183"/>
                    <a:pt x="115" y="160"/>
                    <a:pt x="137" y="138"/>
                  </a:cubicBezTo>
                  <a:cubicBezTo>
                    <a:pt x="115" y="92"/>
                    <a:pt x="92" y="46"/>
                    <a:pt x="69" y="1"/>
                  </a:cubicBezTo>
                  <a:close/>
                </a:path>
              </a:pathLst>
            </a:custGeom>
            <a:solidFill>
              <a:srgbClr val="FF84CF"/>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6" name="Google Shape;5656;p127"/>
            <p:cNvSpPr/>
            <p:nvPr/>
          </p:nvSpPr>
          <p:spPr>
            <a:xfrm>
              <a:off x="3328100" y="2503975"/>
              <a:ext cx="3425" cy="5175"/>
            </a:xfrm>
            <a:custGeom>
              <a:avLst/>
              <a:gdLst/>
              <a:ahLst/>
              <a:cxnLst/>
              <a:rect l="l" t="t" r="r" b="b"/>
              <a:pathLst>
                <a:path w="137" h="207" extrusionOk="0">
                  <a:moveTo>
                    <a:pt x="46" y="1"/>
                  </a:moveTo>
                  <a:cubicBezTo>
                    <a:pt x="23" y="24"/>
                    <a:pt x="0" y="46"/>
                    <a:pt x="0" y="69"/>
                  </a:cubicBezTo>
                  <a:cubicBezTo>
                    <a:pt x="23" y="115"/>
                    <a:pt x="46" y="161"/>
                    <a:pt x="69" y="206"/>
                  </a:cubicBezTo>
                  <a:cubicBezTo>
                    <a:pt x="91" y="183"/>
                    <a:pt x="114" y="161"/>
                    <a:pt x="137" y="138"/>
                  </a:cubicBezTo>
                  <a:cubicBezTo>
                    <a:pt x="91" y="92"/>
                    <a:pt x="69" y="46"/>
                    <a:pt x="46" y="1"/>
                  </a:cubicBezTo>
                  <a:close/>
                </a:path>
              </a:pathLst>
            </a:custGeom>
            <a:solidFill>
              <a:srgbClr val="FF80CB"/>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7" name="Google Shape;5657;p127"/>
            <p:cNvSpPr/>
            <p:nvPr/>
          </p:nvSpPr>
          <p:spPr>
            <a:xfrm>
              <a:off x="3308125" y="2509125"/>
              <a:ext cx="23400" cy="32550"/>
            </a:xfrm>
            <a:custGeom>
              <a:avLst/>
              <a:gdLst/>
              <a:ahLst/>
              <a:cxnLst/>
              <a:rect l="l" t="t" r="r" b="b"/>
              <a:pathLst>
                <a:path w="936" h="1302" extrusionOk="0">
                  <a:moveTo>
                    <a:pt x="868" y="0"/>
                  </a:moveTo>
                  <a:cubicBezTo>
                    <a:pt x="525" y="365"/>
                    <a:pt x="251" y="799"/>
                    <a:pt x="0" y="1233"/>
                  </a:cubicBezTo>
                  <a:cubicBezTo>
                    <a:pt x="46" y="1256"/>
                    <a:pt x="91" y="1278"/>
                    <a:pt x="137" y="1301"/>
                  </a:cubicBezTo>
                  <a:cubicBezTo>
                    <a:pt x="365" y="890"/>
                    <a:pt x="616" y="480"/>
                    <a:pt x="936" y="137"/>
                  </a:cubicBezTo>
                  <a:cubicBezTo>
                    <a:pt x="913" y="91"/>
                    <a:pt x="890" y="46"/>
                    <a:pt x="868" y="0"/>
                  </a:cubicBezTo>
                  <a:close/>
                </a:path>
              </a:pathLst>
            </a:custGeom>
            <a:solidFill>
              <a:srgbClr val="FF84CF"/>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8" name="Google Shape;5658;p127"/>
            <p:cNvSpPr/>
            <p:nvPr/>
          </p:nvSpPr>
          <p:spPr>
            <a:xfrm>
              <a:off x="3305275" y="2505700"/>
              <a:ext cx="24550" cy="34250"/>
            </a:xfrm>
            <a:custGeom>
              <a:avLst/>
              <a:gdLst/>
              <a:ahLst/>
              <a:cxnLst/>
              <a:rect l="l" t="t" r="r" b="b"/>
              <a:pathLst>
                <a:path w="982" h="1370" extrusionOk="0">
                  <a:moveTo>
                    <a:pt x="913" y="0"/>
                  </a:moveTo>
                  <a:cubicBezTo>
                    <a:pt x="548" y="388"/>
                    <a:pt x="251" y="845"/>
                    <a:pt x="0" y="1301"/>
                  </a:cubicBezTo>
                  <a:cubicBezTo>
                    <a:pt x="46" y="1324"/>
                    <a:pt x="91" y="1347"/>
                    <a:pt x="114" y="1370"/>
                  </a:cubicBezTo>
                  <a:cubicBezTo>
                    <a:pt x="365" y="936"/>
                    <a:pt x="639" y="502"/>
                    <a:pt x="982" y="137"/>
                  </a:cubicBezTo>
                  <a:cubicBezTo>
                    <a:pt x="959" y="92"/>
                    <a:pt x="936" y="46"/>
                    <a:pt x="913" y="0"/>
                  </a:cubicBezTo>
                  <a:close/>
                </a:path>
              </a:pathLst>
            </a:custGeom>
            <a:solidFill>
              <a:srgbClr val="FF80CB"/>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9" name="Google Shape;5659;p127"/>
            <p:cNvSpPr/>
            <p:nvPr/>
          </p:nvSpPr>
          <p:spPr>
            <a:xfrm>
              <a:off x="3340650" y="2484500"/>
              <a:ext cx="21700" cy="9800"/>
            </a:xfrm>
            <a:custGeom>
              <a:avLst/>
              <a:gdLst/>
              <a:ahLst/>
              <a:cxnLst/>
              <a:rect l="l" t="t" r="r" b="b"/>
              <a:pathLst>
                <a:path w="868" h="392" extrusionOk="0">
                  <a:moveTo>
                    <a:pt x="786" y="1"/>
                  </a:moveTo>
                  <a:cubicBezTo>
                    <a:pt x="497" y="1"/>
                    <a:pt x="230" y="109"/>
                    <a:pt x="0" y="255"/>
                  </a:cubicBezTo>
                  <a:cubicBezTo>
                    <a:pt x="0" y="300"/>
                    <a:pt x="23" y="346"/>
                    <a:pt x="46" y="392"/>
                  </a:cubicBezTo>
                  <a:cubicBezTo>
                    <a:pt x="274" y="232"/>
                    <a:pt x="548" y="141"/>
                    <a:pt x="845" y="141"/>
                  </a:cubicBezTo>
                  <a:cubicBezTo>
                    <a:pt x="845" y="95"/>
                    <a:pt x="868" y="49"/>
                    <a:pt x="868" y="4"/>
                  </a:cubicBezTo>
                  <a:cubicBezTo>
                    <a:pt x="840" y="2"/>
                    <a:pt x="813" y="1"/>
                    <a:pt x="786" y="1"/>
                  </a:cubicBezTo>
                  <a:close/>
                </a:path>
              </a:pathLst>
            </a:custGeom>
            <a:solidFill>
              <a:srgbClr val="FF78C4"/>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0" name="Google Shape;5660;p127"/>
            <p:cNvSpPr/>
            <p:nvPr/>
          </p:nvSpPr>
          <p:spPr>
            <a:xfrm>
              <a:off x="3339500" y="2481075"/>
              <a:ext cx="22850" cy="9800"/>
            </a:xfrm>
            <a:custGeom>
              <a:avLst/>
              <a:gdLst/>
              <a:ahLst/>
              <a:cxnLst/>
              <a:rect l="l" t="t" r="r" b="b"/>
              <a:pathLst>
                <a:path w="914" h="392" extrusionOk="0">
                  <a:moveTo>
                    <a:pt x="825" y="1"/>
                  </a:moveTo>
                  <a:cubicBezTo>
                    <a:pt x="516" y="1"/>
                    <a:pt x="230" y="107"/>
                    <a:pt x="1" y="232"/>
                  </a:cubicBezTo>
                  <a:cubicBezTo>
                    <a:pt x="23" y="278"/>
                    <a:pt x="23" y="346"/>
                    <a:pt x="46" y="392"/>
                  </a:cubicBezTo>
                  <a:cubicBezTo>
                    <a:pt x="276" y="246"/>
                    <a:pt x="543" y="138"/>
                    <a:pt x="832" y="138"/>
                  </a:cubicBezTo>
                  <a:cubicBezTo>
                    <a:pt x="859" y="138"/>
                    <a:pt x="886" y="139"/>
                    <a:pt x="914" y="141"/>
                  </a:cubicBezTo>
                  <a:cubicBezTo>
                    <a:pt x="914" y="95"/>
                    <a:pt x="914" y="49"/>
                    <a:pt x="914" y="4"/>
                  </a:cubicBezTo>
                  <a:cubicBezTo>
                    <a:pt x="884" y="2"/>
                    <a:pt x="855" y="1"/>
                    <a:pt x="825" y="1"/>
                  </a:cubicBezTo>
                  <a:close/>
                </a:path>
              </a:pathLst>
            </a:custGeom>
            <a:solidFill>
              <a:srgbClr val="FF72BD"/>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1" name="Google Shape;5661;p127"/>
            <p:cNvSpPr/>
            <p:nvPr/>
          </p:nvSpPr>
          <p:spPr>
            <a:xfrm>
              <a:off x="3325800" y="2490850"/>
              <a:ext cx="16000" cy="14875"/>
            </a:xfrm>
            <a:custGeom>
              <a:avLst/>
              <a:gdLst/>
              <a:ahLst/>
              <a:cxnLst/>
              <a:rect l="l" t="t" r="r" b="b"/>
              <a:pathLst>
                <a:path w="640" h="595" extrusionOk="0">
                  <a:moveTo>
                    <a:pt x="594" y="1"/>
                  </a:moveTo>
                  <a:cubicBezTo>
                    <a:pt x="366" y="138"/>
                    <a:pt x="161" y="298"/>
                    <a:pt x="1" y="480"/>
                  </a:cubicBezTo>
                  <a:cubicBezTo>
                    <a:pt x="24" y="526"/>
                    <a:pt x="46" y="571"/>
                    <a:pt x="92" y="594"/>
                  </a:cubicBezTo>
                  <a:cubicBezTo>
                    <a:pt x="252" y="434"/>
                    <a:pt x="434" y="252"/>
                    <a:pt x="640" y="138"/>
                  </a:cubicBezTo>
                  <a:cubicBezTo>
                    <a:pt x="617" y="92"/>
                    <a:pt x="594" y="46"/>
                    <a:pt x="594" y="1"/>
                  </a:cubicBezTo>
                  <a:close/>
                </a:path>
              </a:pathLst>
            </a:custGeom>
            <a:solidFill>
              <a:srgbClr val="FF78C4"/>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2" name="Google Shape;5662;p127"/>
            <p:cNvSpPr/>
            <p:nvPr/>
          </p:nvSpPr>
          <p:spPr>
            <a:xfrm>
              <a:off x="3323525" y="2486850"/>
              <a:ext cx="17150" cy="16025"/>
            </a:xfrm>
            <a:custGeom>
              <a:avLst/>
              <a:gdLst/>
              <a:ahLst/>
              <a:cxnLst/>
              <a:rect l="l" t="t" r="r" b="b"/>
              <a:pathLst>
                <a:path w="686" h="641" extrusionOk="0">
                  <a:moveTo>
                    <a:pt x="640" y="1"/>
                  </a:moveTo>
                  <a:cubicBezTo>
                    <a:pt x="388" y="161"/>
                    <a:pt x="183" y="343"/>
                    <a:pt x="0" y="526"/>
                  </a:cubicBezTo>
                  <a:cubicBezTo>
                    <a:pt x="23" y="572"/>
                    <a:pt x="69" y="594"/>
                    <a:pt x="92" y="640"/>
                  </a:cubicBezTo>
                  <a:cubicBezTo>
                    <a:pt x="252" y="458"/>
                    <a:pt x="457" y="298"/>
                    <a:pt x="685" y="161"/>
                  </a:cubicBezTo>
                  <a:cubicBezTo>
                    <a:pt x="662" y="115"/>
                    <a:pt x="662" y="47"/>
                    <a:pt x="640" y="1"/>
                  </a:cubicBezTo>
                  <a:close/>
                </a:path>
              </a:pathLst>
            </a:custGeom>
            <a:solidFill>
              <a:srgbClr val="FF72BD"/>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3" name="Google Shape;5663;p127"/>
            <p:cNvSpPr/>
            <p:nvPr/>
          </p:nvSpPr>
          <p:spPr>
            <a:xfrm>
              <a:off x="3324675" y="2502850"/>
              <a:ext cx="3450" cy="4000"/>
            </a:xfrm>
            <a:custGeom>
              <a:avLst/>
              <a:gdLst/>
              <a:ahLst/>
              <a:cxnLst/>
              <a:rect l="l" t="t" r="r" b="b"/>
              <a:pathLst>
                <a:path w="138" h="160" extrusionOk="0">
                  <a:moveTo>
                    <a:pt x="46" y="0"/>
                  </a:moveTo>
                  <a:cubicBezTo>
                    <a:pt x="23" y="23"/>
                    <a:pt x="23" y="23"/>
                    <a:pt x="0" y="46"/>
                  </a:cubicBezTo>
                  <a:cubicBezTo>
                    <a:pt x="23" y="91"/>
                    <a:pt x="69" y="137"/>
                    <a:pt x="91" y="160"/>
                  </a:cubicBezTo>
                  <a:cubicBezTo>
                    <a:pt x="91" y="160"/>
                    <a:pt x="114" y="137"/>
                    <a:pt x="137" y="114"/>
                  </a:cubicBezTo>
                  <a:cubicBezTo>
                    <a:pt x="91" y="91"/>
                    <a:pt x="69" y="46"/>
                    <a:pt x="46" y="0"/>
                  </a:cubicBezTo>
                  <a:close/>
                </a:path>
              </a:pathLst>
            </a:custGeom>
            <a:solidFill>
              <a:srgbClr val="FF78C4"/>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4" name="Google Shape;5664;p127"/>
            <p:cNvSpPr/>
            <p:nvPr/>
          </p:nvSpPr>
          <p:spPr>
            <a:xfrm>
              <a:off x="3322375" y="2499975"/>
              <a:ext cx="3450" cy="4025"/>
            </a:xfrm>
            <a:custGeom>
              <a:avLst/>
              <a:gdLst/>
              <a:ahLst/>
              <a:cxnLst/>
              <a:rect l="l" t="t" r="r" b="b"/>
              <a:pathLst>
                <a:path w="138" h="161" extrusionOk="0">
                  <a:moveTo>
                    <a:pt x="46" y="1"/>
                  </a:moveTo>
                  <a:cubicBezTo>
                    <a:pt x="46" y="24"/>
                    <a:pt x="24" y="24"/>
                    <a:pt x="1" y="47"/>
                  </a:cubicBezTo>
                  <a:cubicBezTo>
                    <a:pt x="46" y="92"/>
                    <a:pt x="69" y="115"/>
                    <a:pt x="92" y="161"/>
                  </a:cubicBezTo>
                  <a:cubicBezTo>
                    <a:pt x="115" y="138"/>
                    <a:pt x="115" y="138"/>
                    <a:pt x="138" y="115"/>
                  </a:cubicBezTo>
                  <a:cubicBezTo>
                    <a:pt x="115" y="69"/>
                    <a:pt x="69" y="47"/>
                    <a:pt x="46" y="1"/>
                  </a:cubicBezTo>
                  <a:close/>
                </a:path>
              </a:pathLst>
            </a:custGeom>
            <a:solidFill>
              <a:srgbClr val="FF72BD"/>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5" name="Google Shape;5665;p127"/>
            <p:cNvSpPr/>
            <p:nvPr/>
          </p:nvSpPr>
          <p:spPr>
            <a:xfrm>
              <a:off x="3301850" y="2503975"/>
              <a:ext cx="25125" cy="34275"/>
            </a:xfrm>
            <a:custGeom>
              <a:avLst/>
              <a:gdLst/>
              <a:ahLst/>
              <a:cxnLst/>
              <a:rect l="l" t="t" r="r" b="b"/>
              <a:pathLst>
                <a:path w="1005" h="1371" extrusionOk="0">
                  <a:moveTo>
                    <a:pt x="913" y="1"/>
                  </a:moveTo>
                  <a:cubicBezTo>
                    <a:pt x="548" y="389"/>
                    <a:pt x="274" y="845"/>
                    <a:pt x="0" y="1302"/>
                  </a:cubicBezTo>
                  <a:cubicBezTo>
                    <a:pt x="46" y="1325"/>
                    <a:pt x="91" y="1347"/>
                    <a:pt x="137" y="1370"/>
                  </a:cubicBezTo>
                  <a:cubicBezTo>
                    <a:pt x="388" y="937"/>
                    <a:pt x="662" y="503"/>
                    <a:pt x="1004" y="115"/>
                  </a:cubicBezTo>
                  <a:cubicBezTo>
                    <a:pt x="982" y="92"/>
                    <a:pt x="936" y="46"/>
                    <a:pt x="913" y="1"/>
                  </a:cubicBezTo>
                  <a:close/>
                </a:path>
              </a:pathLst>
            </a:custGeom>
            <a:solidFill>
              <a:srgbClr val="FF78C4"/>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6" name="Google Shape;5666;p127"/>
            <p:cNvSpPr/>
            <p:nvPr/>
          </p:nvSpPr>
          <p:spPr>
            <a:xfrm>
              <a:off x="3298975" y="2501125"/>
              <a:ext cx="25725" cy="35400"/>
            </a:xfrm>
            <a:custGeom>
              <a:avLst/>
              <a:gdLst/>
              <a:ahLst/>
              <a:cxnLst/>
              <a:rect l="l" t="t" r="r" b="b"/>
              <a:pathLst>
                <a:path w="1029" h="1416" extrusionOk="0">
                  <a:moveTo>
                    <a:pt x="937" y="1"/>
                  </a:moveTo>
                  <a:cubicBezTo>
                    <a:pt x="549" y="411"/>
                    <a:pt x="275" y="891"/>
                    <a:pt x="1" y="1347"/>
                  </a:cubicBezTo>
                  <a:cubicBezTo>
                    <a:pt x="47" y="1370"/>
                    <a:pt x="92" y="1393"/>
                    <a:pt x="115" y="1416"/>
                  </a:cubicBezTo>
                  <a:cubicBezTo>
                    <a:pt x="389" y="959"/>
                    <a:pt x="663" y="503"/>
                    <a:pt x="1028" y="115"/>
                  </a:cubicBezTo>
                  <a:cubicBezTo>
                    <a:pt x="1005" y="69"/>
                    <a:pt x="982" y="46"/>
                    <a:pt x="937" y="1"/>
                  </a:cubicBezTo>
                  <a:close/>
                </a:path>
              </a:pathLst>
            </a:custGeom>
            <a:solidFill>
              <a:srgbClr val="FF72BD"/>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7" name="Google Shape;5667;p127"/>
            <p:cNvSpPr/>
            <p:nvPr/>
          </p:nvSpPr>
          <p:spPr>
            <a:xfrm>
              <a:off x="3338925" y="2479350"/>
              <a:ext cx="23425" cy="7525"/>
            </a:xfrm>
            <a:custGeom>
              <a:avLst/>
              <a:gdLst/>
              <a:ahLst/>
              <a:cxnLst/>
              <a:rect l="l" t="t" r="r" b="b"/>
              <a:pathLst>
                <a:path w="937" h="301" extrusionOk="0">
                  <a:moveTo>
                    <a:pt x="832" y="1"/>
                  </a:moveTo>
                  <a:cubicBezTo>
                    <a:pt x="529" y="1"/>
                    <a:pt x="247" y="89"/>
                    <a:pt x="1" y="233"/>
                  </a:cubicBezTo>
                  <a:cubicBezTo>
                    <a:pt x="1" y="278"/>
                    <a:pt x="24" y="301"/>
                    <a:pt x="24" y="301"/>
                  </a:cubicBezTo>
                  <a:cubicBezTo>
                    <a:pt x="253" y="176"/>
                    <a:pt x="539" y="70"/>
                    <a:pt x="848" y="70"/>
                  </a:cubicBezTo>
                  <a:cubicBezTo>
                    <a:pt x="878" y="70"/>
                    <a:pt x="907" y="71"/>
                    <a:pt x="937" y="73"/>
                  </a:cubicBezTo>
                  <a:lnTo>
                    <a:pt x="937" y="4"/>
                  </a:lnTo>
                  <a:cubicBezTo>
                    <a:pt x="902" y="2"/>
                    <a:pt x="867" y="1"/>
                    <a:pt x="832" y="1"/>
                  </a:cubicBezTo>
                  <a:close/>
                </a:path>
              </a:pathLst>
            </a:custGeom>
            <a:solidFill>
              <a:srgbClr val="FF6DB8"/>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8" name="Google Shape;5668;p127"/>
            <p:cNvSpPr/>
            <p:nvPr/>
          </p:nvSpPr>
          <p:spPr>
            <a:xfrm>
              <a:off x="3337225" y="2473675"/>
              <a:ext cx="25700" cy="11500"/>
            </a:xfrm>
            <a:custGeom>
              <a:avLst/>
              <a:gdLst/>
              <a:ahLst/>
              <a:cxnLst/>
              <a:rect l="l" t="t" r="r" b="b"/>
              <a:pathLst>
                <a:path w="1028" h="460" extrusionOk="0">
                  <a:moveTo>
                    <a:pt x="929" y="0"/>
                  </a:moveTo>
                  <a:cubicBezTo>
                    <a:pt x="581" y="0"/>
                    <a:pt x="272" y="108"/>
                    <a:pt x="0" y="254"/>
                  </a:cubicBezTo>
                  <a:cubicBezTo>
                    <a:pt x="23" y="345"/>
                    <a:pt x="46" y="414"/>
                    <a:pt x="69" y="460"/>
                  </a:cubicBezTo>
                  <a:cubicBezTo>
                    <a:pt x="315" y="316"/>
                    <a:pt x="597" y="228"/>
                    <a:pt x="900" y="228"/>
                  </a:cubicBezTo>
                  <a:cubicBezTo>
                    <a:pt x="935" y="228"/>
                    <a:pt x="970" y="229"/>
                    <a:pt x="1005" y="231"/>
                  </a:cubicBezTo>
                  <a:cubicBezTo>
                    <a:pt x="1005" y="186"/>
                    <a:pt x="1005" y="94"/>
                    <a:pt x="1027" y="3"/>
                  </a:cubicBezTo>
                  <a:cubicBezTo>
                    <a:pt x="994" y="1"/>
                    <a:pt x="961" y="0"/>
                    <a:pt x="929" y="0"/>
                  </a:cubicBezTo>
                  <a:close/>
                </a:path>
              </a:pathLst>
            </a:custGeom>
            <a:solidFill>
              <a:srgbClr val="FF6AB5"/>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9" name="Google Shape;5669;p127"/>
            <p:cNvSpPr/>
            <p:nvPr/>
          </p:nvSpPr>
          <p:spPr>
            <a:xfrm>
              <a:off x="3337225" y="2485150"/>
              <a:ext cx="2300" cy="2875"/>
            </a:xfrm>
            <a:custGeom>
              <a:avLst/>
              <a:gdLst/>
              <a:ahLst/>
              <a:cxnLst/>
              <a:rect l="l" t="t" r="r" b="b"/>
              <a:pathLst>
                <a:path w="92" h="115" extrusionOk="0">
                  <a:moveTo>
                    <a:pt x="69" y="1"/>
                  </a:moveTo>
                  <a:cubicBezTo>
                    <a:pt x="46" y="1"/>
                    <a:pt x="23" y="23"/>
                    <a:pt x="0" y="46"/>
                  </a:cubicBezTo>
                  <a:cubicBezTo>
                    <a:pt x="23" y="92"/>
                    <a:pt x="23" y="115"/>
                    <a:pt x="23" y="115"/>
                  </a:cubicBezTo>
                  <a:cubicBezTo>
                    <a:pt x="46" y="115"/>
                    <a:pt x="69" y="92"/>
                    <a:pt x="92" y="69"/>
                  </a:cubicBezTo>
                  <a:cubicBezTo>
                    <a:pt x="92" y="69"/>
                    <a:pt x="69" y="46"/>
                    <a:pt x="69" y="1"/>
                  </a:cubicBezTo>
                  <a:close/>
                </a:path>
              </a:pathLst>
            </a:custGeom>
            <a:solidFill>
              <a:srgbClr val="FF6DB8"/>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0" name="Google Shape;5670;p127"/>
            <p:cNvSpPr/>
            <p:nvPr/>
          </p:nvSpPr>
          <p:spPr>
            <a:xfrm>
              <a:off x="3336075" y="2480025"/>
              <a:ext cx="2875" cy="6300"/>
            </a:xfrm>
            <a:custGeom>
              <a:avLst/>
              <a:gdLst/>
              <a:ahLst/>
              <a:cxnLst/>
              <a:rect l="l" t="t" r="r" b="b"/>
              <a:pathLst>
                <a:path w="115" h="252" extrusionOk="0">
                  <a:moveTo>
                    <a:pt x="46" y="0"/>
                  </a:moveTo>
                  <a:cubicBezTo>
                    <a:pt x="23" y="23"/>
                    <a:pt x="1" y="23"/>
                    <a:pt x="1" y="46"/>
                  </a:cubicBezTo>
                  <a:cubicBezTo>
                    <a:pt x="23" y="114"/>
                    <a:pt x="23" y="183"/>
                    <a:pt x="46" y="251"/>
                  </a:cubicBezTo>
                  <a:cubicBezTo>
                    <a:pt x="69" y="228"/>
                    <a:pt x="92" y="206"/>
                    <a:pt x="115" y="206"/>
                  </a:cubicBezTo>
                  <a:cubicBezTo>
                    <a:pt x="92" y="160"/>
                    <a:pt x="69" y="91"/>
                    <a:pt x="46" y="0"/>
                  </a:cubicBezTo>
                  <a:close/>
                </a:path>
              </a:pathLst>
            </a:custGeom>
            <a:solidFill>
              <a:srgbClr val="FF6AB5"/>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1" name="Google Shape;5671;p127"/>
            <p:cNvSpPr/>
            <p:nvPr/>
          </p:nvSpPr>
          <p:spPr>
            <a:xfrm>
              <a:off x="3321250" y="2486300"/>
              <a:ext cx="16575" cy="14850"/>
            </a:xfrm>
            <a:custGeom>
              <a:avLst/>
              <a:gdLst/>
              <a:ahLst/>
              <a:cxnLst/>
              <a:rect l="l" t="t" r="r" b="b"/>
              <a:pathLst>
                <a:path w="663" h="594" extrusionOk="0">
                  <a:moveTo>
                    <a:pt x="639" y="0"/>
                  </a:moveTo>
                  <a:cubicBezTo>
                    <a:pt x="388" y="137"/>
                    <a:pt x="206" y="320"/>
                    <a:pt x="0" y="525"/>
                  </a:cubicBezTo>
                  <a:cubicBezTo>
                    <a:pt x="23" y="548"/>
                    <a:pt x="46" y="594"/>
                    <a:pt x="46" y="594"/>
                  </a:cubicBezTo>
                  <a:cubicBezTo>
                    <a:pt x="228" y="411"/>
                    <a:pt x="434" y="228"/>
                    <a:pt x="662" y="69"/>
                  </a:cubicBezTo>
                  <a:cubicBezTo>
                    <a:pt x="662" y="69"/>
                    <a:pt x="662" y="46"/>
                    <a:pt x="639" y="0"/>
                  </a:cubicBezTo>
                  <a:close/>
                </a:path>
              </a:pathLst>
            </a:custGeom>
            <a:solidFill>
              <a:srgbClr val="FF6DB8"/>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2" name="Google Shape;5672;p127"/>
            <p:cNvSpPr/>
            <p:nvPr/>
          </p:nvSpPr>
          <p:spPr>
            <a:xfrm>
              <a:off x="3318950" y="2481150"/>
              <a:ext cx="18300" cy="18300"/>
            </a:xfrm>
            <a:custGeom>
              <a:avLst/>
              <a:gdLst/>
              <a:ahLst/>
              <a:cxnLst/>
              <a:rect l="l" t="t" r="r" b="b"/>
              <a:pathLst>
                <a:path w="732" h="732" extrusionOk="0">
                  <a:moveTo>
                    <a:pt x="686" y="1"/>
                  </a:moveTo>
                  <a:cubicBezTo>
                    <a:pt x="412" y="161"/>
                    <a:pt x="183" y="343"/>
                    <a:pt x="1" y="549"/>
                  </a:cubicBezTo>
                  <a:cubicBezTo>
                    <a:pt x="46" y="617"/>
                    <a:pt x="69" y="686"/>
                    <a:pt x="92" y="731"/>
                  </a:cubicBezTo>
                  <a:cubicBezTo>
                    <a:pt x="298" y="526"/>
                    <a:pt x="480" y="343"/>
                    <a:pt x="731" y="206"/>
                  </a:cubicBezTo>
                  <a:cubicBezTo>
                    <a:pt x="708" y="138"/>
                    <a:pt x="708" y="69"/>
                    <a:pt x="686" y="1"/>
                  </a:cubicBezTo>
                  <a:close/>
                </a:path>
              </a:pathLst>
            </a:custGeom>
            <a:solidFill>
              <a:srgbClr val="FF6AB5"/>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3" name="Google Shape;5673;p127"/>
            <p:cNvSpPr/>
            <p:nvPr/>
          </p:nvSpPr>
          <p:spPr>
            <a:xfrm>
              <a:off x="3320100" y="2499425"/>
              <a:ext cx="2300" cy="2875"/>
            </a:xfrm>
            <a:custGeom>
              <a:avLst/>
              <a:gdLst/>
              <a:ahLst/>
              <a:cxnLst/>
              <a:rect l="l" t="t" r="r" b="b"/>
              <a:pathLst>
                <a:path w="92" h="115" extrusionOk="0">
                  <a:moveTo>
                    <a:pt x="46" y="0"/>
                  </a:moveTo>
                  <a:cubicBezTo>
                    <a:pt x="46" y="0"/>
                    <a:pt x="23" y="23"/>
                    <a:pt x="0" y="46"/>
                  </a:cubicBezTo>
                  <a:cubicBezTo>
                    <a:pt x="23" y="91"/>
                    <a:pt x="46" y="114"/>
                    <a:pt x="46" y="114"/>
                  </a:cubicBezTo>
                  <a:cubicBezTo>
                    <a:pt x="69" y="91"/>
                    <a:pt x="92" y="91"/>
                    <a:pt x="92" y="69"/>
                  </a:cubicBezTo>
                  <a:cubicBezTo>
                    <a:pt x="92" y="69"/>
                    <a:pt x="69" y="23"/>
                    <a:pt x="46" y="0"/>
                  </a:cubicBezTo>
                  <a:close/>
                </a:path>
              </a:pathLst>
            </a:custGeom>
            <a:solidFill>
              <a:srgbClr val="FF6DB8"/>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4" name="Google Shape;5674;p127"/>
            <p:cNvSpPr/>
            <p:nvPr/>
          </p:nvSpPr>
          <p:spPr>
            <a:xfrm>
              <a:off x="3317250" y="2494850"/>
              <a:ext cx="4025" cy="5725"/>
            </a:xfrm>
            <a:custGeom>
              <a:avLst/>
              <a:gdLst/>
              <a:ahLst/>
              <a:cxnLst/>
              <a:rect l="l" t="t" r="r" b="b"/>
              <a:pathLst>
                <a:path w="161" h="229" extrusionOk="0">
                  <a:moveTo>
                    <a:pt x="69" y="1"/>
                  </a:moveTo>
                  <a:cubicBezTo>
                    <a:pt x="46" y="23"/>
                    <a:pt x="23" y="46"/>
                    <a:pt x="0" y="46"/>
                  </a:cubicBezTo>
                  <a:cubicBezTo>
                    <a:pt x="46" y="138"/>
                    <a:pt x="92" y="183"/>
                    <a:pt x="114" y="229"/>
                  </a:cubicBezTo>
                  <a:cubicBezTo>
                    <a:pt x="137" y="206"/>
                    <a:pt x="160" y="183"/>
                    <a:pt x="160" y="183"/>
                  </a:cubicBezTo>
                  <a:cubicBezTo>
                    <a:pt x="137" y="138"/>
                    <a:pt x="114" y="69"/>
                    <a:pt x="69" y="1"/>
                  </a:cubicBezTo>
                  <a:close/>
                </a:path>
              </a:pathLst>
            </a:custGeom>
            <a:solidFill>
              <a:srgbClr val="FF6AB5"/>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5" name="Google Shape;5675;p127"/>
            <p:cNvSpPr/>
            <p:nvPr/>
          </p:nvSpPr>
          <p:spPr>
            <a:xfrm>
              <a:off x="3297275" y="2500550"/>
              <a:ext cx="24000" cy="34275"/>
            </a:xfrm>
            <a:custGeom>
              <a:avLst/>
              <a:gdLst/>
              <a:ahLst/>
              <a:cxnLst/>
              <a:rect l="l" t="t" r="r" b="b"/>
              <a:pathLst>
                <a:path w="960" h="1371" extrusionOk="0">
                  <a:moveTo>
                    <a:pt x="913" y="1"/>
                  </a:moveTo>
                  <a:cubicBezTo>
                    <a:pt x="525" y="434"/>
                    <a:pt x="274" y="868"/>
                    <a:pt x="0" y="1347"/>
                  </a:cubicBezTo>
                  <a:cubicBezTo>
                    <a:pt x="46" y="1370"/>
                    <a:pt x="69" y="1370"/>
                    <a:pt x="69" y="1370"/>
                  </a:cubicBezTo>
                  <a:cubicBezTo>
                    <a:pt x="320" y="937"/>
                    <a:pt x="594" y="480"/>
                    <a:pt x="959" y="69"/>
                  </a:cubicBezTo>
                  <a:cubicBezTo>
                    <a:pt x="959" y="69"/>
                    <a:pt x="936" y="46"/>
                    <a:pt x="913" y="1"/>
                  </a:cubicBezTo>
                  <a:close/>
                </a:path>
              </a:pathLst>
            </a:custGeom>
            <a:solidFill>
              <a:srgbClr val="FF6DB8"/>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6" name="Google Shape;5676;p127"/>
            <p:cNvSpPr/>
            <p:nvPr/>
          </p:nvSpPr>
          <p:spPr>
            <a:xfrm>
              <a:off x="3292700" y="2496000"/>
              <a:ext cx="27425" cy="38250"/>
            </a:xfrm>
            <a:custGeom>
              <a:avLst/>
              <a:gdLst/>
              <a:ahLst/>
              <a:cxnLst/>
              <a:rect l="l" t="t" r="r" b="b"/>
              <a:pathLst>
                <a:path w="1097" h="1530" extrusionOk="0">
                  <a:moveTo>
                    <a:pt x="982" y="0"/>
                  </a:moveTo>
                  <a:cubicBezTo>
                    <a:pt x="572" y="457"/>
                    <a:pt x="275" y="936"/>
                    <a:pt x="1" y="1438"/>
                  </a:cubicBezTo>
                  <a:cubicBezTo>
                    <a:pt x="92" y="1484"/>
                    <a:pt x="138" y="1507"/>
                    <a:pt x="183" y="1529"/>
                  </a:cubicBezTo>
                  <a:cubicBezTo>
                    <a:pt x="457" y="1050"/>
                    <a:pt x="708" y="616"/>
                    <a:pt x="1096" y="183"/>
                  </a:cubicBezTo>
                  <a:cubicBezTo>
                    <a:pt x="1074" y="137"/>
                    <a:pt x="1028" y="92"/>
                    <a:pt x="982" y="0"/>
                  </a:cubicBezTo>
                  <a:close/>
                </a:path>
              </a:pathLst>
            </a:custGeom>
            <a:solidFill>
              <a:srgbClr val="FF6AB5"/>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7" name="Google Shape;5677;p127"/>
            <p:cNvSpPr/>
            <p:nvPr/>
          </p:nvSpPr>
          <p:spPr>
            <a:xfrm>
              <a:off x="3313250" y="2542775"/>
              <a:ext cx="4600" cy="2875"/>
            </a:xfrm>
            <a:custGeom>
              <a:avLst/>
              <a:gdLst/>
              <a:ahLst/>
              <a:cxnLst/>
              <a:rect l="l" t="t" r="r" b="b"/>
              <a:pathLst>
                <a:path w="184" h="115" extrusionOk="0">
                  <a:moveTo>
                    <a:pt x="1" y="1"/>
                  </a:moveTo>
                  <a:lnTo>
                    <a:pt x="1" y="1"/>
                  </a:lnTo>
                  <a:cubicBezTo>
                    <a:pt x="23" y="24"/>
                    <a:pt x="92" y="69"/>
                    <a:pt x="183" y="115"/>
                  </a:cubicBezTo>
                  <a:cubicBezTo>
                    <a:pt x="183" y="115"/>
                    <a:pt x="183" y="92"/>
                    <a:pt x="183" y="92"/>
                  </a:cubicBezTo>
                  <a:cubicBezTo>
                    <a:pt x="92" y="47"/>
                    <a:pt x="46" y="24"/>
                    <a:pt x="1" y="1"/>
                  </a:cubicBezTo>
                  <a:close/>
                </a:path>
              </a:pathLst>
            </a:custGeom>
            <a:solidFill>
              <a:srgbClr val="FF8FDA"/>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8" name="Google Shape;5678;p127"/>
            <p:cNvSpPr/>
            <p:nvPr/>
          </p:nvSpPr>
          <p:spPr>
            <a:xfrm>
              <a:off x="3311550" y="2541650"/>
              <a:ext cx="1725" cy="1150"/>
            </a:xfrm>
            <a:custGeom>
              <a:avLst/>
              <a:gdLst/>
              <a:ahLst/>
              <a:cxnLst/>
              <a:rect l="l" t="t" r="r" b="b"/>
              <a:pathLst>
                <a:path w="69" h="46" extrusionOk="0">
                  <a:moveTo>
                    <a:pt x="0" y="0"/>
                  </a:moveTo>
                  <a:cubicBezTo>
                    <a:pt x="0" y="23"/>
                    <a:pt x="0" y="23"/>
                    <a:pt x="0" y="23"/>
                  </a:cubicBezTo>
                  <a:cubicBezTo>
                    <a:pt x="0" y="23"/>
                    <a:pt x="23" y="23"/>
                    <a:pt x="69" y="46"/>
                  </a:cubicBezTo>
                  <a:cubicBezTo>
                    <a:pt x="23" y="23"/>
                    <a:pt x="0" y="0"/>
                    <a:pt x="0" y="0"/>
                  </a:cubicBezTo>
                  <a:close/>
                </a:path>
              </a:pathLst>
            </a:custGeom>
            <a:solidFill>
              <a:srgbClr val="FF86D2"/>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9" name="Google Shape;5679;p127"/>
            <p:cNvSpPr/>
            <p:nvPr/>
          </p:nvSpPr>
          <p:spPr>
            <a:xfrm>
              <a:off x="3308125" y="2539925"/>
              <a:ext cx="3450" cy="2325"/>
            </a:xfrm>
            <a:custGeom>
              <a:avLst/>
              <a:gdLst/>
              <a:ahLst/>
              <a:cxnLst/>
              <a:rect l="l" t="t" r="r" b="b"/>
              <a:pathLst>
                <a:path w="138" h="93" extrusionOk="0">
                  <a:moveTo>
                    <a:pt x="0" y="1"/>
                  </a:moveTo>
                  <a:cubicBezTo>
                    <a:pt x="0" y="24"/>
                    <a:pt x="0" y="24"/>
                    <a:pt x="0" y="24"/>
                  </a:cubicBezTo>
                  <a:cubicBezTo>
                    <a:pt x="46" y="46"/>
                    <a:pt x="91" y="69"/>
                    <a:pt x="137" y="92"/>
                  </a:cubicBezTo>
                  <a:cubicBezTo>
                    <a:pt x="137" y="92"/>
                    <a:pt x="137" y="92"/>
                    <a:pt x="137" y="69"/>
                  </a:cubicBezTo>
                  <a:cubicBezTo>
                    <a:pt x="91" y="46"/>
                    <a:pt x="46" y="24"/>
                    <a:pt x="0" y="1"/>
                  </a:cubicBezTo>
                  <a:close/>
                </a:path>
              </a:pathLst>
            </a:custGeom>
            <a:solidFill>
              <a:srgbClr val="FF84CF"/>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0" name="Google Shape;5680;p127"/>
            <p:cNvSpPr/>
            <p:nvPr/>
          </p:nvSpPr>
          <p:spPr>
            <a:xfrm>
              <a:off x="3305275" y="2538225"/>
              <a:ext cx="2875" cy="2300"/>
            </a:xfrm>
            <a:custGeom>
              <a:avLst/>
              <a:gdLst/>
              <a:ahLst/>
              <a:cxnLst/>
              <a:rect l="l" t="t" r="r" b="b"/>
              <a:pathLst>
                <a:path w="115" h="92" extrusionOk="0">
                  <a:moveTo>
                    <a:pt x="0" y="0"/>
                  </a:moveTo>
                  <a:cubicBezTo>
                    <a:pt x="0" y="23"/>
                    <a:pt x="0" y="23"/>
                    <a:pt x="0" y="23"/>
                  </a:cubicBezTo>
                  <a:cubicBezTo>
                    <a:pt x="46" y="46"/>
                    <a:pt x="69" y="69"/>
                    <a:pt x="114" y="92"/>
                  </a:cubicBezTo>
                  <a:cubicBezTo>
                    <a:pt x="114" y="92"/>
                    <a:pt x="114" y="92"/>
                    <a:pt x="114" y="69"/>
                  </a:cubicBezTo>
                  <a:cubicBezTo>
                    <a:pt x="91" y="46"/>
                    <a:pt x="46" y="23"/>
                    <a:pt x="0" y="0"/>
                  </a:cubicBezTo>
                  <a:close/>
                </a:path>
              </a:pathLst>
            </a:custGeom>
            <a:solidFill>
              <a:srgbClr val="FF80CB"/>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1" name="Google Shape;5681;p127"/>
            <p:cNvSpPr/>
            <p:nvPr/>
          </p:nvSpPr>
          <p:spPr>
            <a:xfrm>
              <a:off x="3301850" y="2536500"/>
              <a:ext cx="3450" cy="2325"/>
            </a:xfrm>
            <a:custGeom>
              <a:avLst/>
              <a:gdLst/>
              <a:ahLst/>
              <a:cxnLst/>
              <a:rect l="l" t="t" r="r" b="b"/>
              <a:pathLst>
                <a:path w="138" h="93" extrusionOk="0">
                  <a:moveTo>
                    <a:pt x="0" y="1"/>
                  </a:moveTo>
                  <a:cubicBezTo>
                    <a:pt x="0" y="24"/>
                    <a:pt x="0" y="24"/>
                    <a:pt x="0" y="24"/>
                  </a:cubicBezTo>
                  <a:cubicBezTo>
                    <a:pt x="46" y="46"/>
                    <a:pt x="91" y="69"/>
                    <a:pt x="137" y="92"/>
                  </a:cubicBezTo>
                  <a:cubicBezTo>
                    <a:pt x="137" y="92"/>
                    <a:pt x="137" y="92"/>
                    <a:pt x="137" y="69"/>
                  </a:cubicBezTo>
                  <a:cubicBezTo>
                    <a:pt x="91" y="46"/>
                    <a:pt x="46" y="24"/>
                    <a:pt x="0" y="1"/>
                  </a:cubicBezTo>
                  <a:close/>
                </a:path>
              </a:pathLst>
            </a:custGeom>
            <a:solidFill>
              <a:srgbClr val="FF78C4"/>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2" name="Google Shape;5682;p127"/>
            <p:cNvSpPr/>
            <p:nvPr/>
          </p:nvSpPr>
          <p:spPr>
            <a:xfrm>
              <a:off x="3298975" y="2534800"/>
              <a:ext cx="2900" cy="2300"/>
            </a:xfrm>
            <a:custGeom>
              <a:avLst/>
              <a:gdLst/>
              <a:ahLst/>
              <a:cxnLst/>
              <a:rect l="l" t="t" r="r" b="b"/>
              <a:pathLst>
                <a:path w="116" h="92" extrusionOk="0">
                  <a:moveTo>
                    <a:pt x="1" y="0"/>
                  </a:moveTo>
                  <a:cubicBezTo>
                    <a:pt x="1" y="23"/>
                    <a:pt x="1" y="23"/>
                    <a:pt x="1" y="23"/>
                  </a:cubicBezTo>
                  <a:cubicBezTo>
                    <a:pt x="47" y="46"/>
                    <a:pt x="69" y="69"/>
                    <a:pt x="115" y="92"/>
                  </a:cubicBezTo>
                  <a:cubicBezTo>
                    <a:pt x="115" y="92"/>
                    <a:pt x="115" y="92"/>
                    <a:pt x="115" y="69"/>
                  </a:cubicBezTo>
                  <a:cubicBezTo>
                    <a:pt x="92" y="46"/>
                    <a:pt x="47" y="23"/>
                    <a:pt x="1" y="0"/>
                  </a:cubicBezTo>
                  <a:close/>
                </a:path>
              </a:pathLst>
            </a:custGeom>
            <a:solidFill>
              <a:srgbClr val="FF72BD"/>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3" name="Google Shape;5683;p127"/>
            <p:cNvSpPr/>
            <p:nvPr/>
          </p:nvSpPr>
          <p:spPr>
            <a:xfrm>
              <a:off x="3297275" y="2534225"/>
              <a:ext cx="1725" cy="1175"/>
            </a:xfrm>
            <a:custGeom>
              <a:avLst/>
              <a:gdLst/>
              <a:ahLst/>
              <a:cxnLst/>
              <a:rect l="l" t="t" r="r" b="b"/>
              <a:pathLst>
                <a:path w="69" h="47" extrusionOk="0">
                  <a:moveTo>
                    <a:pt x="1" y="1"/>
                  </a:moveTo>
                  <a:cubicBezTo>
                    <a:pt x="46" y="23"/>
                    <a:pt x="69" y="46"/>
                    <a:pt x="69" y="46"/>
                  </a:cubicBezTo>
                  <a:cubicBezTo>
                    <a:pt x="69" y="46"/>
                    <a:pt x="69" y="46"/>
                    <a:pt x="69" y="23"/>
                  </a:cubicBezTo>
                  <a:cubicBezTo>
                    <a:pt x="69" y="23"/>
                    <a:pt x="46" y="23"/>
                    <a:pt x="1" y="1"/>
                  </a:cubicBezTo>
                  <a:close/>
                </a:path>
              </a:pathLst>
            </a:custGeom>
            <a:solidFill>
              <a:srgbClr val="FF6DB8"/>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4" name="Google Shape;5684;p127"/>
            <p:cNvSpPr/>
            <p:nvPr/>
          </p:nvSpPr>
          <p:spPr>
            <a:xfrm>
              <a:off x="3292700" y="2531950"/>
              <a:ext cx="4600" cy="2300"/>
            </a:xfrm>
            <a:custGeom>
              <a:avLst/>
              <a:gdLst/>
              <a:ahLst/>
              <a:cxnLst/>
              <a:rect l="l" t="t" r="r" b="b"/>
              <a:pathLst>
                <a:path w="184" h="92" extrusionOk="0">
                  <a:moveTo>
                    <a:pt x="1" y="0"/>
                  </a:moveTo>
                  <a:lnTo>
                    <a:pt x="1" y="0"/>
                  </a:lnTo>
                  <a:cubicBezTo>
                    <a:pt x="69" y="46"/>
                    <a:pt x="138" y="69"/>
                    <a:pt x="183" y="91"/>
                  </a:cubicBezTo>
                  <a:cubicBezTo>
                    <a:pt x="138" y="69"/>
                    <a:pt x="92" y="46"/>
                    <a:pt x="1" y="0"/>
                  </a:cubicBezTo>
                  <a:close/>
                </a:path>
              </a:pathLst>
            </a:custGeom>
            <a:solidFill>
              <a:srgbClr val="FF6AB5"/>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5" name="Google Shape;5685;p127"/>
            <p:cNvSpPr/>
            <p:nvPr/>
          </p:nvSpPr>
          <p:spPr>
            <a:xfrm>
              <a:off x="2944050" y="2542775"/>
              <a:ext cx="373800" cy="283075"/>
            </a:xfrm>
            <a:custGeom>
              <a:avLst/>
              <a:gdLst/>
              <a:ahLst/>
              <a:cxnLst/>
              <a:rect l="l" t="t" r="r" b="b"/>
              <a:pathLst>
                <a:path w="14952" h="11323" extrusionOk="0">
                  <a:moveTo>
                    <a:pt x="14769" y="1"/>
                  </a:moveTo>
                  <a:cubicBezTo>
                    <a:pt x="11710" y="5616"/>
                    <a:pt x="6278" y="9816"/>
                    <a:pt x="1" y="11117"/>
                  </a:cubicBezTo>
                  <a:cubicBezTo>
                    <a:pt x="1" y="11162"/>
                    <a:pt x="23" y="11231"/>
                    <a:pt x="46" y="11322"/>
                  </a:cubicBezTo>
                  <a:cubicBezTo>
                    <a:pt x="6369" y="10021"/>
                    <a:pt x="11893" y="5753"/>
                    <a:pt x="14951" y="115"/>
                  </a:cubicBezTo>
                  <a:cubicBezTo>
                    <a:pt x="14860" y="69"/>
                    <a:pt x="14791" y="24"/>
                    <a:pt x="14769" y="1"/>
                  </a:cubicBezTo>
                  <a:close/>
                </a:path>
              </a:pathLst>
            </a:custGeom>
            <a:solidFill>
              <a:srgbClr val="FF8FDA"/>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6" name="Google Shape;5686;p127"/>
            <p:cNvSpPr/>
            <p:nvPr/>
          </p:nvSpPr>
          <p:spPr>
            <a:xfrm>
              <a:off x="2943475" y="2542225"/>
              <a:ext cx="369800" cy="278475"/>
            </a:xfrm>
            <a:custGeom>
              <a:avLst/>
              <a:gdLst/>
              <a:ahLst/>
              <a:cxnLst/>
              <a:rect l="l" t="t" r="r" b="b"/>
              <a:pathLst>
                <a:path w="14792" h="11139" extrusionOk="0">
                  <a:moveTo>
                    <a:pt x="14723" y="0"/>
                  </a:moveTo>
                  <a:cubicBezTo>
                    <a:pt x="11710" y="5547"/>
                    <a:pt x="6232" y="9792"/>
                    <a:pt x="1" y="11070"/>
                  </a:cubicBezTo>
                  <a:cubicBezTo>
                    <a:pt x="1" y="11070"/>
                    <a:pt x="1" y="11093"/>
                    <a:pt x="24" y="11139"/>
                  </a:cubicBezTo>
                  <a:cubicBezTo>
                    <a:pt x="6301" y="9838"/>
                    <a:pt x="11733" y="5638"/>
                    <a:pt x="14792" y="23"/>
                  </a:cubicBezTo>
                  <a:cubicBezTo>
                    <a:pt x="14746" y="0"/>
                    <a:pt x="14723" y="0"/>
                    <a:pt x="14723" y="0"/>
                  </a:cubicBezTo>
                  <a:close/>
                </a:path>
              </a:pathLst>
            </a:custGeom>
            <a:solidFill>
              <a:srgbClr val="FF86D2"/>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7" name="Google Shape;5687;p127"/>
            <p:cNvSpPr/>
            <p:nvPr/>
          </p:nvSpPr>
          <p:spPr>
            <a:xfrm>
              <a:off x="2942900" y="2540500"/>
              <a:ext cx="368675" cy="278500"/>
            </a:xfrm>
            <a:custGeom>
              <a:avLst/>
              <a:gdLst/>
              <a:ahLst/>
              <a:cxnLst/>
              <a:rect l="l" t="t" r="r" b="b"/>
              <a:pathLst>
                <a:path w="14747" h="11140" extrusionOk="0">
                  <a:moveTo>
                    <a:pt x="14609" y="1"/>
                  </a:moveTo>
                  <a:cubicBezTo>
                    <a:pt x="11619" y="5524"/>
                    <a:pt x="6187" y="9724"/>
                    <a:pt x="1" y="11002"/>
                  </a:cubicBezTo>
                  <a:cubicBezTo>
                    <a:pt x="1" y="11048"/>
                    <a:pt x="24" y="11094"/>
                    <a:pt x="24" y="11139"/>
                  </a:cubicBezTo>
                  <a:cubicBezTo>
                    <a:pt x="6255" y="9861"/>
                    <a:pt x="11733" y="5616"/>
                    <a:pt x="14746" y="69"/>
                  </a:cubicBezTo>
                  <a:cubicBezTo>
                    <a:pt x="14700" y="46"/>
                    <a:pt x="14655" y="23"/>
                    <a:pt x="14609" y="1"/>
                  </a:cubicBezTo>
                  <a:close/>
                </a:path>
              </a:pathLst>
            </a:custGeom>
            <a:solidFill>
              <a:srgbClr val="FF84CF"/>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8" name="Google Shape;5688;p127"/>
            <p:cNvSpPr/>
            <p:nvPr/>
          </p:nvSpPr>
          <p:spPr>
            <a:xfrm>
              <a:off x="2942350" y="2538800"/>
              <a:ext cx="365800" cy="276775"/>
            </a:xfrm>
            <a:custGeom>
              <a:avLst/>
              <a:gdLst/>
              <a:ahLst/>
              <a:cxnLst/>
              <a:rect l="l" t="t" r="r" b="b"/>
              <a:pathLst>
                <a:path w="14632" h="11071" extrusionOk="0">
                  <a:moveTo>
                    <a:pt x="14517" y="0"/>
                  </a:moveTo>
                  <a:cubicBezTo>
                    <a:pt x="11527" y="5478"/>
                    <a:pt x="6140" y="9655"/>
                    <a:pt x="0" y="10933"/>
                  </a:cubicBezTo>
                  <a:cubicBezTo>
                    <a:pt x="0" y="10979"/>
                    <a:pt x="23" y="11025"/>
                    <a:pt x="23" y="11070"/>
                  </a:cubicBezTo>
                  <a:cubicBezTo>
                    <a:pt x="6209" y="9792"/>
                    <a:pt x="11641" y="5592"/>
                    <a:pt x="14631" y="69"/>
                  </a:cubicBezTo>
                  <a:cubicBezTo>
                    <a:pt x="14586" y="46"/>
                    <a:pt x="14563" y="23"/>
                    <a:pt x="14517" y="0"/>
                  </a:cubicBezTo>
                  <a:close/>
                </a:path>
              </a:pathLst>
            </a:custGeom>
            <a:solidFill>
              <a:srgbClr val="FF80CB"/>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9" name="Google Shape;5689;p127"/>
            <p:cNvSpPr/>
            <p:nvPr/>
          </p:nvSpPr>
          <p:spPr>
            <a:xfrm>
              <a:off x="2941200" y="2537075"/>
              <a:ext cx="364100" cy="275075"/>
            </a:xfrm>
            <a:custGeom>
              <a:avLst/>
              <a:gdLst/>
              <a:ahLst/>
              <a:cxnLst/>
              <a:rect l="l" t="t" r="r" b="b"/>
              <a:pathLst>
                <a:path w="14564" h="11003" extrusionOk="0">
                  <a:moveTo>
                    <a:pt x="14426" y="1"/>
                  </a:moveTo>
                  <a:cubicBezTo>
                    <a:pt x="11482" y="5456"/>
                    <a:pt x="6095" y="9610"/>
                    <a:pt x="0" y="10865"/>
                  </a:cubicBezTo>
                  <a:cubicBezTo>
                    <a:pt x="23" y="10911"/>
                    <a:pt x="23" y="10957"/>
                    <a:pt x="46" y="11002"/>
                  </a:cubicBezTo>
                  <a:cubicBezTo>
                    <a:pt x="6186" y="9724"/>
                    <a:pt x="11573" y="5547"/>
                    <a:pt x="14563" y="69"/>
                  </a:cubicBezTo>
                  <a:cubicBezTo>
                    <a:pt x="14517" y="46"/>
                    <a:pt x="14472" y="23"/>
                    <a:pt x="14426" y="1"/>
                  </a:cubicBezTo>
                  <a:close/>
                </a:path>
              </a:pathLst>
            </a:custGeom>
            <a:solidFill>
              <a:srgbClr val="FF78C4"/>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0" name="Google Shape;5690;p127"/>
            <p:cNvSpPr/>
            <p:nvPr/>
          </p:nvSpPr>
          <p:spPr>
            <a:xfrm>
              <a:off x="2940625" y="2535375"/>
              <a:ext cx="361250" cy="273350"/>
            </a:xfrm>
            <a:custGeom>
              <a:avLst/>
              <a:gdLst/>
              <a:ahLst/>
              <a:cxnLst/>
              <a:rect l="l" t="t" r="r" b="b"/>
              <a:pathLst>
                <a:path w="14450" h="10934" extrusionOk="0">
                  <a:moveTo>
                    <a:pt x="14335" y="0"/>
                  </a:moveTo>
                  <a:cubicBezTo>
                    <a:pt x="11390" y="5410"/>
                    <a:pt x="6049" y="9541"/>
                    <a:pt x="1" y="10796"/>
                  </a:cubicBezTo>
                  <a:cubicBezTo>
                    <a:pt x="23" y="10842"/>
                    <a:pt x="23" y="10888"/>
                    <a:pt x="23" y="10933"/>
                  </a:cubicBezTo>
                  <a:cubicBezTo>
                    <a:pt x="6118" y="9678"/>
                    <a:pt x="11505" y="5524"/>
                    <a:pt x="14449" y="69"/>
                  </a:cubicBezTo>
                  <a:cubicBezTo>
                    <a:pt x="14403" y="46"/>
                    <a:pt x="14381" y="23"/>
                    <a:pt x="14335" y="0"/>
                  </a:cubicBezTo>
                  <a:close/>
                </a:path>
              </a:pathLst>
            </a:custGeom>
            <a:solidFill>
              <a:srgbClr val="FF72BD"/>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1" name="Google Shape;5691;p127"/>
            <p:cNvSpPr/>
            <p:nvPr/>
          </p:nvSpPr>
          <p:spPr>
            <a:xfrm>
              <a:off x="2940625" y="2534225"/>
              <a:ext cx="358375" cy="271075"/>
            </a:xfrm>
            <a:custGeom>
              <a:avLst/>
              <a:gdLst/>
              <a:ahLst/>
              <a:cxnLst/>
              <a:rect l="l" t="t" r="r" b="b"/>
              <a:pathLst>
                <a:path w="14335" h="10843" extrusionOk="0">
                  <a:moveTo>
                    <a:pt x="14266" y="0"/>
                  </a:moveTo>
                  <a:cubicBezTo>
                    <a:pt x="11345" y="5387"/>
                    <a:pt x="6004" y="9519"/>
                    <a:pt x="1" y="10774"/>
                  </a:cubicBezTo>
                  <a:cubicBezTo>
                    <a:pt x="1" y="10820"/>
                    <a:pt x="1" y="10842"/>
                    <a:pt x="1" y="10842"/>
                  </a:cubicBezTo>
                  <a:cubicBezTo>
                    <a:pt x="6049" y="9587"/>
                    <a:pt x="11390" y="5456"/>
                    <a:pt x="14335" y="46"/>
                  </a:cubicBezTo>
                  <a:cubicBezTo>
                    <a:pt x="14335" y="46"/>
                    <a:pt x="14312" y="23"/>
                    <a:pt x="14266" y="0"/>
                  </a:cubicBezTo>
                  <a:close/>
                </a:path>
              </a:pathLst>
            </a:custGeom>
            <a:solidFill>
              <a:srgbClr val="FF6DB8"/>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2" name="Google Shape;5692;p127"/>
            <p:cNvSpPr/>
            <p:nvPr/>
          </p:nvSpPr>
          <p:spPr>
            <a:xfrm>
              <a:off x="2939500" y="2531950"/>
              <a:ext cx="357800" cy="271650"/>
            </a:xfrm>
            <a:custGeom>
              <a:avLst/>
              <a:gdLst/>
              <a:ahLst/>
              <a:cxnLst/>
              <a:rect l="l" t="t" r="r" b="b"/>
              <a:pathLst>
                <a:path w="14312" h="10866" extrusionOk="0">
                  <a:moveTo>
                    <a:pt x="14129" y="0"/>
                  </a:moveTo>
                  <a:cubicBezTo>
                    <a:pt x="11230" y="5341"/>
                    <a:pt x="5957" y="9427"/>
                    <a:pt x="0" y="10637"/>
                  </a:cubicBezTo>
                  <a:cubicBezTo>
                    <a:pt x="23" y="10751"/>
                    <a:pt x="23" y="10819"/>
                    <a:pt x="46" y="10865"/>
                  </a:cubicBezTo>
                  <a:cubicBezTo>
                    <a:pt x="6049" y="9610"/>
                    <a:pt x="11390" y="5478"/>
                    <a:pt x="14311" y="91"/>
                  </a:cubicBezTo>
                  <a:cubicBezTo>
                    <a:pt x="14266" y="69"/>
                    <a:pt x="14197" y="46"/>
                    <a:pt x="14129" y="0"/>
                  </a:cubicBezTo>
                  <a:close/>
                </a:path>
              </a:pathLst>
            </a:custGeom>
            <a:solidFill>
              <a:srgbClr val="FF6AB5"/>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3" name="Google Shape;5693;p127"/>
            <p:cNvSpPr/>
            <p:nvPr/>
          </p:nvSpPr>
          <p:spPr>
            <a:xfrm>
              <a:off x="2944050" y="2820700"/>
              <a:ext cx="1175" cy="5150"/>
            </a:xfrm>
            <a:custGeom>
              <a:avLst/>
              <a:gdLst/>
              <a:ahLst/>
              <a:cxnLst/>
              <a:rect l="l" t="t" r="r" b="b"/>
              <a:pathLst>
                <a:path w="47" h="206" extrusionOk="0">
                  <a:moveTo>
                    <a:pt x="1" y="1"/>
                  </a:moveTo>
                  <a:cubicBezTo>
                    <a:pt x="1" y="47"/>
                    <a:pt x="23" y="115"/>
                    <a:pt x="23" y="205"/>
                  </a:cubicBezTo>
                  <a:lnTo>
                    <a:pt x="46" y="205"/>
                  </a:lnTo>
                  <a:cubicBezTo>
                    <a:pt x="24" y="115"/>
                    <a:pt x="1" y="47"/>
                    <a:pt x="1" y="1"/>
                  </a:cubicBezTo>
                  <a:close/>
                </a:path>
              </a:pathLst>
            </a:custGeom>
            <a:solidFill>
              <a:srgbClr val="FF8FDA"/>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4" name="Google Shape;5694;p127"/>
            <p:cNvSpPr/>
            <p:nvPr/>
          </p:nvSpPr>
          <p:spPr>
            <a:xfrm>
              <a:off x="2943475" y="2818975"/>
              <a:ext cx="600" cy="1725"/>
            </a:xfrm>
            <a:custGeom>
              <a:avLst/>
              <a:gdLst/>
              <a:ahLst/>
              <a:cxnLst/>
              <a:rect l="l" t="t" r="r" b="b"/>
              <a:pathLst>
                <a:path w="24" h="69" extrusionOk="0">
                  <a:moveTo>
                    <a:pt x="24" y="69"/>
                  </a:moveTo>
                  <a:cubicBezTo>
                    <a:pt x="24" y="69"/>
                    <a:pt x="24" y="69"/>
                    <a:pt x="24" y="69"/>
                  </a:cubicBezTo>
                  <a:cubicBezTo>
                    <a:pt x="1" y="23"/>
                    <a:pt x="1" y="0"/>
                    <a:pt x="1" y="0"/>
                  </a:cubicBezTo>
                  <a:cubicBezTo>
                    <a:pt x="1" y="0"/>
                    <a:pt x="1" y="0"/>
                    <a:pt x="1" y="0"/>
                  </a:cubicBezTo>
                  <a:cubicBezTo>
                    <a:pt x="1" y="0"/>
                    <a:pt x="1" y="23"/>
                    <a:pt x="24" y="69"/>
                  </a:cubicBezTo>
                  <a:close/>
                </a:path>
              </a:pathLst>
            </a:custGeom>
            <a:solidFill>
              <a:srgbClr val="FF86D2"/>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5" name="Google Shape;5695;p127"/>
            <p:cNvSpPr/>
            <p:nvPr/>
          </p:nvSpPr>
          <p:spPr>
            <a:xfrm>
              <a:off x="2942900" y="2815550"/>
              <a:ext cx="600" cy="3450"/>
            </a:xfrm>
            <a:custGeom>
              <a:avLst/>
              <a:gdLst/>
              <a:ahLst/>
              <a:cxnLst/>
              <a:rect l="l" t="t" r="r" b="b"/>
              <a:pathLst>
                <a:path w="24" h="138" extrusionOk="0">
                  <a:moveTo>
                    <a:pt x="24" y="137"/>
                  </a:moveTo>
                  <a:cubicBezTo>
                    <a:pt x="24" y="137"/>
                    <a:pt x="24" y="137"/>
                    <a:pt x="24" y="137"/>
                  </a:cubicBezTo>
                  <a:cubicBezTo>
                    <a:pt x="24" y="92"/>
                    <a:pt x="1" y="46"/>
                    <a:pt x="1" y="0"/>
                  </a:cubicBezTo>
                  <a:cubicBezTo>
                    <a:pt x="1" y="0"/>
                    <a:pt x="1" y="0"/>
                    <a:pt x="1" y="0"/>
                  </a:cubicBezTo>
                  <a:cubicBezTo>
                    <a:pt x="1" y="46"/>
                    <a:pt x="24" y="92"/>
                    <a:pt x="24" y="137"/>
                  </a:cubicBezTo>
                  <a:close/>
                </a:path>
              </a:pathLst>
            </a:custGeom>
            <a:solidFill>
              <a:srgbClr val="FF84CF"/>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6" name="Google Shape;5696;p127"/>
            <p:cNvSpPr/>
            <p:nvPr/>
          </p:nvSpPr>
          <p:spPr>
            <a:xfrm>
              <a:off x="2941775" y="2812125"/>
              <a:ext cx="1150" cy="3450"/>
            </a:xfrm>
            <a:custGeom>
              <a:avLst/>
              <a:gdLst/>
              <a:ahLst/>
              <a:cxnLst/>
              <a:rect l="l" t="t" r="r" b="b"/>
              <a:pathLst>
                <a:path w="46" h="138" extrusionOk="0">
                  <a:moveTo>
                    <a:pt x="0" y="0"/>
                  </a:moveTo>
                  <a:cubicBezTo>
                    <a:pt x="23" y="46"/>
                    <a:pt x="23" y="92"/>
                    <a:pt x="46" y="137"/>
                  </a:cubicBezTo>
                  <a:cubicBezTo>
                    <a:pt x="46" y="92"/>
                    <a:pt x="23" y="46"/>
                    <a:pt x="23" y="0"/>
                  </a:cubicBezTo>
                  <a:close/>
                </a:path>
              </a:pathLst>
            </a:custGeom>
            <a:solidFill>
              <a:srgbClr val="FF80CB"/>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7" name="Google Shape;5697;p127"/>
            <p:cNvSpPr/>
            <p:nvPr/>
          </p:nvSpPr>
          <p:spPr>
            <a:xfrm>
              <a:off x="2941225" y="2808725"/>
              <a:ext cx="1150" cy="3425"/>
            </a:xfrm>
            <a:custGeom>
              <a:avLst/>
              <a:gdLst/>
              <a:ahLst/>
              <a:cxnLst/>
              <a:rect l="l" t="t" r="r" b="b"/>
              <a:pathLst>
                <a:path w="46" h="137" extrusionOk="0">
                  <a:moveTo>
                    <a:pt x="0" y="1"/>
                  </a:moveTo>
                  <a:cubicBezTo>
                    <a:pt x="22" y="46"/>
                    <a:pt x="22" y="91"/>
                    <a:pt x="22" y="136"/>
                  </a:cubicBezTo>
                  <a:lnTo>
                    <a:pt x="45" y="136"/>
                  </a:lnTo>
                  <a:cubicBezTo>
                    <a:pt x="22" y="91"/>
                    <a:pt x="22" y="46"/>
                    <a:pt x="0" y="1"/>
                  </a:cubicBezTo>
                  <a:close/>
                </a:path>
              </a:pathLst>
            </a:custGeom>
            <a:solidFill>
              <a:srgbClr val="FF78C4"/>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8" name="Google Shape;5698;p127"/>
            <p:cNvSpPr/>
            <p:nvPr/>
          </p:nvSpPr>
          <p:spPr>
            <a:xfrm>
              <a:off x="2940625" y="2805275"/>
              <a:ext cx="600" cy="3450"/>
            </a:xfrm>
            <a:custGeom>
              <a:avLst/>
              <a:gdLst/>
              <a:ahLst/>
              <a:cxnLst/>
              <a:rect l="l" t="t" r="r" b="b"/>
              <a:pathLst>
                <a:path w="24" h="138" extrusionOk="0">
                  <a:moveTo>
                    <a:pt x="1" y="0"/>
                  </a:moveTo>
                  <a:cubicBezTo>
                    <a:pt x="1" y="46"/>
                    <a:pt x="23" y="92"/>
                    <a:pt x="23" y="137"/>
                  </a:cubicBezTo>
                  <a:cubicBezTo>
                    <a:pt x="23" y="92"/>
                    <a:pt x="23" y="46"/>
                    <a:pt x="1" y="0"/>
                  </a:cubicBezTo>
                  <a:close/>
                </a:path>
              </a:pathLst>
            </a:custGeom>
            <a:solidFill>
              <a:srgbClr val="FF72BD"/>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9" name="Google Shape;5699;p127"/>
            <p:cNvSpPr/>
            <p:nvPr/>
          </p:nvSpPr>
          <p:spPr>
            <a:xfrm>
              <a:off x="2940050" y="2803575"/>
              <a:ext cx="600" cy="1725"/>
            </a:xfrm>
            <a:custGeom>
              <a:avLst/>
              <a:gdLst/>
              <a:ahLst/>
              <a:cxnLst/>
              <a:rect l="l" t="t" r="r" b="b"/>
              <a:pathLst>
                <a:path w="24" h="69" extrusionOk="0">
                  <a:moveTo>
                    <a:pt x="1" y="0"/>
                  </a:moveTo>
                  <a:cubicBezTo>
                    <a:pt x="24" y="46"/>
                    <a:pt x="24" y="68"/>
                    <a:pt x="24" y="68"/>
                  </a:cubicBezTo>
                  <a:cubicBezTo>
                    <a:pt x="24" y="68"/>
                    <a:pt x="24" y="46"/>
                    <a:pt x="24" y="0"/>
                  </a:cubicBezTo>
                  <a:close/>
                </a:path>
              </a:pathLst>
            </a:custGeom>
            <a:solidFill>
              <a:srgbClr val="FF6DB8"/>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0" name="Google Shape;5700;p127"/>
            <p:cNvSpPr/>
            <p:nvPr/>
          </p:nvSpPr>
          <p:spPr>
            <a:xfrm>
              <a:off x="2938925" y="2797850"/>
              <a:ext cx="1725" cy="5750"/>
            </a:xfrm>
            <a:custGeom>
              <a:avLst/>
              <a:gdLst/>
              <a:ahLst/>
              <a:cxnLst/>
              <a:rect l="l" t="t" r="r" b="b"/>
              <a:pathLst>
                <a:path w="69" h="230" extrusionOk="0">
                  <a:moveTo>
                    <a:pt x="23" y="1"/>
                  </a:moveTo>
                  <a:cubicBezTo>
                    <a:pt x="23" y="1"/>
                    <a:pt x="0" y="1"/>
                    <a:pt x="0" y="24"/>
                  </a:cubicBezTo>
                  <a:cubicBezTo>
                    <a:pt x="23" y="115"/>
                    <a:pt x="46" y="183"/>
                    <a:pt x="46" y="229"/>
                  </a:cubicBezTo>
                  <a:lnTo>
                    <a:pt x="69" y="229"/>
                  </a:lnTo>
                  <a:cubicBezTo>
                    <a:pt x="46" y="183"/>
                    <a:pt x="46" y="92"/>
                    <a:pt x="23" y="1"/>
                  </a:cubicBezTo>
                  <a:close/>
                </a:path>
              </a:pathLst>
            </a:custGeom>
            <a:solidFill>
              <a:srgbClr val="FF6AB5"/>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1" name="Google Shape;5701;p127"/>
            <p:cNvSpPr/>
            <p:nvPr/>
          </p:nvSpPr>
          <p:spPr>
            <a:xfrm>
              <a:off x="2870450" y="2820675"/>
              <a:ext cx="74200" cy="52525"/>
            </a:xfrm>
            <a:custGeom>
              <a:avLst/>
              <a:gdLst/>
              <a:ahLst/>
              <a:cxnLst/>
              <a:rect l="l" t="t" r="r" b="b"/>
              <a:pathLst>
                <a:path w="2968" h="2101" extrusionOk="0">
                  <a:moveTo>
                    <a:pt x="2945" y="1"/>
                  </a:moveTo>
                  <a:cubicBezTo>
                    <a:pt x="1803" y="229"/>
                    <a:pt x="822" y="982"/>
                    <a:pt x="0" y="1872"/>
                  </a:cubicBezTo>
                  <a:cubicBezTo>
                    <a:pt x="0" y="1918"/>
                    <a:pt x="23" y="2009"/>
                    <a:pt x="46" y="2101"/>
                  </a:cubicBezTo>
                  <a:cubicBezTo>
                    <a:pt x="867" y="1188"/>
                    <a:pt x="1849" y="434"/>
                    <a:pt x="2967" y="206"/>
                  </a:cubicBezTo>
                  <a:cubicBezTo>
                    <a:pt x="2967" y="115"/>
                    <a:pt x="2945" y="46"/>
                    <a:pt x="2945" y="1"/>
                  </a:cubicBezTo>
                  <a:close/>
                </a:path>
              </a:pathLst>
            </a:custGeom>
            <a:solidFill>
              <a:srgbClr val="FF8FDA"/>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2" name="Google Shape;5702;p127"/>
            <p:cNvSpPr/>
            <p:nvPr/>
          </p:nvSpPr>
          <p:spPr>
            <a:xfrm>
              <a:off x="2869300" y="2818975"/>
              <a:ext cx="74775" cy="48525"/>
            </a:xfrm>
            <a:custGeom>
              <a:avLst/>
              <a:gdLst/>
              <a:ahLst/>
              <a:cxnLst/>
              <a:rect l="l" t="t" r="r" b="b"/>
              <a:pathLst>
                <a:path w="2991" h="1941" extrusionOk="0">
                  <a:moveTo>
                    <a:pt x="2968" y="0"/>
                  </a:moveTo>
                  <a:cubicBezTo>
                    <a:pt x="1827" y="229"/>
                    <a:pt x="822" y="959"/>
                    <a:pt x="0" y="1849"/>
                  </a:cubicBezTo>
                  <a:cubicBezTo>
                    <a:pt x="23" y="1849"/>
                    <a:pt x="23" y="1895"/>
                    <a:pt x="46" y="1940"/>
                  </a:cubicBezTo>
                  <a:cubicBezTo>
                    <a:pt x="868" y="1050"/>
                    <a:pt x="1849" y="297"/>
                    <a:pt x="2991" y="69"/>
                  </a:cubicBezTo>
                  <a:cubicBezTo>
                    <a:pt x="2968" y="23"/>
                    <a:pt x="2968" y="0"/>
                    <a:pt x="2968" y="0"/>
                  </a:cubicBezTo>
                  <a:close/>
                </a:path>
              </a:pathLst>
            </a:custGeom>
            <a:solidFill>
              <a:srgbClr val="FF86D2"/>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3" name="Google Shape;5703;p127"/>
            <p:cNvSpPr/>
            <p:nvPr/>
          </p:nvSpPr>
          <p:spPr>
            <a:xfrm>
              <a:off x="2867025" y="2867475"/>
              <a:ext cx="4575" cy="9150"/>
            </a:xfrm>
            <a:custGeom>
              <a:avLst/>
              <a:gdLst/>
              <a:ahLst/>
              <a:cxnLst/>
              <a:rect l="l" t="t" r="r" b="b"/>
              <a:pathLst>
                <a:path w="183" h="366" extrusionOk="0">
                  <a:moveTo>
                    <a:pt x="137" y="0"/>
                  </a:moveTo>
                  <a:cubicBezTo>
                    <a:pt x="91" y="46"/>
                    <a:pt x="46" y="92"/>
                    <a:pt x="0" y="137"/>
                  </a:cubicBezTo>
                  <a:cubicBezTo>
                    <a:pt x="23" y="183"/>
                    <a:pt x="46" y="274"/>
                    <a:pt x="69" y="366"/>
                  </a:cubicBezTo>
                  <a:cubicBezTo>
                    <a:pt x="91" y="320"/>
                    <a:pt x="137" y="274"/>
                    <a:pt x="183" y="229"/>
                  </a:cubicBezTo>
                  <a:cubicBezTo>
                    <a:pt x="160" y="137"/>
                    <a:pt x="137" y="46"/>
                    <a:pt x="137" y="0"/>
                  </a:cubicBezTo>
                  <a:close/>
                </a:path>
              </a:pathLst>
            </a:custGeom>
            <a:solidFill>
              <a:srgbClr val="FF8FDA"/>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4" name="Google Shape;5704;p127"/>
            <p:cNvSpPr/>
            <p:nvPr/>
          </p:nvSpPr>
          <p:spPr>
            <a:xfrm>
              <a:off x="2866450" y="2865200"/>
              <a:ext cx="4025" cy="5725"/>
            </a:xfrm>
            <a:custGeom>
              <a:avLst/>
              <a:gdLst/>
              <a:ahLst/>
              <a:cxnLst/>
              <a:rect l="l" t="t" r="r" b="b"/>
              <a:pathLst>
                <a:path w="161" h="229" extrusionOk="0">
                  <a:moveTo>
                    <a:pt x="114" y="0"/>
                  </a:moveTo>
                  <a:cubicBezTo>
                    <a:pt x="69" y="46"/>
                    <a:pt x="46" y="91"/>
                    <a:pt x="0" y="137"/>
                  </a:cubicBezTo>
                  <a:cubicBezTo>
                    <a:pt x="0" y="137"/>
                    <a:pt x="23" y="183"/>
                    <a:pt x="23" y="228"/>
                  </a:cubicBezTo>
                  <a:cubicBezTo>
                    <a:pt x="69" y="183"/>
                    <a:pt x="114" y="137"/>
                    <a:pt x="160" y="91"/>
                  </a:cubicBezTo>
                  <a:cubicBezTo>
                    <a:pt x="137" y="46"/>
                    <a:pt x="137" y="0"/>
                    <a:pt x="114" y="0"/>
                  </a:cubicBezTo>
                  <a:close/>
                </a:path>
              </a:pathLst>
            </a:custGeom>
            <a:solidFill>
              <a:srgbClr val="FF86D2"/>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5" name="Google Shape;5705;p127"/>
            <p:cNvSpPr/>
            <p:nvPr/>
          </p:nvSpPr>
          <p:spPr>
            <a:xfrm>
              <a:off x="2815100" y="2870900"/>
              <a:ext cx="53650" cy="79900"/>
            </a:xfrm>
            <a:custGeom>
              <a:avLst/>
              <a:gdLst/>
              <a:ahLst/>
              <a:cxnLst/>
              <a:rect l="l" t="t" r="r" b="b"/>
              <a:pathLst>
                <a:path w="2146" h="3196" extrusionOk="0">
                  <a:moveTo>
                    <a:pt x="2077" y="0"/>
                  </a:moveTo>
                  <a:cubicBezTo>
                    <a:pt x="1301" y="891"/>
                    <a:pt x="639" y="1895"/>
                    <a:pt x="0" y="2945"/>
                  </a:cubicBezTo>
                  <a:cubicBezTo>
                    <a:pt x="23" y="2991"/>
                    <a:pt x="46" y="3082"/>
                    <a:pt x="69" y="3196"/>
                  </a:cubicBezTo>
                  <a:cubicBezTo>
                    <a:pt x="708" y="2146"/>
                    <a:pt x="1370" y="1119"/>
                    <a:pt x="2146" y="229"/>
                  </a:cubicBezTo>
                  <a:cubicBezTo>
                    <a:pt x="2123" y="137"/>
                    <a:pt x="2100" y="46"/>
                    <a:pt x="2077" y="0"/>
                  </a:cubicBezTo>
                  <a:close/>
                </a:path>
              </a:pathLst>
            </a:custGeom>
            <a:solidFill>
              <a:srgbClr val="FF8FDA"/>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6" name="Google Shape;5706;p127"/>
            <p:cNvSpPr/>
            <p:nvPr/>
          </p:nvSpPr>
          <p:spPr>
            <a:xfrm>
              <a:off x="2813950" y="2868625"/>
              <a:ext cx="53100" cy="75900"/>
            </a:xfrm>
            <a:custGeom>
              <a:avLst/>
              <a:gdLst/>
              <a:ahLst/>
              <a:cxnLst/>
              <a:rect l="l" t="t" r="r" b="b"/>
              <a:pathLst>
                <a:path w="2124" h="3036" extrusionOk="0">
                  <a:moveTo>
                    <a:pt x="2100" y="0"/>
                  </a:moveTo>
                  <a:cubicBezTo>
                    <a:pt x="1301" y="890"/>
                    <a:pt x="640" y="1895"/>
                    <a:pt x="0" y="2922"/>
                  </a:cubicBezTo>
                  <a:cubicBezTo>
                    <a:pt x="23" y="2945"/>
                    <a:pt x="23" y="2967"/>
                    <a:pt x="46" y="3036"/>
                  </a:cubicBezTo>
                  <a:cubicBezTo>
                    <a:pt x="685" y="1986"/>
                    <a:pt x="1347" y="982"/>
                    <a:pt x="2123" y="91"/>
                  </a:cubicBezTo>
                  <a:cubicBezTo>
                    <a:pt x="2123" y="46"/>
                    <a:pt x="2100" y="0"/>
                    <a:pt x="2100" y="0"/>
                  </a:cubicBezTo>
                  <a:close/>
                </a:path>
              </a:pathLst>
            </a:custGeom>
            <a:solidFill>
              <a:srgbClr val="FF86D2"/>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7" name="Google Shape;5707;p127"/>
            <p:cNvSpPr/>
            <p:nvPr/>
          </p:nvSpPr>
          <p:spPr>
            <a:xfrm>
              <a:off x="2811675" y="2944500"/>
              <a:ext cx="5150" cy="11450"/>
            </a:xfrm>
            <a:custGeom>
              <a:avLst/>
              <a:gdLst/>
              <a:ahLst/>
              <a:cxnLst/>
              <a:rect l="l" t="t" r="r" b="b"/>
              <a:pathLst>
                <a:path w="206" h="458" extrusionOk="0">
                  <a:moveTo>
                    <a:pt x="137" y="1"/>
                  </a:moveTo>
                  <a:cubicBezTo>
                    <a:pt x="91" y="69"/>
                    <a:pt x="46" y="138"/>
                    <a:pt x="0" y="206"/>
                  </a:cubicBezTo>
                  <a:cubicBezTo>
                    <a:pt x="23" y="275"/>
                    <a:pt x="46" y="343"/>
                    <a:pt x="91" y="457"/>
                  </a:cubicBezTo>
                  <a:cubicBezTo>
                    <a:pt x="114" y="389"/>
                    <a:pt x="160" y="320"/>
                    <a:pt x="206" y="252"/>
                  </a:cubicBezTo>
                  <a:cubicBezTo>
                    <a:pt x="183" y="138"/>
                    <a:pt x="160" y="47"/>
                    <a:pt x="137" y="1"/>
                  </a:cubicBezTo>
                  <a:close/>
                </a:path>
              </a:pathLst>
            </a:custGeom>
            <a:solidFill>
              <a:srgbClr val="FF8FDA"/>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8" name="Google Shape;5708;p127"/>
            <p:cNvSpPr/>
            <p:nvPr/>
          </p:nvSpPr>
          <p:spPr>
            <a:xfrm>
              <a:off x="2810525" y="2941650"/>
              <a:ext cx="4600" cy="8025"/>
            </a:xfrm>
            <a:custGeom>
              <a:avLst/>
              <a:gdLst/>
              <a:ahLst/>
              <a:cxnLst/>
              <a:rect l="l" t="t" r="r" b="b"/>
              <a:pathLst>
                <a:path w="184" h="321" extrusionOk="0">
                  <a:moveTo>
                    <a:pt x="137" y="1"/>
                  </a:moveTo>
                  <a:cubicBezTo>
                    <a:pt x="92" y="69"/>
                    <a:pt x="46" y="138"/>
                    <a:pt x="0" y="206"/>
                  </a:cubicBezTo>
                  <a:cubicBezTo>
                    <a:pt x="23" y="229"/>
                    <a:pt x="46" y="252"/>
                    <a:pt x="46" y="320"/>
                  </a:cubicBezTo>
                  <a:cubicBezTo>
                    <a:pt x="92" y="252"/>
                    <a:pt x="137" y="183"/>
                    <a:pt x="183" y="115"/>
                  </a:cubicBezTo>
                  <a:cubicBezTo>
                    <a:pt x="160" y="46"/>
                    <a:pt x="160" y="24"/>
                    <a:pt x="137" y="1"/>
                  </a:cubicBezTo>
                  <a:close/>
                </a:path>
              </a:pathLst>
            </a:custGeom>
            <a:solidFill>
              <a:srgbClr val="FF86D2"/>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9" name="Google Shape;5709;p127"/>
            <p:cNvSpPr/>
            <p:nvPr/>
          </p:nvSpPr>
          <p:spPr>
            <a:xfrm>
              <a:off x="2764300" y="2949650"/>
              <a:ext cx="49675" cy="85050"/>
            </a:xfrm>
            <a:custGeom>
              <a:avLst/>
              <a:gdLst/>
              <a:ahLst/>
              <a:cxnLst/>
              <a:rect l="l" t="t" r="r" b="b"/>
              <a:pathLst>
                <a:path w="1987" h="3402" extrusionOk="0">
                  <a:moveTo>
                    <a:pt x="1895" y="0"/>
                  </a:moveTo>
                  <a:cubicBezTo>
                    <a:pt x="1279" y="1050"/>
                    <a:pt x="685" y="2100"/>
                    <a:pt x="1" y="3150"/>
                  </a:cubicBezTo>
                  <a:cubicBezTo>
                    <a:pt x="23" y="3219"/>
                    <a:pt x="23" y="3287"/>
                    <a:pt x="69" y="3401"/>
                  </a:cubicBezTo>
                  <a:cubicBezTo>
                    <a:pt x="754" y="2351"/>
                    <a:pt x="1347" y="1278"/>
                    <a:pt x="1986" y="251"/>
                  </a:cubicBezTo>
                  <a:cubicBezTo>
                    <a:pt x="1941" y="137"/>
                    <a:pt x="1918" y="69"/>
                    <a:pt x="1895" y="0"/>
                  </a:cubicBezTo>
                  <a:close/>
                </a:path>
              </a:pathLst>
            </a:custGeom>
            <a:solidFill>
              <a:srgbClr val="FF8FDA"/>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0" name="Google Shape;5710;p127"/>
            <p:cNvSpPr/>
            <p:nvPr/>
          </p:nvSpPr>
          <p:spPr>
            <a:xfrm>
              <a:off x="2763150" y="2946800"/>
              <a:ext cx="48550" cy="81625"/>
            </a:xfrm>
            <a:custGeom>
              <a:avLst/>
              <a:gdLst/>
              <a:ahLst/>
              <a:cxnLst/>
              <a:rect l="l" t="t" r="r" b="b"/>
              <a:pathLst>
                <a:path w="1942" h="3265" extrusionOk="0">
                  <a:moveTo>
                    <a:pt x="1895" y="0"/>
                  </a:moveTo>
                  <a:cubicBezTo>
                    <a:pt x="1279" y="1050"/>
                    <a:pt x="686" y="2123"/>
                    <a:pt x="1" y="3150"/>
                  </a:cubicBezTo>
                  <a:cubicBezTo>
                    <a:pt x="1" y="3173"/>
                    <a:pt x="24" y="3196"/>
                    <a:pt x="47" y="3264"/>
                  </a:cubicBezTo>
                  <a:cubicBezTo>
                    <a:pt x="731" y="2214"/>
                    <a:pt x="1325" y="1164"/>
                    <a:pt x="1941" y="114"/>
                  </a:cubicBezTo>
                  <a:cubicBezTo>
                    <a:pt x="1941" y="46"/>
                    <a:pt x="1918" y="23"/>
                    <a:pt x="1895" y="0"/>
                  </a:cubicBezTo>
                  <a:close/>
                </a:path>
              </a:pathLst>
            </a:custGeom>
            <a:solidFill>
              <a:srgbClr val="FF86D2"/>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1" name="Google Shape;5711;p127"/>
            <p:cNvSpPr/>
            <p:nvPr/>
          </p:nvSpPr>
          <p:spPr>
            <a:xfrm>
              <a:off x="2760875" y="3028400"/>
              <a:ext cx="5175" cy="10850"/>
            </a:xfrm>
            <a:custGeom>
              <a:avLst/>
              <a:gdLst/>
              <a:ahLst/>
              <a:cxnLst/>
              <a:rect l="l" t="t" r="r" b="b"/>
              <a:pathLst>
                <a:path w="207" h="434" extrusionOk="0">
                  <a:moveTo>
                    <a:pt x="138" y="0"/>
                  </a:moveTo>
                  <a:cubicBezTo>
                    <a:pt x="92" y="69"/>
                    <a:pt x="46" y="137"/>
                    <a:pt x="1" y="206"/>
                  </a:cubicBezTo>
                  <a:cubicBezTo>
                    <a:pt x="24" y="251"/>
                    <a:pt x="46" y="343"/>
                    <a:pt x="69" y="434"/>
                  </a:cubicBezTo>
                  <a:cubicBezTo>
                    <a:pt x="115" y="388"/>
                    <a:pt x="160" y="320"/>
                    <a:pt x="206" y="251"/>
                  </a:cubicBezTo>
                  <a:cubicBezTo>
                    <a:pt x="160" y="137"/>
                    <a:pt x="160" y="69"/>
                    <a:pt x="138" y="0"/>
                  </a:cubicBezTo>
                  <a:close/>
                </a:path>
              </a:pathLst>
            </a:custGeom>
            <a:solidFill>
              <a:srgbClr val="FF8FDA"/>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2" name="Google Shape;5712;p127"/>
            <p:cNvSpPr/>
            <p:nvPr/>
          </p:nvSpPr>
          <p:spPr>
            <a:xfrm>
              <a:off x="2759750" y="3025550"/>
              <a:ext cx="4575" cy="8000"/>
            </a:xfrm>
            <a:custGeom>
              <a:avLst/>
              <a:gdLst/>
              <a:ahLst/>
              <a:cxnLst/>
              <a:rect l="l" t="t" r="r" b="b"/>
              <a:pathLst>
                <a:path w="183" h="320" extrusionOk="0">
                  <a:moveTo>
                    <a:pt x="137" y="0"/>
                  </a:moveTo>
                  <a:cubicBezTo>
                    <a:pt x="91" y="69"/>
                    <a:pt x="46" y="137"/>
                    <a:pt x="0" y="205"/>
                  </a:cubicBezTo>
                  <a:cubicBezTo>
                    <a:pt x="23" y="205"/>
                    <a:pt x="23" y="251"/>
                    <a:pt x="46" y="320"/>
                  </a:cubicBezTo>
                  <a:cubicBezTo>
                    <a:pt x="91" y="251"/>
                    <a:pt x="137" y="183"/>
                    <a:pt x="183" y="114"/>
                  </a:cubicBezTo>
                  <a:cubicBezTo>
                    <a:pt x="160" y="46"/>
                    <a:pt x="137" y="23"/>
                    <a:pt x="137" y="0"/>
                  </a:cubicBezTo>
                  <a:close/>
                </a:path>
              </a:pathLst>
            </a:custGeom>
            <a:solidFill>
              <a:srgbClr val="FF86D2"/>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3" name="Google Shape;5713;p127"/>
            <p:cNvSpPr/>
            <p:nvPr/>
          </p:nvSpPr>
          <p:spPr>
            <a:xfrm>
              <a:off x="2732350" y="3033525"/>
              <a:ext cx="30275" cy="41675"/>
            </a:xfrm>
            <a:custGeom>
              <a:avLst/>
              <a:gdLst/>
              <a:ahLst/>
              <a:cxnLst/>
              <a:rect l="l" t="t" r="r" b="b"/>
              <a:pathLst>
                <a:path w="1211" h="1667" extrusionOk="0">
                  <a:moveTo>
                    <a:pt x="1142" y="1"/>
                  </a:moveTo>
                  <a:cubicBezTo>
                    <a:pt x="799" y="480"/>
                    <a:pt x="434" y="982"/>
                    <a:pt x="0" y="1416"/>
                  </a:cubicBezTo>
                  <a:cubicBezTo>
                    <a:pt x="23" y="1484"/>
                    <a:pt x="23" y="1553"/>
                    <a:pt x="46" y="1667"/>
                  </a:cubicBezTo>
                  <a:cubicBezTo>
                    <a:pt x="503" y="1210"/>
                    <a:pt x="868" y="731"/>
                    <a:pt x="1210" y="229"/>
                  </a:cubicBezTo>
                  <a:cubicBezTo>
                    <a:pt x="1187" y="138"/>
                    <a:pt x="1165" y="46"/>
                    <a:pt x="1142" y="1"/>
                  </a:cubicBezTo>
                  <a:close/>
                </a:path>
              </a:pathLst>
            </a:custGeom>
            <a:solidFill>
              <a:srgbClr val="FF8FDA"/>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4" name="Google Shape;5714;p127"/>
            <p:cNvSpPr/>
            <p:nvPr/>
          </p:nvSpPr>
          <p:spPr>
            <a:xfrm>
              <a:off x="2731775" y="3030675"/>
              <a:ext cx="29125" cy="38250"/>
            </a:xfrm>
            <a:custGeom>
              <a:avLst/>
              <a:gdLst/>
              <a:ahLst/>
              <a:cxnLst/>
              <a:rect l="l" t="t" r="r" b="b"/>
              <a:pathLst>
                <a:path w="1165" h="1530" extrusionOk="0">
                  <a:moveTo>
                    <a:pt x="1119" y="0"/>
                  </a:moveTo>
                  <a:cubicBezTo>
                    <a:pt x="777" y="503"/>
                    <a:pt x="434" y="982"/>
                    <a:pt x="1" y="1438"/>
                  </a:cubicBezTo>
                  <a:cubicBezTo>
                    <a:pt x="1" y="1438"/>
                    <a:pt x="23" y="1484"/>
                    <a:pt x="23" y="1530"/>
                  </a:cubicBezTo>
                  <a:cubicBezTo>
                    <a:pt x="457" y="1096"/>
                    <a:pt x="822" y="594"/>
                    <a:pt x="1165" y="115"/>
                  </a:cubicBezTo>
                  <a:cubicBezTo>
                    <a:pt x="1142" y="46"/>
                    <a:pt x="1142" y="0"/>
                    <a:pt x="1119" y="0"/>
                  </a:cubicBezTo>
                  <a:close/>
                </a:path>
              </a:pathLst>
            </a:custGeom>
            <a:solidFill>
              <a:srgbClr val="FF86D2"/>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5" name="Google Shape;5715;p127"/>
            <p:cNvSpPr/>
            <p:nvPr/>
          </p:nvSpPr>
          <p:spPr>
            <a:xfrm>
              <a:off x="2729500" y="3068900"/>
              <a:ext cx="4025" cy="9150"/>
            </a:xfrm>
            <a:custGeom>
              <a:avLst/>
              <a:gdLst/>
              <a:ahLst/>
              <a:cxnLst/>
              <a:rect l="l" t="t" r="r" b="b"/>
              <a:pathLst>
                <a:path w="161" h="366" extrusionOk="0">
                  <a:moveTo>
                    <a:pt x="114" y="1"/>
                  </a:moveTo>
                  <a:cubicBezTo>
                    <a:pt x="69" y="46"/>
                    <a:pt x="23" y="92"/>
                    <a:pt x="0" y="138"/>
                  </a:cubicBezTo>
                  <a:cubicBezTo>
                    <a:pt x="0" y="183"/>
                    <a:pt x="23" y="275"/>
                    <a:pt x="46" y="366"/>
                  </a:cubicBezTo>
                  <a:cubicBezTo>
                    <a:pt x="92" y="320"/>
                    <a:pt x="114" y="275"/>
                    <a:pt x="160" y="252"/>
                  </a:cubicBezTo>
                  <a:cubicBezTo>
                    <a:pt x="137" y="138"/>
                    <a:pt x="137" y="69"/>
                    <a:pt x="114" y="1"/>
                  </a:cubicBezTo>
                  <a:close/>
                </a:path>
              </a:pathLst>
            </a:custGeom>
            <a:solidFill>
              <a:srgbClr val="FF8FDA"/>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6" name="Google Shape;5716;p127"/>
            <p:cNvSpPr/>
            <p:nvPr/>
          </p:nvSpPr>
          <p:spPr>
            <a:xfrm>
              <a:off x="2728350" y="3066625"/>
              <a:ext cx="4025" cy="5725"/>
            </a:xfrm>
            <a:custGeom>
              <a:avLst/>
              <a:gdLst/>
              <a:ahLst/>
              <a:cxnLst/>
              <a:rect l="l" t="t" r="r" b="b"/>
              <a:pathLst>
                <a:path w="161" h="229" extrusionOk="0">
                  <a:moveTo>
                    <a:pt x="138" y="0"/>
                  </a:moveTo>
                  <a:cubicBezTo>
                    <a:pt x="92" y="46"/>
                    <a:pt x="46" y="92"/>
                    <a:pt x="1" y="137"/>
                  </a:cubicBezTo>
                  <a:cubicBezTo>
                    <a:pt x="23" y="137"/>
                    <a:pt x="23" y="160"/>
                    <a:pt x="46" y="229"/>
                  </a:cubicBezTo>
                  <a:cubicBezTo>
                    <a:pt x="69" y="183"/>
                    <a:pt x="115" y="137"/>
                    <a:pt x="160" y="92"/>
                  </a:cubicBezTo>
                  <a:cubicBezTo>
                    <a:pt x="160" y="46"/>
                    <a:pt x="138" y="0"/>
                    <a:pt x="138" y="0"/>
                  </a:cubicBezTo>
                  <a:close/>
                </a:path>
              </a:pathLst>
            </a:custGeom>
            <a:solidFill>
              <a:srgbClr val="FF86D2"/>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7" name="Google Shape;5717;p127"/>
            <p:cNvSpPr/>
            <p:nvPr/>
          </p:nvSpPr>
          <p:spPr>
            <a:xfrm>
              <a:off x="2710100" y="3072325"/>
              <a:ext cx="20550" cy="20000"/>
            </a:xfrm>
            <a:custGeom>
              <a:avLst/>
              <a:gdLst/>
              <a:ahLst/>
              <a:cxnLst/>
              <a:rect l="l" t="t" r="r" b="b"/>
              <a:pathLst>
                <a:path w="822" h="800" extrusionOk="0">
                  <a:moveTo>
                    <a:pt x="776" y="1"/>
                  </a:moveTo>
                  <a:cubicBezTo>
                    <a:pt x="548" y="229"/>
                    <a:pt x="274" y="434"/>
                    <a:pt x="0" y="594"/>
                  </a:cubicBezTo>
                  <a:cubicBezTo>
                    <a:pt x="23" y="640"/>
                    <a:pt x="46" y="708"/>
                    <a:pt x="69" y="800"/>
                  </a:cubicBezTo>
                  <a:cubicBezTo>
                    <a:pt x="343" y="617"/>
                    <a:pt x="594" y="434"/>
                    <a:pt x="822" y="229"/>
                  </a:cubicBezTo>
                  <a:cubicBezTo>
                    <a:pt x="799" y="138"/>
                    <a:pt x="776" y="46"/>
                    <a:pt x="776" y="1"/>
                  </a:cubicBezTo>
                  <a:close/>
                </a:path>
              </a:pathLst>
            </a:custGeom>
            <a:solidFill>
              <a:srgbClr val="FF8FDA"/>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8" name="Google Shape;5718;p127"/>
            <p:cNvSpPr/>
            <p:nvPr/>
          </p:nvSpPr>
          <p:spPr>
            <a:xfrm>
              <a:off x="2708375" y="3070050"/>
              <a:ext cx="21150" cy="17150"/>
            </a:xfrm>
            <a:custGeom>
              <a:avLst/>
              <a:gdLst/>
              <a:ahLst/>
              <a:cxnLst/>
              <a:rect l="l" t="t" r="r" b="b"/>
              <a:pathLst>
                <a:path w="846" h="686" extrusionOk="0">
                  <a:moveTo>
                    <a:pt x="800" y="0"/>
                  </a:moveTo>
                  <a:cubicBezTo>
                    <a:pt x="571" y="229"/>
                    <a:pt x="297" y="457"/>
                    <a:pt x="1" y="640"/>
                  </a:cubicBezTo>
                  <a:cubicBezTo>
                    <a:pt x="24" y="640"/>
                    <a:pt x="24" y="662"/>
                    <a:pt x="69" y="685"/>
                  </a:cubicBezTo>
                  <a:cubicBezTo>
                    <a:pt x="343" y="525"/>
                    <a:pt x="617" y="320"/>
                    <a:pt x="845" y="92"/>
                  </a:cubicBezTo>
                  <a:cubicBezTo>
                    <a:pt x="822" y="23"/>
                    <a:pt x="822" y="0"/>
                    <a:pt x="800" y="0"/>
                  </a:cubicBezTo>
                  <a:close/>
                </a:path>
              </a:pathLst>
            </a:custGeom>
            <a:solidFill>
              <a:srgbClr val="FF86D2"/>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9" name="Google Shape;5719;p127"/>
            <p:cNvSpPr/>
            <p:nvPr/>
          </p:nvSpPr>
          <p:spPr>
            <a:xfrm>
              <a:off x="2682700" y="3087175"/>
              <a:ext cx="29125" cy="15425"/>
            </a:xfrm>
            <a:custGeom>
              <a:avLst/>
              <a:gdLst/>
              <a:ahLst/>
              <a:cxnLst/>
              <a:rect l="l" t="t" r="r" b="b"/>
              <a:pathLst>
                <a:path w="1165" h="617" extrusionOk="0">
                  <a:moveTo>
                    <a:pt x="1096" y="0"/>
                  </a:moveTo>
                  <a:cubicBezTo>
                    <a:pt x="777" y="206"/>
                    <a:pt x="411" y="343"/>
                    <a:pt x="1" y="411"/>
                  </a:cubicBezTo>
                  <a:cubicBezTo>
                    <a:pt x="23" y="457"/>
                    <a:pt x="23" y="525"/>
                    <a:pt x="46" y="616"/>
                  </a:cubicBezTo>
                  <a:cubicBezTo>
                    <a:pt x="457" y="548"/>
                    <a:pt x="845" y="411"/>
                    <a:pt x="1165" y="206"/>
                  </a:cubicBezTo>
                  <a:cubicBezTo>
                    <a:pt x="1142" y="114"/>
                    <a:pt x="1119" y="46"/>
                    <a:pt x="1096" y="0"/>
                  </a:cubicBezTo>
                  <a:close/>
                </a:path>
              </a:pathLst>
            </a:custGeom>
            <a:solidFill>
              <a:srgbClr val="FF8FDA"/>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0" name="Google Shape;5720;p127"/>
            <p:cNvSpPr/>
            <p:nvPr/>
          </p:nvSpPr>
          <p:spPr>
            <a:xfrm>
              <a:off x="2682700" y="3086025"/>
              <a:ext cx="27425" cy="11450"/>
            </a:xfrm>
            <a:custGeom>
              <a:avLst/>
              <a:gdLst/>
              <a:ahLst/>
              <a:cxnLst/>
              <a:rect l="l" t="t" r="r" b="b"/>
              <a:pathLst>
                <a:path w="1097" h="458" extrusionOk="0">
                  <a:moveTo>
                    <a:pt x="1028" y="1"/>
                  </a:moveTo>
                  <a:cubicBezTo>
                    <a:pt x="708" y="183"/>
                    <a:pt x="366" y="320"/>
                    <a:pt x="1" y="389"/>
                  </a:cubicBezTo>
                  <a:cubicBezTo>
                    <a:pt x="1" y="389"/>
                    <a:pt x="1" y="411"/>
                    <a:pt x="1" y="457"/>
                  </a:cubicBezTo>
                  <a:cubicBezTo>
                    <a:pt x="411" y="389"/>
                    <a:pt x="777" y="252"/>
                    <a:pt x="1096" y="46"/>
                  </a:cubicBezTo>
                  <a:cubicBezTo>
                    <a:pt x="1051" y="23"/>
                    <a:pt x="1051" y="1"/>
                    <a:pt x="1028" y="1"/>
                  </a:cubicBezTo>
                  <a:close/>
                </a:path>
              </a:pathLst>
            </a:custGeom>
            <a:solidFill>
              <a:srgbClr val="FF86D2"/>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1" name="Google Shape;5721;p127"/>
            <p:cNvSpPr/>
            <p:nvPr/>
          </p:nvSpPr>
          <p:spPr>
            <a:xfrm>
              <a:off x="2865300" y="2815550"/>
              <a:ext cx="78200" cy="53100"/>
            </a:xfrm>
            <a:custGeom>
              <a:avLst/>
              <a:gdLst/>
              <a:ahLst/>
              <a:cxnLst/>
              <a:rect l="l" t="t" r="r" b="b"/>
              <a:pathLst>
                <a:path w="3128" h="2124" extrusionOk="0">
                  <a:moveTo>
                    <a:pt x="3105" y="0"/>
                  </a:moveTo>
                  <a:cubicBezTo>
                    <a:pt x="1872" y="251"/>
                    <a:pt x="845" y="1027"/>
                    <a:pt x="1" y="1963"/>
                  </a:cubicBezTo>
                  <a:cubicBezTo>
                    <a:pt x="1" y="2009"/>
                    <a:pt x="24" y="2055"/>
                    <a:pt x="46" y="2123"/>
                  </a:cubicBezTo>
                  <a:cubicBezTo>
                    <a:pt x="891" y="1187"/>
                    <a:pt x="1918" y="388"/>
                    <a:pt x="3128" y="137"/>
                  </a:cubicBezTo>
                  <a:cubicBezTo>
                    <a:pt x="3128" y="92"/>
                    <a:pt x="3105" y="46"/>
                    <a:pt x="3105" y="0"/>
                  </a:cubicBezTo>
                  <a:close/>
                </a:path>
              </a:pathLst>
            </a:custGeom>
            <a:solidFill>
              <a:srgbClr val="FF84CF"/>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2" name="Google Shape;5722;p127"/>
            <p:cNvSpPr/>
            <p:nvPr/>
          </p:nvSpPr>
          <p:spPr>
            <a:xfrm>
              <a:off x="2864175" y="2812125"/>
              <a:ext cx="78750" cy="52525"/>
            </a:xfrm>
            <a:custGeom>
              <a:avLst/>
              <a:gdLst/>
              <a:ahLst/>
              <a:cxnLst/>
              <a:rect l="l" t="t" r="r" b="b"/>
              <a:pathLst>
                <a:path w="3150" h="2101" extrusionOk="0">
                  <a:moveTo>
                    <a:pt x="3104" y="0"/>
                  </a:moveTo>
                  <a:cubicBezTo>
                    <a:pt x="1872" y="251"/>
                    <a:pt x="845" y="1028"/>
                    <a:pt x="0" y="1941"/>
                  </a:cubicBezTo>
                  <a:cubicBezTo>
                    <a:pt x="0" y="1986"/>
                    <a:pt x="23" y="2032"/>
                    <a:pt x="46" y="2100"/>
                  </a:cubicBezTo>
                  <a:cubicBezTo>
                    <a:pt x="890" y="1164"/>
                    <a:pt x="1917" y="388"/>
                    <a:pt x="3150" y="137"/>
                  </a:cubicBezTo>
                  <a:cubicBezTo>
                    <a:pt x="3127" y="92"/>
                    <a:pt x="3127" y="46"/>
                    <a:pt x="3104" y="0"/>
                  </a:cubicBezTo>
                  <a:close/>
                </a:path>
              </a:pathLst>
            </a:custGeom>
            <a:solidFill>
              <a:srgbClr val="FF80CB"/>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3" name="Google Shape;5723;p127"/>
            <p:cNvSpPr/>
            <p:nvPr/>
          </p:nvSpPr>
          <p:spPr>
            <a:xfrm>
              <a:off x="2862450" y="2864625"/>
              <a:ext cx="4025" cy="7450"/>
            </a:xfrm>
            <a:custGeom>
              <a:avLst/>
              <a:gdLst/>
              <a:ahLst/>
              <a:cxnLst/>
              <a:rect l="l" t="t" r="r" b="b"/>
              <a:pathLst>
                <a:path w="161" h="298" extrusionOk="0">
                  <a:moveTo>
                    <a:pt x="115" y="0"/>
                  </a:moveTo>
                  <a:cubicBezTo>
                    <a:pt x="69" y="46"/>
                    <a:pt x="23" y="92"/>
                    <a:pt x="1" y="137"/>
                  </a:cubicBezTo>
                  <a:cubicBezTo>
                    <a:pt x="1" y="183"/>
                    <a:pt x="23" y="229"/>
                    <a:pt x="46" y="297"/>
                  </a:cubicBezTo>
                  <a:cubicBezTo>
                    <a:pt x="69" y="251"/>
                    <a:pt x="115" y="206"/>
                    <a:pt x="160" y="160"/>
                  </a:cubicBezTo>
                  <a:cubicBezTo>
                    <a:pt x="138" y="92"/>
                    <a:pt x="115" y="46"/>
                    <a:pt x="115" y="0"/>
                  </a:cubicBezTo>
                  <a:close/>
                </a:path>
              </a:pathLst>
            </a:custGeom>
            <a:solidFill>
              <a:srgbClr val="FF84CF"/>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4" name="Google Shape;5724;p127"/>
            <p:cNvSpPr/>
            <p:nvPr/>
          </p:nvSpPr>
          <p:spPr>
            <a:xfrm>
              <a:off x="2861300" y="2860625"/>
              <a:ext cx="4025" cy="7450"/>
            </a:xfrm>
            <a:custGeom>
              <a:avLst/>
              <a:gdLst/>
              <a:ahLst/>
              <a:cxnLst/>
              <a:rect l="l" t="t" r="r" b="b"/>
              <a:pathLst>
                <a:path w="161" h="298" extrusionOk="0">
                  <a:moveTo>
                    <a:pt x="115" y="1"/>
                  </a:moveTo>
                  <a:cubicBezTo>
                    <a:pt x="69" y="46"/>
                    <a:pt x="24" y="69"/>
                    <a:pt x="1" y="115"/>
                  </a:cubicBezTo>
                  <a:cubicBezTo>
                    <a:pt x="1" y="183"/>
                    <a:pt x="24" y="229"/>
                    <a:pt x="47" y="297"/>
                  </a:cubicBezTo>
                  <a:cubicBezTo>
                    <a:pt x="69" y="252"/>
                    <a:pt x="115" y="206"/>
                    <a:pt x="161" y="160"/>
                  </a:cubicBezTo>
                  <a:cubicBezTo>
                    <a:pt x="138" y="92"/>
                    <a:pt x="115" y="46"/>
                    <a:pt x="115" y="1"/>
                  </a:cubicBezTo>
                  <a:close/>
                </a:path>
              </a:pathLst>
            </a:custGeom>
            <a:solidFill>
              <a:srgbClr val="FF80CB"/>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5" name="Google Shape;5725;p127"/>
            <p:cNvSpPr/>
            <p:nvPr/>
          </p:nvSpPr>
          <p:spPr>
            <a:xfrm>
              <a:off x="2809375" y="2868050"/>
              <a:ext cx="54250" cy="78775"/>
            </a:xfrm>
            <a:custGeom>
              <a:avLst/>
              <a:gdLst/>
              <a:ahLst/>
              <a:cxnLst/>
              <a:rect l="l" t="t" r="r" b="b"/>
              <a:pathLst>
                <a:path w="2170" h="3151" extrusionOk="0">
                  <a:moveTo>
                    <a:pt x="2124" y="0"/>
                  </a:moveTo>
                  <a:cubicBezTo>
                    <a:pt x="1302" y="913"/>
                    <a:pt x="640" y="1940"/>
                    <a:pt x="1" y="2990"/>
                  </a:cubicBezTo>
                  <a:cubicBezTo>
                    <a:pt x="24" y="3036"/>
                    <a:pt x="24" y="3105"/>
                    <a:pt x="46" y="3150"/>
                  </a:cubicBezTo>
                  <a:cubicBezTo>
                    <a:pt x="686" y="2100"/>
                    <a:pt x="1370" y="1073"/>
                    <a:pt x="2169" y="160"/>
                  </a:cubicBezTo>
                  <a:cubicBezTo>
                    <a:pt x="2146" y="92"/>
                    <a:pt x="2124" y="46"/>
                    <a:pt x="2124" y="0"/>
                  </a:cubicBezTo>
                  <a:close/>
                </a:path>
              </a:pathLst>
            </a:custGeom>
            <a:solidFill>
              <a:srgbClr val="FF84CF"/>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6" name="Google Shape;5726;p127"/>
            <p:cNvSpPr/>
            <p:nvPr/>
          </p:nvSpPr>
          <p:spPr>
            <a:xfrm>
              <a:off x="2807675" y="2863475"/>
              <a:ext cx="54800" cy="79350"/>
            </a:xfrm>
            <a:custGeom>
              <a:avLst/>
              <a:gdLst/>
              <a:ahLst/>
              <a:cxnLst/>
              <a:rect l="l" t="t" r="r" b="b"/>
              <a:pathLst>
                <a:path w="2192" h="3174" extrusionOk="0">
                  <a:moveTo>
                    <a:pt x="2146" y="1"/>
                  </a:moveTo>
                  <a:cubicBezTo>
                    <a:pt x="1324" y="914"/>
                    <a:pt x="639" y="1941"/>
                    <a:pt x="0" y="2991"/>
                  </a:cubicBezTo>
                  <a:cubicBezTo>
                    <a:pt x="23" y="3059"/>
                    <a:pt x="46" y="3105"/>
                    <a:pt x="69" y="3173"/>
                  </a:cubicBezTo>
                  <a:cubicBezTo>
                    <a:pt x="708" y="2123"/>
                    <a:pt x="1370" y="1096"/>
                    <a:pt x="2192" y="183"/>
                  </a:cubicBezTo>
                  <a:cubicBezTo>
                    <a:pt x="2169" y="115"/>
                    <a:pt x="2146" y="69"/>
                    <a:pt x="2146" y="1"/>
                  </a:cubicBezTo>
                  <a:close/>
                </a:path>
              </a:pathLst>
            </a:custGeom>
            <a:solidFill>
              <a:srgbClr val="FF80CB"/>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7" name="Google Shape;5727;p127"/>
            <p:cNvSpPr/>
            <p:nvPr/>
          </p:nvSpPr>
          <p:spPr>
            <a:xfrm>
              <a:off x="2805950" y="2942800"/>
              <a:ext cx="4600" cy="9150"/>
            </a:xfrm>
            <a:custGeom>
              <a:avLst/>
              <a:gdLst/>
              <a:ahLst/>
              <a:cxnLst/>
              <a:rect l="l" t="t" r="r" b="b"/>
              <a:pathLst>
                <a:path w="184" h="366" extrusionOk="0">
                  <a:moveTo>
                    <a:pt x="138" y="0"/>
                  </a:moveTo>
                  <a:cubicBezTo>
                    <a:pt x="92" y="69"/>
                    <a:pt x="47" y="115"/>
                    <a:pt x="1" y="183"/>
                  </a:cubicBezTo>
                  <a:cubicBezTo>
                    <a:pt x="24" y="251"/>
                    <a:pt x="47" y="297"/>
                    <a:pt x="69" y="366"/>
                  </a:cubicBezTo>
                  <a:cubicBezTo>
                    <a:pt x="115" y="297"/>
                    <a:pt x="161" y="229"/>
                    <a:pt x="183" y="160"/>
                  </a:cubicBezTo>
                  <a:cubicBezTo>
                    <a:pt x="161" y="115"/>
                    <a:pt x="161" y="46"/>
                    <a:pt x="138" y="0"/>
                  </a:cubicBezTo>
                  <a:close/>
                </a:path>
              </a:pathLst>
            </a:custGeom>
            <a:solidFill>
              <a:srgbClr val="FF84CF"/>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8" name="Google Shape;5728;p127"/>
            <p:cNvSpPr/>
            <p:nvPr/>
          </p:nvSpPr>
          <p:spPr>
            <a:xfrm>
              <a:off x="2804825" y="2938225"/>
              <a:ext cx="4575" cy="9150"/>
            </a:xfrm>
            <a:custGeom>
              <a:avLst/>
              <a:gdLst/>
              <a:ahLst/>
              <a:cxnLst/>
              <a:rect l="l" t="t" r="r" b="b"/>
              <a:pathLst>
                <a:path w="183" h="366" extrusionOk="0">
                  <a:moveTo>
                    <a:pt x="114" y="1"/>
                  </a:moveTo>
                  <a:cubicBezTo>
                    <a:pt x="69" y="69"/>
                    <a:pt x="23" y="138"/>
                    <a:pt x="0" y="206"/>
                  </a:cubicBezTo>
                  <a:cubicBezTo>
                    <a:pt x="23" y="252"/>
                    <a:pt x="23" y="320"/>
                    <a:pt x="46" y="366"/>
                  </a:cubicBezTo>
                  <a:cubicBezTo>
                    <a:pt x="92" y="298"/>
                    <a:pt x="137" y="252"/>
                    <a:pt x="183" y="183"/>
                  </a:cubicBezTo>
                  <a:cubicBezTo>
                    <a:pt x="160" y="115"/>
                    <a:pt x="137" y="69"/>
                    <a:pt x="114" y="1"/>
                  </a:cubicBezTo>
                  <a:close/>
                </a:path>
              </a:pathLst>
            </a:custGeom>
            <a:solidFill>
              <a:srgbClr val="FF80CB"/>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9" name="Google Shape;5729;p127"/>
            <p:cNvSpPr/>
            <p:nvPr/>
          </p:nvSpPr>
          <p:spPr>
            <a:xfrm>
              <a:off x="2758600" y="2947350"/>
              <a:ext cx="49100" cy="83350"/>
            </a:xfrm>
            <a:custGeom>
              <a:avLst/>
              <a:gdLst/>
              <a:ahLst/>
              <a:cxnLst/>
              <a:rect l="l" t="t" r="r" b="b"/>
              <a:pathLst>
                <a:path w="1964" h="3334" extrusionOk="0">
                  <a:moveTo>
                    <a:pt x="1895" y="1"/>
                  </a:moveTo>
                  <a:cubicBezTo>
                    <a:pt x="1279" y="1051"/>
                    <a:pt x="662" y="2124"/>
                    <a:pt x="0" y="3151"/>
                  </a:cubicBezTo>
                  <a:cubicBezTo>
                    <a:pt x="0" y="3219"/>
                    <a:pt x="23" y="3265"/>
                    <a:pt x="46" y="3333"/>
                  </a:cubicBezTo>
                  <a:cubicBezTo>
                    <a:pt x="731" y="2306"/>
                    <a:pt x="1347" y="1234"/>
                    <a:pt x="1963" y="184"/>
                  </a:cubicBezTo>
                  <a:cubicBezTo>
                    <a:pt x="1941" y="115"/>
                    <a:pt x="1918" y="69"/>
                    <a:pt x="1895" y="1"/>
                  </a:cubicBezTo>
                  <a:close/>
                </a:path>
              </a:pathLst>
            </a:custGeom>
            <a:solidFill>
              <a:srgbClr val="FF84CF"/>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0" name="Google Shape;5730;p127"/>
            <p:cNvSpPr/>
            <p:nvPr/>
          </p:nvSpPr>
          <p:spPr>
            <a:xfrm>
              <a:off x="2756875" y="2943375"/>
              <a:ext cx="49100" cy="82750"/>
            </a:xfrm>
            <a:custGeom>
              <a:avLst/>
              <a:gdLst/>
              <a:ahLst/>
              <a:cxnLst/>
              <a:rect l="l" t="t" r="r" b="b"/>
              <a:pathLst>
                <a:path w="1964" h="3310" extrusionOk="0">
                  <a:moveTo>
                    <a:pt x="1918" y="0"/>
                  </a:moveTo>
                  <a:cubicBezTo>
                    <a:pt x="1279" y="1050"/>
                    <a:pt x="686" y="2123"/>
                    <a:pt x="1" y="3150"/>
                  </a:cubicBezTo>
                  <a:cubicBezTo>
                    <a:pt x="24" y="3219"/>
                    <a:pt x="47" y="3264"/>
                    <a:pt x="69" y="3310"/>
                  </a:cubicBezTo>
                  <a:cubicBezTo>
                    <a:pt x="731" y="2283"/>
                    <a:pt x="1348" y="1210"/>
                    <a:pt x="1964" y="160"/>
                  </a:cubicBezTo>
                  <a:cubicBezTo>
                    <a:pt x="1941" y="114"/>
                    <a:pt x="1941" y="46"/>
                    <a:pt x="1918" y="0"/>
                  </a:cubicBezTo>
                  <a:close/>
                </a:path>
              </a:pathLst>
            </a:custGeom>
            <a:solidFill>
              <a:srgbClr val="FF80CB"/>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1" name="Google Shape;5731;p127"/>
            <p:cNvSpPr/>
            <p:nvPr/>
          </p:nvSpPr>
          <p:spPr>
            <a:xfrm>
              <a:off x="2755175" y="3026100"/>
              <a:ext cx="4600" cy="9175"/>
            </a:xfrm>
            <a:custGeom>
              <a:avLst/>
              <a:gdLst/>
              <a:ahLst/>
              <a:cxnLst/>
              <a:rect l="l" t="t" r="r" b="b"/>
              <a:pathLst>
                <a:path w="184" h="367" extrusionOk="0">
                  <a:moveTo>
                    <a:pt x="137" y="1"/>
                  </a:moveTo>
                  <a:cubicBezTo>
                    <a:pt x="92" y="69"/>
                    <a:pt x="46" y="138"/>
                    <a:pt x="0" y="183"/>
                  </a:cubicBezTo>
                  <a:cubicBezTo>
                    <a:pt x="23" y="252"/>
                    <a:pt x="46" y="298"/>
                    <a:pt x="69" y="366"/>
                  </a:cubicBezTo>
                  <a:cubicBezTo>
                    <a:pt x="115" y="298"/>
                    <a:pt x="137" y="252"/>
                    <a:pt x="183" y="183"/>
                  </a:cubicBezTo>
                  <a:cubicBezTo>
                    <a:pt x="160" y="115"/>
                    <a:pt x="137" y="69"/>
                    <a:pt x="137" y="1"/>
                  </a:cubicBezTo>
                  <a:close/>
                </a:path>
              </a:pathLst>
            </a:custGeom>
            <a:solidFill>
              <a:srgbClr val="FF84CF"/>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2" name="Google Shape;5732;p127"/>
            <p:cNvSpPr/>
            <p:nvPr/>
          </p:nvSpPr>
          <p:spPr>
            <a:xfrm>
              <a:off x="2754025" y="3022125"/>
              <a:ext cx="4600" cy="8575"/>
            </a:xfrm>
            <a:custGeom>
              <a:avLst/>
              <a:gdLst/>
              <a:ahLst/>
              <a:cxnLst/>
              <a:rect l="l" t="t" r="r" b="b"/>
              <a:pathLst>
                <a:path w="184" h="343" extrusionOk="0">
                  <a:moveTo>
                    <a:pt x="115" y="0"/>
                  </a:moveTo>
                  <a:cubicBezTo>
                    <a:pt x="69" y="69"/>
                    <a:pt x="46" y="114"/>
                    <a:pt x="1" y="183"/>
                  </a:cubicBezTo>
                  <a:cubicBezTo>
                    <a:pt x="24" y="228"/>
                    <a:pt x="46" y="297"/>
                    <a:pt x="46" y="342"/>
                  </a:cubicBezTo>
                  <a:cubicBezTo>
                    <a:pt x="92" y="297"/>
                    <a:pt x="138" y="228"/>
                    <a:pt x="183" y="160"/>
                  </a:cubicBezTo>
                  <a:cubicBezTo>
                    <a:pt x="161" y="114"/>
                    <a:pt x="138" y="69"/>
                    <a:pt x="115" y="0"/>
                  </a:cubicBezTo>
                  <a:close/>
                </a:path>
              </a:pathLst>
            </a:custGeom>
            <a:solidFill>
              <a:srgbClr val="FF80CB"/>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3" name="Google Shape;5733;p127"/>
            <p:cNvSpPr/>
            <p:nvPr/>
          </p:nvSpPr>
          <p:spPr>
            <a:xfrm>
              <a:off x="2727200" y="3030675"/>
              <a:ext cx="29700" cy="39400"/>
            </a:xfrm>
            <a:custGeom>
              <a:avLst/>
              <a:gdLst/>
              <a:ahLst/>
              <a:cxnLst/>
              <a:rect l="l" t="t" r="r" b="b"/>
              <a:pathLst>
                <a:path w="1188" h="1576" extrusionOk="0">
                  <a:moveTo>
                    <a:pt x="1119" y="0"/>
                  </a:moveTo>
                  <a:cubicBezTo>
                    <a:pt x="800" y="503"/>
                    <a:pt x="435" y="982"/>
                    <a:pt x="1" y="1416"/>
                  </a:cubicBezTo>
                  <a:cubicBezTo>
                    <a:pt x="24" y="1461"/>
                    <a:pt x="47" y="1507"/>
                    <a:pt x="47" y="1575"/>
                  </a:cubicBezTo>
                  <a:cubicBezTo>
                    <a:pt x="480" y="1142"/>
                    <a:pt x="846" y="662"/>
                    <a:pt x="1188" y="183"/>
                  </a:cubicBezTo>
                  <a:cubicBezTo>
                    <a:pt x="1165" y="115"/>
                    <a:pt x="1142" y="69"/>
                    <a:pt x="1119" y="0"/>
                  </a:cubicBezTo>
                  <a:close/>
                </a:path>
              </a:pathLst>
            </a:custGeom>
            <a:solidFill>
              <a:srgbClr val="FF84CF"/>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4" name="Google Shape;5734;p127"/>
            <p:cNvSpPr/>
            <p:nvPr/>
          </p:nvSpPr>
          <p:spPr>
            <a:xfrm>
              <a:off x="2726075" y="3026675"/>
              <a:ext cx="29125" cy="39400"/>
            </a:xfrm>
            <a:custGeom>
              <a:avLst/>
              <a:gdLst/>
              <a:ahLst/>
              <a:cxnLst/>
              <a:rect l="l" t="t" r="r" b="b"/>
              <a:pathLst>
                <a:path w="1165" h="1576" extrusionOk="0">
                  <a:moveTo>
                    <a:pt x="1119" y="1"/>
                  </a:moveTo>
                  <a:cubicBezTo>
                    <a:pt x="776" y="503"/>
                    <a:pt x="434" y="982"/>
                    <a:pt x="0" y="1416"/>
                  </a:cubicBezTo>
                  <a:cubicBezTo>
                    <a:pt x="23" y="1462"/>
                    <a:pt x="46" y="1507"/>
                    <a:pt x="46" y="1576"/>
                  </a:cubicBezTo>
                  <a:cubicBezTo>
                    <a:pt x="480" y="1142"/>
                    <a:pt x="845" y="663"/>
                    <a:pt x="1164" y="160"/>
                  </a:cubicBezTo>
                  <a:cubicBezTo>
                    <a:pt x="1164" y="115"/>
                    <a:pt x="1142" y="46"/>
                    <a:pt x="1119" y="1"/>
                  </a:cubicBezTo>
                  <a:close/>
                </a:path>
              </a:pathLst>
            </a:custGeom>
            <a:solidFill>
              <a:srgbClr val="FF80CB"/>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5" name="Google Shape;5735;p127"/>
            <p:cNvSpPr/>
            <p:nvPr/>
          </p:nvSpPr>
          <p:spPr>
            <a:xfrm>
              <a:off x="2724925" y="3066050"/>
              <a:ext cx="3450" cy="6300"/>
            </a:xfrm>
            <a:custGeom>
              <a:avLst/>
              <a:gdLst/>
              <a:ahLst/>
              <a:cxnLst/>
              <a:rect l="l" t="t" r="r" b="b"/>
              <a:pathLst>
                <a:path w="138" h="252" extrusionOk="0">
                  <a:moveTo>
                    <a:pt x="92" y="1"/>
                  </a:moveTo>
                  <a:cubicBezTo>
                    <a:pt x="69" y="23"/>
                    <a:pt x="24" y="69"/>
                    <a:pt x="1" y="115"/>
                  </a:cubicBezTo>
                  <a:cubicBezTo>
                    <a:pt x="1" y="160"/>
                    <a:pt x="24" y="206"/>
                    <a:pt x="46" y="252"/>
                  </a:cubicBezTo>
                  <a:cubicBezTo>
                    <a:pt x="69" y="229"/>
                    <a:pt x="115" y="183"/>
                    <a:pt x="138" y="160"/>
                  </a:cubicBezTo>
                  <a:cubicBezTo>
                    <a:pt x="138" y="92"/>
                    <a:pt x="115" y="46"/>
                    <a:pt x="92" y="1"/>
                  </a:cubicBezTo>
                  <a:close/>
                </a:path>
              </a:pathLst>
            </a:custGeom>
            <a:solidFill>
              <a:srgbClr val="FF84CF"/>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6" name="Google Shape;5736;p127"/>
            <p:cNvSpPr/>
            <p:nvPr/>
          </p:nvSpPr>
          <p:spPr>
            <a:xfrm>
              <a:off x="2723800" y="3062050"/>
              <a:ext cx="3425" cy="6875"/>
            </a:xfrm>
            <a:custGeom>
              <a:avLst/>
              <a:gdLst/>
              <a:ahLst/>
              <a:cxnLst/>
              <a:rect l="l" t="t" r="r" b="b"/>
              <a:pathLst>
                <a:path w="137" h="275" extrusionOk="0">
                  <a:moveTo>
                    <a:pt x="91" y="1"/>
                  </a:moveTo>
                  <a:cubicBezTo>
                    <a:pt x="69" y="24"/>
                    <a:pt x="23" y="69"/>
                    <a:pt x="0" y="115"/>
                  </a:cubicBezTo>
                  <a:cubicBezTo>
                    <a:pt x="0" y="161"/>
                    <a:pt x="23" y="206"/>
                    <a:pt x="46" y="275"/>
                  </a:cubicBezTo>
                  <a:cubicBezTo>
                    <a:pt x="69" y="229"/>
                    <a:pt x="114" y="183"/>
                    <a:pt x="137" y="161"/>
                  </a:cubicBezTo>
                  <a:cubicBezTo>
                    <a:pt x="137" y="92"/>
                    <a:pt x="114" y="47"/>
                    <a:pt x="91" y="1"/>
                  </a:cubicBezTo>
                  <a:close/>
                </a:path>
              </a:pathLst>
            </a:custGeom>
            <a:solidFill>
              <a:srgbClr val="FF80CB"/>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7" name="Google Shape;5737;p127"/>
            <p:cNvSpPr/>
            <p:nvPr/>
          </p:nvSpPr>
          <p:spPr>
            <a:xfrm>
              <a:off x="2707250" y="3068900"/>
              <a:ext cx="18850" cy="17150"/>
            </a:xfrm>
            <a:custGeom>
              <a:avLst/>
              <a:gdLst/>
              <a:ahLst/>
              <a:cxnLst/>
              <a:rect l="l" t="t" r="r" b="b"/>
              <a:pathLst>
                <a:path w="754" h="686" extrusionOk="0">
                  <a:moveTo>
                    <a:pt x="708" y="1"/>
                  </a:moveTo>
                  <a:cubicBezTo>
                    <a:pt x="479" y="183"/>
                    <a:pt x="251" y="389"/>
                    <a:pt x="0" y="549"/>
                  </a:cubicBezTo>
                  <a:cubicBezTo>
                    <a:pt x="23" y="594"/>
                    <a:pt x="23" y="640"/>
                    <a:pt x="46" y="686"/>
                  </a:cubicBezTo>
                  <a:cubicBezTo>
                    <a:pt x="297" y="526"/>
                    <a:pt x="525" y="343"/>
                    <a:pt x="753" y="138"/>
                  </a:cubicBezTo>
                  <a:cubicBezTo>
                    <a:pt x="731" y="92"/>
                    <a:pt x="708" y="46"/>
                    <a:pt x="708" y="1"/>
                  </a:cubicBezTo>
                  <a:close/>
                </a:path>
              </a:pathLst>
            </a:custGeom>
            <a:solidFill>
              <a:srgbClr val="FF84CF"/>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8" name="Google Shape;5738;p127"/>
            <p:cNvSpPr/>
            <p:nvPr/>
          </p:nvSpPr>
          <p:spPr>
            <a:xfrm>
              <a:off x="2706675" y="3064900"/>
              <a:ext cx="18275" cy="17725"/>
            </a:xfrm>
            <a:custGeom>
              <a:avLst/>
              <a:gdLst/>
              <a:ahLst/>
              <a:cxnLst/>
              <a:rect l="l" t="t" r="r" b="b"/>
              <a:pathLst>
                <a:path w="731" h="709" extrusionOk="0">
                  <a:moveTo>
                    <a:pt x="685" y="1"/>
                  </a:moveTo>
                  <a:cubicBezTo>
                    <a:pt x="480" y="206"/>
                    <a:pt x="251" y="389"/>
                    <a:pt x="0" y="549"/>
                  </a:cubicBezTo>
                  <a:cubicBezTo>
                    <a:pt x="23" y="594"/>
                    <a:pt x="23" y="640"/>
                    <a:pt x="23" y="709"/>
                  </a:cubicBezTo>
                  <a:cubicBezTo>
                    <a:pt x="274" y="549"/>
                    <a:pt x="502" y="343"/>
                    <a:pt x="731" y="161"/>
                  </a:cubicBezTo>
                  <a:cubicBezTo>
                    <a:pt x="708" y="92"/>
                    <a:pt x="685" y="47"/>
                    <a:pt x="685" y="1"/>
                  </a:cubicBezTo>
                  <a:close/>
                </a:path>
              </a:pathLst>
            </a:custGeom>
            <a:solidFill>
              <a:srgbClr val="FF80CB"/>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9" name="Google Shape;5739;p127"/>
            <p:cNvSpPr/>
            <p:nvPr/>
          </p:nvSpPr>
          <p:spPr>
            <a:xfrm>
              <a:off x="2682125" y="3082600"/>
              <a:ext cx="26275" cy="13150"/>
            </a:xfrm>
            <a:custGeom>
              <a:avLst/>
              <a:gdLst/>
              <a:ahLst/>
              <a:cxnLst/>
              <a:rect l="l" t="t" r="r" b="b"/>
              <a:pathLst>
                <a:path w="1051" h="526" extrusionOk="0">
                  <a:moveTo>
                    <a:pt x="1005" y="1"/>
                  </a:moveTo>
                  <a:cubicBezTo>
                    <a:pt x="708" y="183"/>
                    <a:pt x="366" y="320"/>
                    <a:pt x="1" y="366"/>
                  </a:cubicBezTo>
                  <a:cubicBezTo>
                    <a:pt x="24" y="411"/>
                    <a:pt x="24" y="457"/>
                    <a:pt x="24" y="526"/>
                  </a:cubicBezTo>
                  <a:cubicBezTo>
                    <a:pt x="389" y="457"/>
                    <a:pt x="731" y="320"/>
                    <a:pt x="1051" y="138"/>
                  </a:cubicBezTo>
                  <a:cubicBezTo>
                    <a:pt x="1028" y="92"/>
                    <a:pt x="1028" y="46"/>
                    <a:pt x="1005" y="1"/>
                  </a:cubicBezTo>
                  <a:close/>
                </a:path>
              </a:pathLst>
            </a:custGeom>
            <a:solidFill>
              <a:srgbClr val="FF84CF"/>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0" name="Google Shape;5740;p127"/>
            <p:cNvSpPr/>
            <p:nvPr/>
          </p:nvSpPr>
          <p:spPr>
            <a:xfrm>
              <a:off x="2681550" y="3078600"/>
              <a:ext cx="25725" cy="13150"/>
            </a:xfrm>
            <a:custGeom>
              <a:avLst/>
              <a:gdLst/>
              <a:ahLst/>
              <a:cxnLst/>
              <a:rect l="l" t="t" r="r" b="b"/>
              <a:pathLst>
                <a:path w="1029" h="526" extrusionOk="0">
                  <a:moveTo>
                    <a:pt x="1005" y="1"/>
                  </a:moveTo>
                  <a:cubicBezTo>
                    <a:pt x="709" y="206"/>
                    <a:pt x="366" y="343"/>
                    <a:pt x="1" y="389"/>
                  </a:cubicBezTo>
                  <a:cubicBezTo>
                    <a:pt x="24" y="434"/>
                    <a:pt x="24" y="480"/>
                    <a:pt x="24" y="526"/>
                  </a:cubicBezTo>
                  <a:cubicBezTo>
                    <a:pt x="389" y="480"/>
                    <a:pt x="731" y="343"/>
                    <a:pt x="1028" y="161"/>
                  </a:cubicBezTo>
                  <a:cubicBezTo>
                    <a:pt x="1028" y="92"/>
                    <a:pt x="1028" y="46"/>
                    <a:pt x="1005" y="1"/>
                  </a:cubicBezTo>
                  <a:close/>
                </a:path>
              </a:pathLst>
            </a:custGeom>
            <a:solidFill>
              <a:srgbClr val="FF80CB"/>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1" name="Google Shape;5741;p127"/>
            <p:cNvSpPr/>
            <p:nvPr/>
          </p:nvSpPr>
          <p:spPr>
            <a:xfrm>
              <a:off x="2860175" y="2808700"/>
              <a:ext cx="81625" cy="54800"/>
            </a:xfrm>
            <a:custGeom>
              <a:avLst/>
              <a:gdLst/>
              <a:ahLst/>
              <a:cxnLst/>
              <a:rect l="l" t="t" r="r" b="b"/>
              <a:pathLst>
                <a:path w="3265" h="2192" extrusionOk="0">
                  <a:moveTo>
                    <a:pt x="3241" y="0"/>
                  </a:moveTo>
                  <a:cubicBezTo>
                    <a:pt x="1940" y="274"/>
                    <a:pt x="845" y="1096"/>
                    <a:pt x="0" y="2032"/>
                  </a:cubicBezTo>
                  <a:cubicBezTo>
                    <a:pt x="0" y="2100"/>
                    <a:pt x="23" y="2146"/>
                    <a:pt x="46" y="2192"/>
                  </a:cubicBezTo>
                  <a:cubicBezTo>
                    <a:pt x="890" y="1233"/>
                    <a:pt x="1986" y="411"/>
                    <a:pt x="3264" y="137"/>
                  </a:cubicBezTo>
                  <a:cubicBezTo>
                    <a:pt x="3264" y="92"/>
                    <a:pt x="3264" y="46"/>
                    <a:pt x="3241" y="0"/>
                  </a:cubicBezTo>
                  <a:close/>
                </a:path>
              </a:pathLst>
            </a:custGeom>
            <a:solidFill>
              <a:srgbClr val="FF78C4"/>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2" name="Google Shape;5742;p127"/>
            <p:cNvSpPr/>
            <p:nvPr/>
          </p:nvSpPr>
          <p:spPr>
            <a:xfrm>
              <a:off x="2859025" y="2805275"/>
              <a:ext cx="82200" cy="54225"/>
            </a:xfrm>
            <a:custGeom>
              <a:avLst/>
              <a:gdLst/>
              <a:ahLst/>
              <a:cxnLst/>
              <a:rect l="l" t="t" r="r" b="b"/>
              <a:pathLst>
                <a:path w="3288" h="2169" extrusionOk="0">
                  <a:moveTo>
                    <a:pt x="3265" y="0"/>
                  </a:moveTo>
                  <a:cubicBezTo>
                    <a:pt x="1941" y="274"/>
                    <a:pt x="845" y="1073"/>
                    <a:pt x="1" y="2009"/>
                  </a:cubicBezTo>
                  <a:cubicBezTo>
                    <a:pt x="1" y="2078"/>
                    <a:pt x="23" y="2123"/>
                    <a:pt x="46" y="2169"/>
                  </a:cubicBezTo>
                  <a:cubicBezTo>
                    <a:pt x="891" y="1233"/>
                    <a:pt x="1986" y="411"/>
                    <a:pt x="3287" y="137"/>
                  </a:cubicBezTo>
                  <a:cubicBezTo>
                    <a:pt x="3287" y="92"/>
                    <a:pt x="3265" y="46"/>
                    <a:pt x="3265" y="0"/>
                  </a:cubicBezTo>
                  <a:close/>
                </a:path>
              </a:pathLst>
            </a:custGeom>
            <a:solidFill>
              <a:srgbClr val="FF72BD"/>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3" name="Google Shape;5743;p127"/>
            <p:cNvSpPr/>
            <p:nvPr/>
          </p:nvSpPr>
          <p:spPr>
            <a:xfrm>
              <a:off x="2856750" y="2859475"/>
              <a:ext cx="4575" cy="8025"/>
            </a:xfrm>
            <a:custGeom>
              <a:avLst/>
              <a:gdLst/>
              <a:ahLst/>
              <a:cxnLst/>
              <a:rect l="l" t="t" r="r" b="b"/>
              <a:pathLst>
                <a:path w="183" h="321" extrusionOk="0">
                  <a:moveTo>
                    <a:pt x="137" y="1"/>
                  </a:moveTo>
                  <a:cubicBezTo>
                    <a:pt x="92" y="47"/>
                    <a:pt x="46" y="92"/>
                    <a:pt x="0" y="138"/>
                  </a:cubicBezTo>
                  <a:cubicBezTo>
                    <a:pt x="23" y="206"/>
                    <a:pt x="23" y="252"/>
                    <a:pt x="46" y="320"/>
                  </a:cubicBezTo>
                  <a:cubicBezTo>
                    <a:pt x="92" y="275"/>
                    <a:pt x="137" y="206"/>
                    <a:pt x="183" y="161"/>
                  </a:cubicBezTo>
                  <a:cubicBezTo>
                    <a:pt x="160" y="115"/>
                    <a:pt x="137" y="69"/>
                    <a:pt x="137" y="1"/>
                  </a:cubicBezTo>
                  <a:close/>
                </a:path>
              </a:pathLst>
            </a:custGeom>
            <a:solidFill>
              <a:srgbClr val="FF78C4"/>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4" name="Google Shape;5744;p127"/>
            <p:cNvSpPr/>
            <p:nvPr/>
          </p:nvSpPr>
          <p:spPr>
            <a:xfrm>
              <a:off x="2855600" y="2855500"/>
              <a:ext cx="4600" cy="7425"/>
            </a:xfrm>
            <a:custGeom>
              <a:avLst/>
              <a:gdLst/>
              <a:ahLst/>
              <a:cxnLst/>
              <a:rect l="l" t="t" r="r" b="b"/>
              <a:pathLst>
                <a:path w="184" h="297" extrusionOk="0">
                  <a:moveTo>
                    <a:pt x="138" y="0"/>
                  </a:moveTo>
                  <a:cubicBezTo>
                    <a:pt x="92" y="46"/>
                    <a:pt x="46" y="91"/>
                    <a:pt x="1" y="137"/>
                  </a:cubicBezTo>
                  <a:cubicBezTo>
                    <a:pt x="24" y="183"/>
                    <a:pt x="46" y="251"/>
                    <a:pt x="46" y="297"/>
                  </a:cubicBezTo>
                  <a:cubicBezTo>
                    <a:pt x="92" y="251"/>
                    <a:pt x="138" y="206"/>
                    <a:pt x="183" y="160"/>
                  </a:cubicBezTo>
                  <a:cubicBezTo>
                    <a:pt x="160" y="114"/>
                    <a:pt x="138" y="69"/>
                    <a:pt x="138" y="0"/>
                  </a:cubicBezTo>
                  <a:close/>
                </a:path>
              </a:pathLst>
            </a:custGeom>
            <a:solidFill>
              <a:srgbClr val="FF72BD"/>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5" name="Google Shape;5745;p127"/>
            <p:cNvSpPr/>
            <p:nvPr/>
          </p:nvSpPr>
          <p:spPr>
            <a:xfrm>
              <a:off x="2803100" y="2862900"/>
              <a:ext cx="54800" cy="80500"/>
            </a:xfrm>
            <a:custGeom>
              <a:avLst/>
              <a:gdLst/>
              <a:ahLst/>
              <a:cxnLst/>
              <a:rect l="l" t="t" r="r" b="b"/>
              <a:pathLst>
                <a:path w="2192" h="3220" extrusionOk="0">
                  <a:moveTo>
                    <a:pt x="2146" y="1"/>
                  </a:moveTo>
                  <a:cubicBezTo>
                    <a:pt x="1325" y="937"/>
                    <a:pt x="640" y="1987"/>
                    <a:pt x="1" y="3037"/>
                  </a:cubicBezTo>
                  <a:cubicBezTo>
                    <a:pt x="24" y="3105"/>
                    <a:pt x="46" y="3151"/>
                    <a:pt x="69" y="3219"/>
                  </a:cubicBezTo>
                  <a:cubicBezTo>
                    <a:pt x="708" y="2146"/>
                    <a:pt x="1370" y="1119"/>
                    <a:pt x="2192" y="183"/>
                  </a:cubicBezTo>
                  <a:cubicBezTo>
                    <a:pt x="2169" y="115"/>
                    <a:pt x="2169" y="69"/>
                    <a:pt x="2146" y="1"/>
                  </a:cubicBezTo>
                  <a:close/>
                </a:path>
              </a:pathLst>
            </a:custGeom>
            <a:solidFill>
              <a:srgbClr val="FF78C4"/>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6" name="Google Shape;5746;p127"/>
            <p:cNvSpPr/>
            <p:nvPr/>
          </p:nvSpPr>
          <p:spPr>
            <a:xfrm>
              <a:off x="2801975" y="2858925"/>
              <a:ext cx="54800" cy="79900"/>
            </a:xfrm>
            <a:custGeom>
              <a:avLst/>
              <a:gdLst/>
              <a:ahLst/>
              <a:cxnLst/>
              <a:rect l="l" t="t" r="r" b="b"/>
              <a:pathLst>
                <a:path w="2192" h="3196" extrusionOk="0">
                  <a:moveTo>
                    <a:pt x="2146" y="0"/>
                  </a:moveTo>
                  <a:cubicBezTo>
                    <a:pt x="1324" y="936"/>
                    <a:pt x="639" y="1963"/>
                    <a:pt x="0" y="3013"/>
                  </a:cubicBezTo>
                  <a:cubicBezTo>
                    <a:pt x="0" y="3081"/>
                    <a:pt x="23" y="3127"/>
                    <a:pt x="46" y="3196"/>
                  </a:cubicBezTo>
                  <a:cubicBezTo>
                    <a:pt x="685" y="2146"/>
                    <a:pt x="1370" y="1096"/>
                    <a:pt x="2191" y="160"/>
                  </a:cubicBezTo>
                  <a:cubicBezTo>
                    <a:pt x="2191" y="114"/>
                    <a:pt x="2169" y="46"/>
                    <a:pt x="2146" y="0"/>
                  </a:cubicBezTo>
                  <a:close/>
                </a:path>
              </a:pathLst>
            </a:custGeom>
            <a:solidFill>
              <a:srgbClr val="FF72BD"/>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7" name="Google Shape;5747;p127"/>
            <p:cNvSpPr/>
            <p:nvPr/>
          </p:nvSpPr>
          <p:spPr>
            <a:xfrm>
              <a:off x="2799675" y="2938800"/>
              <a:ext cx="5175" cy="9725"/>
            </a:xfrm>
            <a:custGeom>
              <a:avLst/>
              <a:gdLst/>
              <a:ahLst/>
              <a:cxnLst/>
              <a:rect l="l" t="t" r="r" b="b"/>
              <a:pathLst>
                <a:path w="207" h="389" extrusionOk="0">
                  <a:moveTo>
                    <a:pt x="138" y="1"/>
                  </a:moveTo>
                  <a:cubicBezTo>
                    <a:pt x="92" y="69"/>
                    <a:pt x="46" y="138"/>
                    <a:pt x="1" y="206"/>
                  </a:cubicBezTo>
                  <a:cubicBezTo>
                    <a:pt x="24" y="275"/>
                    <a:pt x="46" y="343"/>
                    <a:pt x="69" y="389"/>
                  </a:cubicBezTo>
                  <a:cubicBezTo>
                    <a:pt x="115" y="320"/>
                    <a:pt x="161" y="252"/>
                    <a:pt x="206" y="183"/>
                  </a:cubicBezTo>
                  <a:cubicBezTo>
                    <a:pt x="183" y="115"/>
                    <a:pt x="161" y="69"/>
                    <a:pt x="138" y="1"/>
                  </a:cubicBezTo>
                  <a:close/>
                </a:path>
              </a:pathLst>
            </a:custGeom>
            <a:solidFill>
              <a:srgbClr val="FF78C4"/>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8" name="Google Shape;5748;p127"/>
            <p:cNvSpPr/>
            <p:nvPr/>
          </p:nvSpPr>
          <p:spPr>
            <a:xfrm>
              <a:off x="2798550" y="2934250"/>
              <a:ext cx="4575" cy="9725"/>
            </a:xfrm>
            <a:custGeom>
              <a:avLst/>
              <a:gdLst/>
              <a:ahLst/>
              <a:cxnLst/>
              <a:rect l="l" t="t" r="r" b="b"/>
              <a:pathLst>
                <a:path w="183" h="389" extrusionOk="0">
                  <a:moveTo>
                    <a:pt x="137" y="0"/>
                  </a:moveTo>
                  <a:cubicBezTo>
                    <a:pt x="91" y="68"/>
                    <a:pt x="46" y="137"/>
                    <a:pt x="0" y="205"/>
                  </a:cubicBezTo>
                  <a:cubicBezTo>
                    <a:pt x="23" y="274"/>
                    <a:pt x="46" y="342"/>
                    <a:pt x="46" y="388"/>
                  </a:cubicBezTo>
                  <a:cubicBezTo>
                    <a:pt x="91" y="320"/>
                    <a:pt x="137" y="251"/>
                    <a:pt x="183" y="183"/>
                  </a:cubicBezTo>
                  <a:cubicBezTo>
                    <a:pt x="160" y="114"/>
                    <a:pt x="137" y="68"/>
                    <a:pt x="137" y="0"/>
                  </a:cubicBezTo>
                  <a:close/>
                </a:path>
              </a:pathLst>
            </a:custGeom>
            <a:solidFill>
              <a:srgbClr val="FF72BD"/>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9" name="Google Shape;5749;p127"/>
            <p:cNvSpPr/>
            <p:nvPr/>
          </p:nvSpPr>
          <p:spPr>
            <a:xfrm>
              <a:off x="2752325" y="2943950"/>
              <a:ext cx="49100" cy="82750"/>
            </a:xfrm>
            <a:custGeom>
              <a:avLst/>
              <a:gdLst/>
              <a:ahLst/>
              <a:cxnLst/>
              <a:rect l="l" t="t" r="r" b="b"/>
              <a:pathLst>
                <a:path w="1964" h="3310" extrusionOk="0">
                  <a:moveTo>
                    <a:pt x="1895" y="0"/>
                  </a:moveTo>
                  <a:cubicBezTo>
                    <a:pt x="1279" y="1050"/>
                    <a:pt x="685" y="2123"/>
                    <a:pt x="0" y="3127"/>
                  </a:cubicBezTo>
                  <a:cubicBezTo>
                    <a:pt x="23" y="3196"/>
                    <a:pt x="46" y="3241"/>
                    <a:pt x="69" y="3310"/>
                  </a:cubicBezTo>
                  <a:cubicBezTo>
                    <a:pt x="731" y="2305"/>
                    <a:pt x="1347" y="1233"/>
                    <a:pt x="1963" y="183"/>
                  </a:cubicBezTo>
                  <a:cubicBezTo>
                    <a:pt x="1940" y="137"/>
                    <a:pt x="1918" y="69"/>
                    <a:pt x="1895" y="0"/>
                  </a:cubicBezTo>
                  <a:close/>
                </a:path>
              </a:pathLst>
            </a:custGeom>
            <a:solidFill>
              <a:srgbClr val="FF78C4"/>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0" name="Google Shape;5750;p127"/>
            <p:cNvSpPr/>
            <p:nvPr/>
          </p:nvSpPr>
          <p:spPr>
            <a:xfrm>
              <a:off x="2751175" y="2939375"/>
              <a:ext cx="48525" cy="82775"/>
            </a:xfrm>
            <a:custGeom>
              <a:avLst/>
              <a:gdLst/>
              <a:ahLst/>
              <a:cxnLst/>
              <a:rect l="l" t="t" r="r" b="b"/>
              <a:pathLst>
                <a:path w="1941" h="3311" extrusionOk="0">
                  <a:moveTo>
                    <a:pt x="1895" y="0"/>
                  </a:moveTo>
                  <a:cubicBezTo>
                    <a:pt x="1256" y="1050"/>
                    <a:pt x="663" y="2123"/>
                    <a:pt x="1" y="3127"/>
                  </a:cubicBezTo>
                  <a:cubicBezTo>
                    <a:pt x="23" y="3196"/>
                    <a:pt x="46" y="3242"/>
                    <a:pt x="46" y="3310"/>
                  </a:cubicBezTo>
                  <a:cubicBezTo>
                    <a:pt x="731" y="2306"/>
                    <a:pt x="1325" y="1233"/>
                    <a:pt x="1941" y="183"/>
                  </a:cubicBezTo>
                  <a:cubicBezTo>
                    <a:pt x="1941" y="137"/>
                    <a:pt x="1918" y="69"/>
                    <a:pt x="1895" y="0"/>
                  </a:cubicBezTo>
                  <a:close/>
                </a:path>
              </a:pathLst>
            </a:custGeom>
            <a:solidFill>
              <a:srgbClr val="FF72BD"/>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1" name="Google Shape;5751;p127"/>
            <p:cNvSpPr/>
            <p:nvPr/>
          </p:nvSpPr>
          <p:spPr>
            <a:xfrm>
              <a:off x="2749475" y="3022125"/>
              <a:ext cx="4575" cy="9725"/>
            </a:xfrm>
            <a:custGeom>
              <a:avLst/>
              <a:gdLst/>
              <a:ahLst/>
              <a:cxnLst/>
              <a:rect l="l" t="t" r="r" b="b"/>
              <a:pathLst>
                <a:path w="183" h="389" extrusionOk="0">
                  <a:moveTo>
                    <a:pt x="114" y="0"/>
                  </a:moveTo>
                  <a:cubicBezTo>
                    <a:pt x="91" y="69"/>
                    <a:pt x="46" y="137"/>
                    <a:pt x="0" y="206"/>
                  </a:cubicBezTo>
                  <a:cubicBezTo>
                    <a:pt x="0" y="251"/>
                    <a:pt x="23" y="320"/>
                    <a:pt x="46" y="388"/>
                  </a:cubicBezTo>
                  <a:cubicBezTo>
                    <a:pt x="91" y="320"/>
                    <a:pt x="137" y="251"/>
                    <a:pt x="183" y="183"/>
                  </a:cubicBezTo>
                  <a:cubicBezTo>
                    <a:pt x="160" y="114"/>
                    <a:pt x="137" y="69"/>
                    <a:pt x="114" y="0"/>
                  </a:cubicBezTo>
                  <a:close/>
                </a:path>
              </a:pathLst>
            </a:custGeom>
            <a:solidFill>
              <a:srgbClr val="FF78C4"/>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2" name="Google Shape;5752;p127"/>
            <p:cNvSpPr/>
            <p:nvPr/>
          </p:nvSpPr>
          <p:spPr>
            <a:xfrm>
              <a:off x="2747750" y="3017550"/>
              <a:ext cx="4600" cy="9725"/>
            </a:xfrm>
            <a:custGeom>
              <a:avLst/>
              <a:gdLst/>
              <a:ahLst/>
              <a:cxnLst/>
              <a:rect l="l" t="t" r="r" b="b"/>
              <a:pathLst>
                <a:path w="184" h="389" extrusionOk="0">
                  <a:moveTo>
                    <a:pt x="138" y="0"/>
                  </a:moveTo>
                  <a:cubicBezTo>
                    <a:pt x="92" y="69"/>
                    <a:pt x="46" y="137"/>
                    <a:pt x="1" y="206"/>
                  </a:cubicBezTo>
                  <a:cubicBezTo>
                    <a:pt x="24" y="274"/>
                    <a:pt x="46" y="320"/>
                    <a:pt x="69" y="389"/>
                  </a:cubicBezTo>
                  <a:cubicBezTo>
                    <a:pt x="115" y="320"/>
                    <a:pt x="160" y="252"/>
                    <a:pt x="183" y="183"/>
                  </a:cubicBezTo>
                  <a:cubicBezTo>
                    <a:pt x="183" y="115"/>
                    <a:pt x="160" y="69"/>
                    <a:pt x="138" y="0"/>
                  </a:cubicBezTo>
                  <a:close/>
                </a:path>
              </a:pathLst>
            </a:custGeom>
            <a:solidFill>
              <a:srgbClr val="FF72BD"/>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3" name="Google Shape;5753;p127"/>
            <p:cNvSpPr/>
            <p:nvPr/>
          </p:nvSpPr>
          <p:spPr>
            <a:xfrm>
              <a:off x="2722650" y="3027250"/>
              <a:ext cx="27975" cy="37675"/>
            </a:xfrm>
            <a:custGeom>
              <a:avLst/>
              <a:gdLst/>
              <a:ahLst/>
              <a:cxnLst/>
              <a:rect l="l" t="t" r="r" b="b"/>
              <a:pathLst>
                <a:path w="1119" h="1507" extrusionOk="0">
                  <a:moveTo>
                    <a:pt x="1073" y="1"/>
                  </a:moveTo>
                  <a:cubicBezTo>
                    <a:pt x="731" y="480"/>
                    <a:pt x="388" y="936"/>
                    <a:pt x="0" y="1324"/>
                  </a:cubicBezTo>
                  <a:cubicBezTo>
                    <a:pt x="23" y="1393"/>
                    <a:pt x="23" y="1439"/>
                    <a:pt x="46" y="1507"/>
                  </a:cubicBezTo>
                  <a:cubicBezTo>
                    <a:pt x="434" y="1096"/>
                    <a:pt x="799" y="640"/>
                    <a:pt x="1119" y="183"/>
                  </a:cubicBezTo>
                  <a:cubicBezTo>
                    <a:pt x="1096" y="115"/>
                    <a:pt x="1073" y="46"/>
                    <a:pt x="1073" y="1"/>
                  </a:cubicBezTo>
                  <a:close/>
                </a:path>
              </a:pathLst>
            </a:custGeom>
            <a:solidFill>
              <a:srgbClr val="FF78C4"/>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4" name="Google Shape;5754;p127"/>
            <p:cNvSpPr/>
            <p:nvPr/>
          </p:nvSpPr>
          <p:spPr>
            <a:xfrm>
              <a:off x="2721500" y="3022675"/>
              <a:ext cx="28000" cy="37700"/>
            </a:xfrm>
            <a:custGeom>
              <a:avLst/>
              <a:gdLst/>
              <a:ahLst/>
              <a:cxnLst/>
              <a:rect l="l" t="t" r="r" b="b"/>
              <a:pathLst>
                <a:path w="1120" h="1508" extrusionOk="0">
                  <a:moveTo>
                    <a:pt x="1051" y="1"/>
                  </a:moveTo>
                  <a:cubicBezTo>
                    <a:pt x="731" y="480"/>
                    <a:pt x="389" y="937"/>
                    <a:pt x="1" y="1348"/>
                  </a:cubicBezTo>
                  <a:cubicBezTo>
                    <a:pt x="24" y="1416"/>
                    <a:pt x="24" y="1462"/>
                    <a:pt x="46" y="1507"/>
                  </a:cubicBezTo>
                  <a:cubicBezTo>
                    <a:pt x="434" y="1119"/>
                    <a:pt x="777" y="663"/>
                    <a:pt x="1119" y="184"/>
                  </a:cubicBezTo>
                  <a:cubicBezTo>
                    <a:pt x="1096" y="115"/>
                    <a:pt x="1074" y="69"/>
                    <a:pt x="1051" y="1"/>
                  </a:cubicBezTo>
                  <a:close/>
                </a:path>
              </a:pathLst>
            </a:custGeom>
            <a:solidFill>
              <a:srgbClr val="FF72BD"/>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5" name="Google Shape;5755;p127"/>
            <p:cNvSpPr/>
            <p:nvPr/>
          </p:nvSpPr>
          <p:spPr>
            <a:xfrm>
              <a:off x="2719225" y="3060350"/>
              <a:ext cx="4600" cy="7450"/>
            </a:xfrm>
            <a:custGeom>
              <a:avLst/>
              <a:gdLst/>
              <a:ahLst/>
              <a:cxnLst/>
              <a:rect l="l" t="t" r="r" b="b"/>
              <a:pathLst>
                <a:path w="184" h="298" extrusionOk="0">
                  <a:moveTo>
                    <a:pt x="137" y="0"/>
                  </a:moveTo>
                  <a:cubicBezTo>
                    <a:pt x="92" y="46"/>
                    <a:pt x="46" y="92"/>
                    <a:pt x="0" y="137"/>
                  </a:cubicBezTo>
                  <a:cubicBezTo>
                    <a:pt x="23" y="206"/>
                    <a:pt x="23" y="251"/>
                    <a:pt x="46" y="297"/>
                  </a:cubicBezTo>
                  <a:cubicBezTo>
                    <a:pt x="92" y="274"/>
                    <a:pt x="137" y="229"/>
                    <a:pt x="183" y="183"/>
                  </a:cubicBezTo>
                  <a:cubicBezTo>
                    <a:pt x="160" y="115"/>
                    <a:pt x="160" y="69"/>
                    <a:pt x="137" y="0"/>
                  </a:cubicBezTo>
                  <a:close/>
                </a:path>
              </a:pathLst>
            </a:custGeom>
            <a:solidFill>
              <a:srgbClr val="FF78C4"/>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6" name="Google Shape;5756;p127"/>
            <p:cNvSpPr/>
            <p:nvPr/>
          </p:nvSpPr>
          <p:spPr>
            <a:xfrm>
              <a:off x="2718650" y="3056350"/>
              <a:ext cx="4025" cy="7450"/>
            </a:xfrm>
            <a:custGeom>
              <a:avLst/>
              <a:gdLst/>
              <a:ahLst/>
              <a:cxnLst/>
              <a:rect l="l" t="t" r="r" b="b"/>
              <a:pathLst>
                <a:path w="161" h="298" extrusionOk="0">
                  <a:moveTo>
                    <a:pt x="115" y="1"/>
                  </a:moveTo>
                  <a:cubicBezTo>
                    <a:pt x="92" y="46"/>
                    <a:pt x="46" y="92"/>
                    <a:pt x="1" y="138"/>
                  </a:cubicBezTo>
                  <a:cubicBezTo>
                    <a:pt x="1" y="183"/>
                    <a:pt x="23" y="252"/>
                    <a:pt x="23" y="297"/>
                  </a:cubicBezTo>
                  <a:cubicBezTo>
                    <a:pt x="69" y="252"/>
                    <a:pt x="115" y="206"/>
                    <a:pt x="160" y="160"/>
                  </a:cubicBezTo>
                  <a:cubicBezTo>
                    <a:pt x="138" y="115"/>
                    <a:pt x="138" y="69"/>
                    <a:pt x="115" y="1"/>
                  </a:cubicBezTo>
                  <a:close/>
                </a:path>
              </a:pathLst>
            </a:custGeom>
            <a:solidFill>
              <a:srgbClr val="FF72BD"/>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7" name="Google Shape;5757;p127"/>
            <p:cNvSpPr/>
            <p:nvPr/>
          </p:nvSpPr>
          <p:spPr>
            <a:xfrm>
              <a:off x="2681550" y="3063775"/>
              <a:ext cx="38850" cy="24550"/>
            </a:xfrm>
            <a:custGeom>
              <a:avLst/>
              <a:gdLst/>
              <a:ahLst/>
              <a:cxnLst/>
              <a:rect l="l" t="t" r="r" b="b"/>
              <a:pathLst>
                <a:path w="1554" h="982" extrusionOk="0">
                  <a:moveTo>
                    <a:pt x="1507" y="0"/>
                  </a:moveTo>
                  <a:cubicBezTo>
                    <a:pt x="1074" y="434"/>
                    <a:pt x="572" y="754"/>
                    <a:pt x="1" y="845"/>
                  </a:cubicBezTo>
                  <a:cubicBezTo>
                    <a:pt x="1" y="891"/>
                    <a:pt x="1" y="936"/>
                    <a:pt x="1" y="982"/>
                  </a:cubicBezTo>
                  <a:cubicBezTo>
                    <a:pt x="594" y="891"/>
                    <a:pt x="1119" y="571"/>
                    <a:pt x="1553" y="160"/>
                  </a:cubicBezTo>
                  <a:cubicBezTo>
                    <a:pt x="1530" y="114"/>
                    <a:pt x="1530" y="69"/>
                    <a:pt x="1507" y="0"/>
                  </a:cubicBezTo>
                  <a:close/>
                </a:path>
              </a:pathLst>
            </a:custGeom>
            <a:solidFill>
              <a:srgbClr val="FF78C4"/>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8" name="Google Shape;5758;p127"/>
            <p:cNvSpPr/>
            <p:nvPr/>
          </p:nvSpPr>
          <p:spPr>
            <a:xfrm>
              <a:off x="2681000" y="3059775"/>
              <a:ext cx="38250" cy="25125"/>
            </a:xfrm>
            <a:custGeom>
              <a:avLst/>
              <a:gdLst/>
              <a:ahLst/>
              <a:cxnLst/>
              <a:rect l="l" t="t" r="r" b="b"/>
              <a:pathLst>
                <a:path w="1530" h="1005" extrusionOk="0">
                  <a:moveTo>
                    <a:pt x="1507" y="1"/>
                  </a:moveTo>
                  <a:cubicBezTo>
                    <a:pt x="1073" y="434"/>
                    <a:pt x="548" y="777"/>
                    <a:pt x="0" y="868"/>
                  </a:cubicBezTo>
                  <a:cubicBezTo>
                    <a:pt x="0" y="914"/>
                    <a:pt x="0" y="959"/>
                    <a:pt x="23" y="1005"/>
                  </a:cubicBezTo>
                  <a:cubicBezTo>
                    <a:pt x="594" y="914"/>
                    <a:pt x="1096" y="594"/>
                    <a:pt x="1529" y="160"/>
                  </a:cubicBezTo>
                  <a:cubicBezTo>
                    <a:pt x="1529" y="115"/>
                    <a:pt x="1507" y="46"/>
                    <a:pt x="1507" y="1"/>
                  </a:cubicBezTo>
                  <a:close/>
                </a:path>
              </a:pathLst>
            </a:custGeom>
            <a:solidFill>
              <a:srgbClr val="FF72BD"/>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9" name="Google Shape;5759;p127"/>
            <p:cNvSpPr/>
            <p:nvPr/>
          </p:nvSpPr>
          <p:spPr>
            <a:xfrm>
              <a:off x="2890425" y="2803575"/>
              <a:ext cx="50225" cy="23400"/>
            </a:xfrm>
            <a:custGeom>
              <a:avLst/>
              <a:gdLst/>
              <a:ahLst/>
              <a:cxnLst/>
              <a:rect l="l" t="t" r="r" b="b"/>
              <a:pathLst>
                <a:path w="2009" h="936" extrusionOk="0">
                  <a:moveTo>
                    <a:pt x="1986" y="0"/>
                  </a:moveTo>
                  <a:cubicBezTo>
                    <a:pt x="1278" y="137"/>
                    <a:pt x="593" y="457"/>
                    <a:pt x="0" y="867"/>
                  </a:cubicBezTo>
                  <a:cubicBezTo>
                    <a:pt x="23" y="913"/>
                    <a:pt x="23" y="936"/>
                    <a:pt x="23" y="936"/>
                  </a:cubicBezTo>
                  <a:cubicBezTo>
                    <a:pt x="616" y="525"/>
                    <a:pt x="1278" y="205"/>
                    <a:pt x="2009" y="68"/>
                  </a:cubicBezTo>
                  <a:cubicBezTo>
                    <a:pt x="2009" y="68"/>
                    <a:pt x="2009" y="46"/>
                    <a:pt x="1986" y="0"/>
                  </a:cubicBezTo>
                  <a:close/>
                </a:path>
              </a:pathLst>
            </a:custGeom>
            <a:solidFill>
              <a:srgbClr val="FF6DB8"/>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0" name="Google Shape;5760;p127"/>
            <p:cNvSpPr/>
            <p:nvPr/>
          </p:nvSpPr>
          <p:spPr>
            <a:xfrm>
              <a:off x="2889275" y="2798425"/>
              <a:ext cx="50800" cy="26850"/>
            </a:xfrm>
            <a:custGeom>
              <a:avLst/>
              <a:gdLst/>
              <a:ahLst/>
              <a:cxnLst/>
              <a:rect l="l" t="t" r="r" b="b"/>
              <a:pathLst>
                <a:path w="2032" h="1074" extrusionOk="0">
                  <a:moveTo>
                    <a:pt x="1986" y="1"/>
                  </a:moveTo>
                  <a:cubicBezTo>
                    <a:pt x="1279" y="138"/>
                    <a:pt x="594" y="457"/>
                    <a:pt x="0" y="845"/>
                  </a:cubicBezTo>
                  <a:cubicBezTo>
                    <a:pt x="23" y="936"/>
                    <a:pt x="46" y="1028"/>
                    <a:pt x="46" y="1073"/>
                  </a:cubicBezTo>
                  <a:cubicBezTo>
                    <a:pt x="639" y="663"/>
                    <a:pt x="1324" y="343"/>
                    <a:pt x="2032" y="206"/>
                  </a:cubicBezTo>
                  <a:cubicBezTo>
                    <a:pt x="2032" y="160"/>
                    <a:pt x="2009" y="92"/>
                    <a:pt x="1986" y="1"/>
                  </a:cubicBezTo>
                  <a:close/>
                </a:path>
              </a:pathLst>
            </a:custGeom>
            <a:solidFill>
              <a:srgbClr val="FF6AB5"/>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1" name="Google Shape;5761;p127"/>
            <p:cNvSpPr/>
            <p:nvPr/>
          </p:nvSpPr>
          <p:spPr>
            <a:xfrm>
              <a:off x="2853325" y="2825250"/>
              <a:ext cx="37675" cy="33925"/>
            </a:xfrm>
            <a:custGeom>
              <a:avLst/>
              <a:gdLst/>
              <a:ahLst/>
              <a:cxnLst/>
              <a:rect l="l" t="t" r="r" b="b"/>
              <a:pathLst>
                <a:path w="1507" h="1357" extrusionOk="0">
                  <a:moveTo>
                    <a:pt x="1484" y="0"/>
                  </a:moveTo>
                  <a:cubicBezTo>
                    <a:pt x="936" y="366"/>
                    <a:pt x="434" y="845"/>
                    <a:pt x="0" y="1324"/>
                  </a:cubicBezTo>
                  <a:cubicBezTo>
                    <a:pt x="33" y="1340"/>
                    <a:pt x="54" y="1357"/>
                    <a:pt x="71" y="1357"/>
                  </a:cubicBezTo>
                  <a:cubicBezTo>
                    <a:pt x="78" y="1357"/>
                    <a:pt x="85" y="1354"/>
                    <a:pt x="92" y="1347"/>
                  </a:cubicBezTo>
                  <a:cubicBezTo>
                    <a:pt x="503" y="891"/>
                    <a:pt x="982" y="434"/>
                    <a:pt x="1507" y="69"/>
                  </a:cubicBezTo>
                  <a:cubicBezTo>
                    <a:pt x="1507" y="69"/>
                    <a:pt x="1507" y="46"/>
                    <a:pt x="1484" y="0"/>
                  </a:cubicBezTo>
                  <a:close/>
                </a:path>
              </a:pathLst>
            </a:custGeom>
            <a:solidFill>
              <a:srgbClr val="FF6DB8"/>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2" name="Google Shape;5762;p127"/>
            <p:cNvSpPr/>
            <p:nvPr/>
          </p:nvSpPr>
          <p:spPr>
            <a:xfrm>
              <a:off x="2850475" y="2819550"/>
              <a:ext cx="39975" cy="38825"/>
            </a:xfrm>
            <a:custGeom>
              <a:avLst/>
              <a:gdLst/>
              <a:ahLst/>
              <a:cxnLst/>
              <a:rect l="l" t="t" r="r" b="b"/>
              <a:pathLst>
                <a:path w="1599" h="1553" extrusionOk="0">
                  <a:moveTo>
                    <a:pt x="1552" y="0"/>
                  </a:moveTo>
                  <a:cubicBezTo>
                    <a:pt x="982" y="388"/>
                    <a:pt x="457" y="867"/>
                    <a:pt x="0" y="1392"/>
                  </a:cubicBezTo>
                  <a:cubicBezTo>
                    <a:pt x="46" y="1461"/>
                    <a:pt x="92" y="1529"/>
                    <a:pt x="114" y="1552"/>
                  </a:cubicBezTo>
                  <a:cubicBezTo>
                    <a:pt x="548" y="1073"/>
                    <a:pt x="1050" y="594"/>
                    <a:pt x="1598" y="228"/>
                  </a:cubicBezTo>
                  <a:cubicBezTo>
                    <a:pt x="1598" y="183"/>
                    <a:pt x="1575" y="91"/>
                    <a:pt x="1552" y="0"/>
                  </a:cubicBezTo>
                  <a:close/>
                </a:path>
              </a:pathLst>
            </a:custGeom>
            <a:solidFill>
              <a:srgbClr val="FF6AB5"/>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3" name="Google Shape;5763;p127"/>
            <p:cNvSpPr/>
            <p:nvPr/>
          </p:nvSpPr>
          <p:spPr>
            <a:xfrm>
              <a:off x="2852175" y="2858350"/>
              <a:ext cx="3450" cy="3450"/>
            </a:xfrm>
            <a:custGeom>
              <a:avLst/>
              <a:gdLst/>
              <a:ahLst/>
              <a:cxnLst/>
              <a:rect l="l" t="t" r="r" b="b"/>
              <a:pathLst>
                <a:path w="138" h="138" extrusionOk="0">
                  <a:moveTo>
                    <a:pt x="46" y="0"/>
                  </a:moveTo>
                  <a:cubicBezTo>
                    <a:pt x="24" y="23"/>
                    <a:pt x="24" y="46"/>
                    <a:pt x="1" y="46"/>
                  </a:cubicBezTo>
                  <a:cubicBezTo>
                    <a:pt x="24" y="114"/>
                    <a:pt x="24" y="137"/>
                    <a:pt x="46" y="137"/>
                  </a:cubicBezTo>
                  <a:cubicBezTo>
                    <a:pt x="69" y="92"/>
                    <a:pt x="115" y="69"/>
                    <a:pt x="138" y="23"/>
                  </a:cubicBezTo>
                  <a:lnTo>
                    <a:pt x="138" y="23"/>
                  </a:lnTo>
                  <a:cubicBezTo>
                    <a:pt x="131" y="30"/>
                    <a:pt x="124" y="33"/>
                    <a:pt x="117" y="33"/>
                  </a:cubicBezTo>
                  <a:cubicBezTo>
                    <a:pt x="100" y="33"/>
                    <a:pt x="79" y="16"/>
                    <a:pt x="46" y="0"/>
                  </a:cubicBezTo>
                  <a:close/>
                </a:path>
              </a:pathLst>
            </a:custGeom>
            <a:solidFill>
              <a:srgbClr val="FF6DB8"/>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4" name="Google Shape;5764;p127"/>
            <p:cNvSpPr/>
            <p:nvPr/>
          </p:nvSpPr>
          <p:spPr>
            <a:xfrm>
              <a:off x="2850475" y="2854350"/>
              <a:ext cx="2875" cy="5150"/>
            </a:xfrm>
            <a:custGeom>
              <a:avLst/>
              <a:gdLst/>
              <a:ahLst/>
              <a:cxnLst/>
              <a:rect l="l" t="t" r="r" b="b"/>
              <a:pathLst>
                <a:path w="115" h="206" extrusionOk="0">
                  <a:moveTo>
                    <a:pt x="0" y="0"/>
                  </a:moveTo>
                  <a:cubicBezTo>
                    <a:pt x="23" y="92"/>
                    <a:pt x="46" y="160"/>
                    <a:pt x="69" y="206"/>
                  </a:cubicBezTo>
                  <a:cubicBezTo>
                    <a:pt x="92" y="206"/>
                    <a:pt x="92" y="183"/>
                    <a:pt x="114" y="160"/>
                  </a:cubicBezTo>
                  <a:cubicBezTo>
                    <a:pt x="92" y="137"/>
                    <a:pt x="46" y="69"/>
                    <a:pt x="0" y="0"/>
                  </a:cubicBezTo>
                  <a:close/>
                </a:path>
              </a:pathLst>
            </a:custGeom>
            <a:solidFill>
              <a:srgbClr val="FF6AB5"/>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5" name="Google Shape;5765;p127"/>
            <p:cNvSpPr/>
            <p:nvPr/>
          </p:nvSpPr>
          <p:spPr>
            <a:xfrm>
              <a:off x="2797400" y="2859475"/>
              <a:ext cx="55950" cy="79925"/>
            </a:xfrm>
            <a:custGeom>
              <a:avLst/>
              <a:gdLst/>
              <a:ahLst/>
              <a:cxnLst/>
              <a:rect l="l" t="t" r="r" b="b"/>
              <a:pathLst>
                <a:path w="2238" h="3197" extrusionOk="0">
                  <a:moveTo>
                    <a:pt x="2192" y="1"/>
                  </a:moveTo>
                  <a:cubicBezTo>
                    <a:pt x="1347" y="982"/>
                    <a:pt x="640" y="2032"/>
                    <a:pt x="0" y="3105"/>
                  </a:cubicBezTo>
                  <a:cubicBezTo>
                    <a:pt x="23" y="3151"/>
                    <a:pt x="23" y="3196"/>
                    <a:pt x="46" y="3196"/>
                  </a:cubicBezTo>
                  <a:cubicBezTo>
                    <a:pt x="708" y="2124"/>
                    <a:pt x="1393" y="1051"/>
                    <a:pt x="2237" y="92"/>
                  </a:cubicBezTo>
                  <a:cubicBezTo>
                    <a:pt x="2215" y="92"/>
                    <a:pt x="2215" y="69"/>
                    <a:pt x="2192" y="1"/>
                  </a:cubicBezTo>
                  <a:close/>
                </a:path>
              </a:pathLst>
            </a:custGeom>
            <a:solidFill>
              <a:srgbClr val="FF6DB8"/>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6" name="Google Shape;5766;p127"/>
            <p:cNvSpPr/>
            <p:nvPr/>
          </p:nvSpPr>
          <p:spPr>
            <a:xfrm>
              <a:off x="2795125" y="2854350"/>
              <a:ext cx="57075" cy="82775"/>
            </a:xfrm>
            <a:custGeom>
              <a:avLst/>
              <a:gdLst/>
              <a:ahLst/>
              <a:cxnLst/>
              <a:rect l="l" t="t" r="r" b="b"/>
              <a:pathLst>
                <a:path w="2283" h="3311" extrusionOk="0">
                  <a:moveTo>
                    <a:pt x="2214" y="0"/>
                  </a:moveTo>
                  <a:cubicBezTo>
                    <a:pt x="1347" y="959"/>
                    <a:pt x="662" y="2009"/>
                    <a:pt x="0" y="3059"/>
                  </a:cubicBezTo>
                  <a:cubicBezTo>
                    <a:pt x="46" y="3173"/>
                    <a:pt x="69" y="3242"/>
                    <a:pt x="91" y="3310"/>
                  </a:cubicBezTo>
                  <a:cubicBezTo>
                    <a:pt x="731" y="2237"/>
                    <a:pt x="1438" y="1187"/>
                    <a:pt x="2283" y="206"/>
                  </a:cubicBezTo>
                  <a:cubicBezTo>
                    <a:pt x="2260" y="160"/>
                    <a:pt x="2237" y="92"/>
                    <a:pt x="2214" y="0"/>
                  </a:cubicBezTo>
                  <a:close/>
                </a:path>
              </a:pathLst>
            </a:custGeom>
            <a:solidFill>
              <a:srgbClr val="FF6AB5"/>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7" name="Google Shape;5767;p127"/>
            <p:cNvSpPr/>
            <p:nvPr/>
          </p:nvSpPr>
          <p:spPr>
            <a:xfrm>
              <a:off x="2793975" y="2937100"/>
              <a:ext cx="4600" cy="7425"/>
            </a:xfrm>
            <a:custGeom>
              <a:avLst/>
              <a:gdLst/>
              <a:ahLst/>
              <a:cxnLst/>
              <a:rect l="l" t="t" r="r" b="b"/>
              <a:pathLst>
                <a:path w="184" h="297" extrusionOk="0">
                  <a:moveTo>
                    <a:pt x="137" y="0"/>
                  </a:moveTo>
                  <a:cubicBezTo>
                    <a:pt x="92" y="69"/>
                    <a:pt x="46" y="137"/>
                    <a:pt x="1" y="206"/>
                  </a:cubicBezTo>
                  <a:cubicBezTo>
                    <a:pt x="23" y="251"/>
                    <a:pt x="46" y="297"/>
                    <a:pt x="69" y="297"/>
                  </a:cubicBezTo>
                  <a:cubicBezTo>
                    <a:pt x="92" y="228"/>
                    <a:pt x="137" y="160"/>
                    <a:pt x="183" y="91"/>
                  </a:cubicBezTo>
                  <a:cubicBezTo>
                    <a:pt x="160" y="91"/>
                    <a:pt x="160" y="46"/>
                    <a:pt x="137" y="0"/>
                  </a:cubicBezTo>
                  <a:close/>
                </a:path>
              </a:pathLst>
            </a:custGeom>
            <a:solidFill>
              <a:srgbClr val="FF6DB8"/>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8" name="Google Shape;5768;p127"/>
            <p:cNvSpPr/>
            <p:nvPr/>
          </p:nvSpPr>
          <p:spPr>
            <a:xfrm>
              <a:off x="2792275" y="2930825"/>
              <a:ext cx="5150" cy="11425"/>
            </a:xfrm>
            <a:custGeom>
              <a:avLst/>
              <a:gdLst/>
              <a:ahLst/>
              <a:cxnLst/>
              <a:rect l="l" t="t" r="r" b="b"/>
              <a:pathLst>
                <a:path w="206" h="457" extrusionOk="0">
                  <a:moveTo>
                    <a:pt x="114" y="0"/>
                  </a:moveTo>
                  <a:cubicBezTo>
                    <a:pt x="91" y="69"/>
                    <a:pt x="46" y="137"/>
                    <a:pt x="0" y="205"/>
                  </a:cubicBezTo>
                  <a:cubicBezTo>
                    <a:pt x="46" y="297"/>
                    <a:pt x="69" y="388"/>
                    <a:pt x="69" y="457"/>
                  </a:cubicBezTo>
                  <a:cubicBezTo>
                    <a:pt x="114" y="388"/>
                    <a:pt x="160" y="320"/>
                    <a:pt x="205" y="251"/>
                  </a:cubicBezTo>
                  <a:cubicBezTo>
                    <a:pt x="183" y="183"/>
                    <a:pt x="160" y="114"/>
                    <a:pt x="114" y="0"/>
                  </a:cubicBezTo>
                  <a:close/>
                </a:path>
              </a:pathLst>
            </a:custGeom>
            <a:solidFill>
              <a:srgbClr val="FF6AB5"/>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9" name="Google Shape;5769;p127"/>
            <p:cNvSpPr/>
            <p:nvPr/>
          </p:nvSpPr>
          <p:spPr>
            <a:xfrm>
              <a:off x="2747175" y="2942225"/>
              <a:ext cx="48550" cy="80475"/>
            </a:xfrm>
            <a:custGeom>
              <a:avLst/>
              <a:gdLst/>
              <a:ahLst/>
              <a:cxnLst/>
              <a:rect l="l" t="t" r="r" b="b"/>
              <a:pathLst>
                <a:path w="1942" h="3219" extrusionOk="0">
                  <a:moveTo>
                    <a:pt x="1873" y="1"/>
                  </a:moveTo>
                  <a:cubicBezTo>
                    <a:pt x="1256" y="1051"/>
                    <a:pt x="663" y="2100"/>
                    <a:pt x="1" y="3105"/>
                  </a:cubicBezTo>
                  <a:cubicBezTo>
                    <a:pt x="1" y="3173"/>
                    <a:pt x="24" y="3196"/>
                    <a:pt x="24" y="3219"/>
                  </a:cubicBezTo>
                  <a:cubicBezTo>
                    <a:pt x="708" y="2215"/>
                    <a:pt x="1302" y="1142"/>
                    <a:pt x="1941" y="92"/>
                  </a:cubicBezTo>
                  <a:cubicBezTo>
                    <a:pt x="1918" y="92"/>
                    <a:pt x="1895" y="46"/>
                    <a:pt x="1873" y="1"/>
                  </a:cubicBezTo>
                  <a:close/>
                </a:path>
              </a:pathLst>
            </a:custGeom>
            <a:solidFill>
              <a:srgbClr val="FF6DB8"/>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0" name="Google Shape;5770;p127"/>
            <p:cNvSpPr/>
            <p:nvPr/>
          </p:nvSpPr>
          <p:spPr>
            <a:xfrm>
              <a:off x="2745475" y="2935950"/>
              <a:ext cx="48525" cy="83900"/>
            </a:xfrm>
            <a:custGeom>
              <a:avLst/>
              <a:gdLst/>
              <a:ahLst/>
              <a:cxnLst/>
              <a:rect l="l" t="t" r="r" b="b"/>
              <a:pathLst>
                <a:path w="1941" h="3356" extrusionOk="0">
                  <a:moveTo>
                    <a:pt x="1872" y="0"/>
                  </a:moveTo>
                  <a:cubicBezTo>
                    <a:pt x="1233" y="1050"/>
                    <a:pt x="640" y="2123"/>
                    <a:pt x="0" y="3105"/>
                  </a:cubicBezTo>
                  <a:cubicBezTo>
                    <a:pt x="23" y="3219"/>
                    <a:pt x="46" y="3310"/>
                    <a:pt x="69" y="3356"/>
                  </a:cubicBezTo>
                  <a:cubicBezTo>
                    <a:pt x="731" y="2351"/>
                    <a:pt x="1324" y="1302"/>
                    <a:pt x="1941" y="252"/>
                  </a:cubicBezTo>
                  <a:cubicBezTo>
                    <a:pt x="1941" y="183"/>
                    <a:pt x="1918" y="92"/>
                    <a:pt x="1872" y="0"/>
                  </a:cubicBezTo>
                  <a:close/>
                </a:path>
              </a:pathLst>
            </a:custGeom>
            <a:solidFill>
              <a:srgbClr val="FF6AB5"/>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1" name="Google Shape;5771;p127"/>
            <p:cNvSpPr/>
            <p:nvPr/>
          </p:nvSpPr>
          <p:spPr>
            <a:xfrm>
              <a:off x="2743750" y="3019825"/>
              <a:ext cx="4025" cy="8025"/>
            </a:xfrm>
            <a:custGeom>
              <a:avLst/>
              <a:gdLst/>
              <a:ahLst/>
              <a:cxnLst/>
              <a:rect l="l" t="t" r="r" b="b"/>
              <a:pathLst>
                <a:path w="161" h="321" extrusionOk="0">
                  <a:moveTo>
                    <a:pt x="138" y="1"/>
                  </a:moveTo>
                  <a:cubicBezTo>
                    <a:pt x="92" y="69"/>
                    <a:pt x="47" y="138"/>
                    <a:pt x="1" y="206"/>
                  </a:cubicBezTo>
                  <a:cubicBezTo>
                    <a:pt x="1" y="275"/>
                    <a:pt x="24" y="298"/>
                    <a:pt x="24" y="320"/>
                  </a:cubicBezTo>
                  <a:cubicBezTo>
                    <a:pt x="69" y="252"/>
                    <a:pt x="115" y="183"/>
                    <a:pt x="161" y="115"/>
                  </a:cubicBezTo>
                  <a:cubicBezTo>
                    <a:pt x="161" y="92"/>
                    <a:pt x="138" y="69"/>
                    <a:pt x="138" y="1"/>
                  </a:cubicBezTo>
                  <a:close/>
                </a:path>
              </a:pathLst>
            </a:custGeom>
            <a:solidFill>
              <a:srgbClr val="FF6DB8"/>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2" name="Google Shape;5772;p127"/>
            <p:cNvSpPr/>
            <p:nvPr/>
          </p:nvSpPr>
          <p:spPr>
            <a:xfrm>
              <a:off x="2742050" y="3013550"/>
              <a:ext cx="5150" cy="11450"/>
            </a:xfrm>
            <a:custGeom>
              <a:avLst/>
              <a:gdLst/>
              <a:ahLst/>
              <a:cxnLst/>
              <a:rect l="l" t="t" r="r" b="b"/>
              <a:pathLst>
                <a:path w="206" h="458" extrusionOk="0">
                  <a:moveTo>
                    <a:pt x="137" y="1"/>
                  </a:moveTo>
                  <a:cubicBezTo>
                    <a:pt x="92" y="69"/>
                    <a:pt x="46" y="138"/>
                    <a:pt x="0" y="206"/>
                  </a:cubicBezTo>
                  <a:cubicBezTo>
                    <a:pt x="23" y="320"/>
                    <a:pt x="46" y="389"/>
                    <a:pt x="69" y="457"/>
                  </a:cubicBezTo>
                  <a:cubicBezTo>
                    <a:pt x="115" y="389"/>
                    <a:pt x="160" y="320"/>
                    <a:pt x="206" y="252"/>
                  </a:cubicBezTo>
                  <a:cubicBezTo>
                    <a:pt x="183" y="206"/>
                    <a:pt x="160" y="115"/>
                    <a:pt x="137" y="1"/>
                  </a:cubicBezTo>
                  <a:close/>
                </a:path>
              </a:pathLst>
            </a:custGeom>
            <a:solidFill>
              <a:srgbClr val="FF6AB5"/>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3" name="Google Shape;5773;p127"/>
            <p:cNvSpPr/>
            <p:nvPr/>
          </p:nvSpPr>
          <p:spPr>
            <a:xfrm>
              <a:off x="2718075" y="3024975"/>
              <a:ext cx="26275" cy="34825"/>
            </a:xfrm>
            <a:custGeom>
              <a:avLst/>
              <a:gdLst/>
              <a:ahLst/>
              <a:cxnLst/>
              <a:rect l="l" t="t" r="r" b="b"/>
              <a:pathLst>
                <a:path w="1051" h="1393" extrusionOk="0">
                  <a:moveTo>
                    <a:pt x="1028" y="0"/>
                  </a:moveTo>
                  <a:cubicBezTo>
                    <a:pt x="708" y="457"/>
                    <a:pt x="366" y="913"/>
                    <a:pt x="1" y="1278"/>
                  </a:cubicBezTo>
                  <a:cubicBezTo>
                    <a:pt x="1" y="1347"/>
                    <a:pt x="24" y="1370"/>
                    <a:pt x="24" y="1393"/>
                  </a:cubicBezTo>
                  <a:cubicBezTo>
                    <a:pt x="412" y="1005"/>
                    <a:pt x="731" y="571"/>
                    <a:pt x="1051" y="114"/>
                  </a:cubicBezTo>
                  <a:cubicBezTo>
                    <a:pt x="1051" y="92"/>
                    <a:pt x="1028" y="69"/>
                    <a:pt x="1028" y="0"/>
                  </a:cubicBezTo>
                  <a:close/>
                </a:path>
              </a:pathLst>
            </a:custGeom>
            <a:solidFill>
              <a:srgbClr val="FF6DB8"/>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4" name="Google Shape;5774;p127"/>
            <p:cNvSpPr/>
            <p:nvPr/>
          </p:nvSpPr>
          <p:spPr>
            <a:xfrm>
              <a:off x="2716950" y="3018700"/>
              <a:ext cx="26825" cy="38250"/>
            </a:xfrm>
            <a:custGeom>
              <a:avLst/>
              <a:gdLst/>
              <a:ahLst/>
              <a:cxnLst/>
              <a:rect l="l" t="t" r="r" b="b"/>
              <a:pathLst>
                <a:path w="1073" h="1530" extrusionOk="0">
                  <a:moveTo>
                    <a:pt x="1004" y="0"/>
                  </a:moveTo>
                  <a:cubicBezTo>
                    <a:pt x="685" y="457"/>
                    <a:pt x="365" y="913"/>
                    <a:pt x="0" y="1301"/>
                  </a:cubicBezTo>
                  <a:cubicBezTo>
                    <a:pt x="23" y="1392"/>
                    <a:pt x="23" y="1484"/>
                    <a:pt x="46" y="1529"/>
                  </a:cubicBezTo>
                  <a:cubicBezTo>
                    <a:pt x="411" y="1164"/>
                    <a:pt x="753" y="708"/>
                    <a:pt x="1073" y="251"/>
                  </a:cubicBezTo>
                  <a:cubicBezTo>
                    <a:pt x="1050" y="183"/>
                    <a:pt x="1027" y="114"/>
                    <a:pt x="1004" y="0"/>
                  </a:cubicBezTo>
                  <a:close/>
                </a:path>
              </a:pathLst>
            </a:custGeom>
            <a:solidFill>
              <a:srgbClr val="FF6AB5"/>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5" name="Google Shape;5775;p127"/>
            <p:cNvSpPr/>
            <p:nvPr/>
          </p:nvSpPr>
          <p:spPr>
            <a:xfrm>
              <a:off x="2714650" y="3056925"/>
              <a:ext cx="4025" cy="6300"/>
            </a:xfrm>
            <a:custGeom>
              <a:avLst/>
              <a:gdLst/>
              <a:ahLst/>
              <a:cxnLst/>
              <a:rect l="l" t="t" r="r" b="b"/>
              <a:pathLst>
                <a:path w="161" h="252" extrusionOk="0">
                  <a:moveTo>
                    <a:pt x="138" y="0"/>
                  </a:moveTo>
                  <a:cubicBezTo>
                    <a:pt x="92" y="69"/>
                    <a:pt x="46" y="115"/>
                    <a:pt x="1" y="160"/>
                  </a:cubicBezTo>
                  <a:cubicBezTo>
                    <a:pt x="1" y="206"/>
                    <a:pt x="1" y="252"/>
                    <a:pt x="1" y="252"/>
                  </a:cubicBezTo>
                  <a:cubicBezTo>
                    <a:pt x="69" y="206"/>
                    <a:pt x="115" y="160"/>
                    <a:pt x="161" y="115"/>
                  </a:cubicBezTo>
                  <a:cubicBezTo>
                    <a:pt x="161" y="92"/>
                    <a:pt x="138" y="69"/>
                    <a:pt x="138" y="0"/>
                  </a:cubicBezTo>
                  <a:close/>
                </a:path>
              </a:pathLst>
            </a:custGeom>
            <a:solidFill>
              <a:srgbClr val="FF6DB8"/>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6" name="Google Shape;5776;p127"/>
            <p:cNvSpPr/>
            <p:nvPr/>
          </p:nvSpPr>
          <p:spPr>
            <a:xfrm>
              <a:off x="2713525" y="3051225"/>
              <a:ext cx="4575" cy="9725"/>
            </a:xfrm>
            <a:custGeom>
              <a:avLst/>
              <a:gdLst/>
              <a:ahLst/>
              <a:cxnLst/>
              <a:rect l="l" t="t" r="r" b="b"/>
              <a:pathLst>
                <a:path w="183" h="389" extrusionOk="0">
                  <a:moveTo>
                    <a:pt x="137" y="0"/>
                  </a:moveTo>
                  <a:cubicBezTo>
                    <a:pt x="91" y="46"/>
                    <a:pt x="46" y="91"/>
                    <a:pt x="0" y="137"/>
                  </a:cubicBezTo>
                  <a:cubicBezTo>
                    <a:pt x="23" y="251"/>
                    <a:pt x="23" y="320"/>
                    <a:pt x="46" y="388"/>
                  </a:cubicBezTo>
                  <a:cubicBezTo>
                    <a:pt x="91" y="343"/>
                    <a:pt x="137" y="297"/>
                    <a:pt x="183" y="228"/>
                  </a:cubicBezTo>
                  <a:cubicBezTo>
                    <a:pt x="160" y="183"/>
                    <a:pt x="160" y="91"/>
                    <a:pt x="137" y="0"/>
                  </a:cubicBezTo>
                  <a:close/>
                </a:path>
              </a:pathLst>
            </a:custGeom>
            <a:solidFill>
              <a:srgbClr val="FF6AB5"/>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7" name="Google Shape;5777;p127"/>
            <p:cNvSpPr/>
            <p:nvPr/>
          </p:nvSpPr>
          <p:spPr>
            <a:xfrm>
              <a:off x="2697550" y="3060925"/>
              <a:ext cx="17125" cy="14850"/>
            </a:xfrm>
            <a:custGeom>
              <a:avLst/>
              <a:gdLst/>
              <a:ahLst/>
              <a:cxnLst/>
              <a:rect l="l" t="t" r="r" b="b"/>
              <a:pathLst>
                <a:path w="685" h="594" extrusionOk="0">
                  <a:moveTo>
                    <a:pt x="685" y="0"/>
                  </a:moveTo>
                  <a:cubicBezTo>
                    <a:pt x="457" y="206"/>
                    <a:pt x="228" y="365"/>
                    <a:pt x="0" y="502"/>
                  </a:cubicBezTo>
                  <a:cubicBezTo>
                    <a:pt x="0" y="548"/>
                    <a:pt x="0" y="594"/>
                    <a:pt x="0" y="594"/>
                  </a:cubicBezTo>
                  <a:cubicBezTo>
                    <a:pt x="251" y="457"/>
                    <a:pt x="479" y="297"/>
                    <a:pt x="685" y="92"/>
                  </a:cubicBezTo>
                  <a:cubicBezTo>
                    <a:pt x="685" y="92"/>
                    <a:pt x="685" y="46"/>
                    <a:pt x="685" y="0"/>
                  </a:cubicBezTo>
                  <a:close/>
                </a:path>
              </a:pathLst>
            </a:custGeom>
            <a:solidFill>
              <a:srgbClr val="FF6DB8"/>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8" name="Google Shape;5778;p127"/>
            <p:cNvSpPr/>
            <p:nvPr/>
          </p:nvSpPr>
          <p:spPr>
            <a:xfrm>
              <a:off x="2696975" y="3054650"/>
              <a:ext cx="17700" cy="18850"/>
            </a:xfrm>
            <a:custGeom>
              <a:avLst/>
              <a:gdLst/>
              <a:ahLst/>
              <a:cxnLst/>
              <a:rect l="l" t="t" r="r" b="b"/>
              <a:pathLst>
                <a:path w="708" h="754" extrusionOk="0">
                  <a:moveTo>
                    <a:pt x="662" y="0"/>
                  </a:moveTo>
                  <a:cubicBezTo>
                    <a:pt x="457" y="206"/>
                    <a:pt x="228" y="388"/>
                    <a:pt x="0" y="525"/>
                  </a:cubicBezTo>
                  <a:cubicBezTo>
                    <a:pt x="23" y="616"/>
                    <a:pt x="23" y="708"/>
                    <a:pt x="23" y="753"/>
                  </a:cubicBezTo>
                  <a:cubicBezTo>
                    <a:pt x="251" y="616"/>
                    <a:pt x="480" y="457"/>
                    <a:pt x="708" y="251"/>
                  </a:cubicBezTo>
                  <a:cubicBezTo>
                    <a:pt x="685" y="183"/>
                    <a:pt x="685" y="114"/>
                    <a:pt x="662" y="0"/>
                  </a:cubicBezTo>
                  <a:close/>
                </a:path>
              </a:pathLst>
            </a:custGeom>
            <a:solidFill>
              <a:srgbClr val="FF6AB5"/>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9" name="Google Shape;5779;p127"/>
            <p:cNvSpPr/>
            <p:nvPr/>
          </p:nvSpPr>
          <p:spPr>
            <a:xfrm>
              <a:off x="2680425" y="3073475"/>
              <a:ext cx="17150" cy="8000"/>
            </a:xfrm>
            <a:custGeom>
              <a:avLst/>
              <a:gdLst/>
              <a:ahLst/>
              <a:cxnLst/>
              <a:rect l="l" t="t" r="r" b="b"/>
              <a:pathLst>
                <a:path w="686" h="320" extrusionOk="0">
                  <a:moveTo>
                    <a:pt x="685" y="0"/>
                  </a:moveTo>
                  <a:cubicBezTo>
                    <a:pt x="480" y="114"/>
                    <a:pt x="251" y="206"/>
                    <a:pt x="0" y="251"/>
                  </a:cubicBezTo>
                  <a:cubicBezTo>
                    <a:pt x="23" y="297"/>
                    <a:pt x="23" y="320"/>
                    <a:pt x="23" y="320"/>
                  </a:cubicBezTo>
                  <a:cubicBezTo>
                    <a:pt x="251" y="274"/>
                    <a:pt x="480" y="206"/>
                    <a:pt x="685" y="92"/>
                  </a:cubicBezTo>
                  <a:cubicBezTo>
                    <a:pt x="685" y="92"/>
                    <a:pt x="685" y="46"/>
                    <a:pt x="685" y="0"/>
                  </a:cubicBezTo>
                  <a:close/>
                </a:path>
              </a:pathLst>
            </a:custGeom>
            <a:solidFill>
              <a:srgbClr val="FF6DB8"/>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0" name="Google Shape;5780;p127"/>
            <p:cNvSpPr/>
            <p:nvPr/>
          </p:nvSpPr>
          <p:spPr>
            <a:xfrm>
              <a:off x="2679850" y="3067775"/>
              <a:ext cx="17725" cy="12000"/>
            </a:xfrm>
            <a:custGeom>
              <a:avLst/>
              <a:gdLst/>
              <a:ahLst/>
              <a:cxnLst/>
              <a:rect l="l" t="t" r="r" b="b"/>
              <a:pathLst>
                <a:path w="709" h="480" extrusionOk="0">
                  <a:moveTo>
                    <a:pt x="685" y="0"/>
                  </a:moveTo>
                  <a:cubicBezTo>
                    <a:pt x="457" y="137"/>
                    <a:pt x="229" y="228"/>
                    <a:pt x="0" y="251"/>
                  </a:cubicBezTo>
                  <a:cubicBezTo>
                    <a:pt x="23" y="342"/>
                    <a:pt x="23" y="434"/>
                    <a:pt x="23" y="479"/>
                  </a:cubicBezTo>
                  <a:cubicBezTo>
                    <a:pt x="274" y="434"/>
                    <a:pt x="503" y="342"/>
                    <a:pt x="708" y="228"/>
                  </a:cubicBezTo>
                  <a:cubicBezTo>
                    <a:pt x="708" y="183"/>
                    <a:pt x="708" y="91"/>
                    <a:pt x="685" y="0"/>
                  </a:cubicBezTo>
                  <a:close/>
                </a:path>
              </a:pathLst>
            </a:custGeom>
            <a:solidFill>
              <a:srgbClr val="FF6AB5"/>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1" name="Google Shape;5781;p127"/>
            <p:cNvSpPr/>
            <p:nvPr/>
          </p:nvSpPr>
          <p:spPr>
            <a:xfrm>
              <a:off x="2682700" y="3097450"/>
              <a:ext cx="1175" cy="5150"/>
            </a:xfrm>
            <a:custGeom>
              <a:avLst/>
              <a:gdLst/>
              <a:ahLst/>
              <a:cxnLst/>
              <a:rect l="l" t="t" r="r" b="b"/>
              <a:pathLst>
                <a:path w="47" h="206" extrusionOk="0">
                  <a:moveTo>
                    <a:pt x="1" y="0"/>
                  </a:moveTo>
                  <a:cubicBezTo>
                    <a:pt x="1" y="46"/>
                    <a:pt x="23" y="114"/>
                    <a:pt x="23" y="205"/>
                  </a:cubicBezTo>
                  <a:lnTo>
                    <a:pt x="46" y="205"/>
                  </a:lnTo>
                  <a:cubicBezTo>
                    <a:pt x="23" y="114"/>
                    <a:pt x="23" y="46"/>
                    <a:pt x="1" y="0"/>
                  </a:cubicBezTo>
                  <a:close/>
                </a:path>
              </a:pathLst>
            </a:custGeom>
            <a:solidFill>
              <a:srgbClr val="FF8FDA"/>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2" name="Google Shape;5782;p127"/>
            <p:cNvSpPr/>
            <p:nvPr/>
          </p:nvSpPr>
          <p:spPr>
            <a:xfrm>
              <a:off x="2682700" y="3095725"/>
              <a:ext cx="25" cy="1750"/>
            </a:xfrm>
            <a:custGeom>
              <a:avLst/>
              <a:gdLst/>
              <a:ahLst/>
              <a:cxnLst/>
              <a:rect l="l" t="t" r="r" b="b"/>
              <a:pathLst>
                <a:path w="1" h="70" extrusionOk="0">
                  <a:moveTo>
                    <a:pt x="1" y="69"/>
                  </a:moveTo>
                  <a:cubicBezTo>
                    <a:pt x="1" y="69"/>
                    <a:pt x="1" y="69"/>
                    <a:pt x="1" y="69"/>
                  </a:cubicBezTo>
                  <a:cubicBezTo>
                    <a:pt x="1" y="23"/>
                    <a:pt x="1" y="1"/>
                    <a:pt x="1" y="1"/>
                  </a:cubicBezTo>
                  <a:cubicBezTo>
                    <a:pt x="1" y="1"/>
                    <a:pt x="1" y="1"/>
                    <a:pt x="1" y="1"/>
                  </a:cubicBezTo>
                  <a:cubicBezTo>
                    <a:pt x="1" y="1"/>
                    <a:pt x="1" y="23"/>
                    <a:pt x="1" y="69"/>
                  </a:cubicBezTo>
                  <a:close/>
                </a:path>
              </a:pathLst>
            </a:custGeom>
            <a:solidFill>
              <a:srgbClr val="FF86D2"/>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3" name="Google Shape;5783;p127"/>
            <p:cNvSpPr/>
            <p:nvPr/>
          </p:nvSpPr>
          <p:spPr>
            <a:xfrm>
              <a:off x="2682125" y="3091725"/>
              <a:ext cx="600" cy="4025"/>
            </a:xfrm>
            <a:custGeom>
              <a:avLst/>
              <a:gdLst/>
              <a:ahLst/>
              <a:cxnLst/>
              <a:rect l="l" t="t" r="r" b="b"/>
              <a:pathLst>
                <a:path w="24" h="161" extrusionOk="0">
                  <a:moveTo>
                    <a:pt x="1" y="1"/>
                  </a:moveTo>
                  <a:cubicBezTo>
                    <a:pt x="1" y="46"/>
                    <a:pt x="1" y="115"/>
                    <a:pt x="24" y="161"/>
                  </a:cubicBezTo>
                  <a:cubicBezTo>
                    <a:pt x="24" y="92"/>
                    <a:pt x="24" y="46"/>
                    <a:pt x="1" y="1"/>
                  </a:cubicBezTo>
                  <a:close/>
                </a:path>
              </a:pathLst>
            </a:custGeom>
            <a:solidFill>
              <a:srgbClr val="FF84CF"/>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4" name="Google Shape;5784;p127"/>
            <p:cNvSpPr/>
            <p:nvPr/>
          </p:nvSpPr>
          <p:spPr>
            <a:xfrm>
              <a:off x="2681550" y="3088300"/>
              <a:ext cx="600" cy="3450"/>
            </a:xfrm>
            <a:custGeom>
              <a:avLst/>
              <a:gdLst/>
              <a:ahLst/>
              <a:cxnLst/>
              <a:rect l="l" t="t" r="r" b="b"/>
              <a:pathLst>
                <a:path w="24" h="138" extrusionOk="0">
                  <a:moveTo>
                    <a:pt x="1" y="1"/>
                  </a:moveTo>
                  <a:cubicBezTo>
                    <a:pt x="1" y="46"/>
                    <a:pt x="24" y="92"/>
                    <a:pt x="24" y="138"/>
                  </a:cubicBezTo>
                  <a:cubicBezTo>
                    <a:pt x="24" y="92"/>
                    <a:pt x="24" y="46"/>
                    <a:pt x="1" y="1"/>
                  </a:cubicBezTo>
                  <a:close/>
                </a:path>
              </a:pathLst>
            </a:custGeom>
            <a:solidFill>
              <a:srgbClr val="FF80CB"/>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5" name="Google Shape;5785;p127"/>
            <p:cNvSpPr/>
            <p:nvPr/>
          </p:nvSpPr>
          <p:spPr>
            <a:xfrm>
              <a:off x="2681000" y="3084875"/>
              <a:ext cx="575" cy="3450"/>
            </a:xfrm>
            <a:custGeom>
              <a:avLst/>
              <a:gdLst/>
              <a:ahLst/>
              <a:cxnLst/>
              <a:rect l="l" t="t" r="r" b="b"/>
              <a:pathLst>
                <a:path w="23" h="138" extrusionOk="0">
                  <a:moveTo>
                    <a:pt x="0" y="1"/>
                  </a:moveTo>
                  <a:cubicBezTo>
                    <a:pt x="23" y="47"/>
                    <a:pt x="23" y="92"/>
                    <a:pt x="23" y="138"/>
                  </a:cubicBezTo>
                  <a:cubicBezTo>
                    <a:pt x="23" y="92"/>
                    <a:pt x="23" y="47"/>
                    <a:pt x="23" y="1"/>
                  </a:cubicBezTo>
                  <a:close/>
                </a:path>
              </a:pathLst>
            </a:custGeom>
            <a:solidFill>
              <a:srgbClr val="FF78C4"/>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6" name="Google Shape;5786;p127"/>
            <p:cNvSpPr/>
            <p:nvPr/>
          </p:nvSpPr>
          <p:spPr>
            <a:xfrm>
              <a:off x="2680425" y="3081450"/>
              <a:ext cx="1150" cy="3450"/>
            </a:xfrm>
            <a:custGeom>
              <a:avLst/>
              <a:gdLst/>
              <a:ahLst/>
              <a:cxnLst/>
              <a:rect l="l" t="t" r="r" b="b"/>
              <a:pathLst>
                <a:path w="46" h="138" extrusionOk="0">
                  <a:moveTo>
                    <a:pt x="0" y="1"/>
                  </a:moveTo>
                  <a:cubicBezTo>
                    <a:pt x="23" y="47"/>
                    <a:pt x="23" y="92"/>
                    <a:pt x="23" y="138"/>
                  </a:cubicBezTo>
                  <a:lnTo>
                    <a:pt x="46" y="138"/>
                  </a:lnTo>
                  <a:cubicBezTo>
                    <a:pt x="23" y="92"/>
                    <a:pt x="23" y="47"/>
                    <a:pt x="23" y="1"/>
                  </a:cubicBezTo>
                  <a:close/>
                </a:path>
              </a:pathLst>
            </a:custGeom>
            <a:solidFill>
              <a:srgbClr val="FF72BD"/>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7" name="Google Shape;5787;p127"/>
            <p:cNvSpPr/>
            <p:nvPr/>
          </p:nvSpPr>
          <p:spPr>
            <a:xfrm>
              <a:off x="2680425" y="3079750"/>
              <a:ext cx="600" cy="1725"/>
            </a:xfrm>
            <a:custGeom>
              <a:avLst/>
              <a:gdLst/>
              <a:ahLst/>
              <a:cxnLst/>
              <a:rect l="l" t="t" r="r" b="b"/>
              <a:pathLst>
                <a:path w="24" h="69" extrusionOk="0">
                  <a:moveTo>
                    <a:pt x="0" y="0"/>
                  </a:moveTo>
                  <a:cubicBezTo>
                    <a:pt x="0" y="46"/>
                    <a:pt x="0" y="69"/>
                    <a:pt x="0" y="69"/>
                  </a:cubicBezTo>
                  <a:lnTo>
                    <a:pt x="23" y="69"/>
                  </a:lnTo>
                  <a:cubicBezTo>
                    <a:pt x="23" y="69"/>
                    <a:pt x="23" y="46"/>
                    <a:pt x="0" y="0"/>
                  </a:cubicBezTo>
                  <a:close/>
                </a:path>
              </a:pathLst>
            </a:custGeom>
            <a:solidFill>
              <a:srgbClr val="FF6DB8"/>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8" name="Google Shape;5788;p127"/>
            <p:cNvSpPr/>
            <p:nvPr/>
          </p:nvSpPr>
          <p:spPr>
            <a:xfrm>
              <a:off x="2679850" y="3074050"/>
              <a:ext cx="600" cy="5725"/>
            </a:xfrm>
            <a:custGeom>
              <a:avLst/>
              <a:gdLst/>
              <a:ahLst/>
              <a:cxnLst/>
              <a:rect l="l" t="t" r="r" b="b"/>
              <a:pathLst>
                <a:path w="24" h="229" extrusionOk="0">
                  <a:moveTo>
                    <a:pt x="0" y="0"/>
                  </a:moveTo>
                  <a:cubicBezTo>
                    <a:pt x="0" y="114"/>
                    <a:pt x="23" y="183"/>
                    <a:pt x="23" y="228"/>
                  </a:cubicBezTo>
                  <a:cubicBezTo>
                    <a:pt x="23" y="183"/>
                    <a:pt x="23" y="91"/>
                    <a:pt x="0" y="0"/>
                  </a:cubicBezTo>
                  <a:close/>
                </a:path>
              </a:pathLst>
            </a:custGeom>
            <a:solidFill>
              <a:srgbClr val="FF6AB5"/>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9" name="Google Shape;5789;p127"/>
            <p:cNvSpPr/>
            <p:nvPr/>
          </p:nvSpPr>
          <p:spPr>
            <a:xfrm>
              <a:off x="2669575" y="3097450"/>
              <a:ext cx="13725" cy="6300"/>
            </a:xfrm>
            <a:custGeom>
              <a:avLst/>
              <a:gdLst/>
              <a:ahLst/>
              <a:cxnLst/>
              <a:rect l="l" t="t" r="r" b="b"/>
              <a:pathLst>
                <a:path w="549" h="252" extrusionOk="0">
                  <a:moveTo>
                    <a:pt x="526" y="0"/>
                  </a:moveTo>
                  <a:cubicBezTo>
                    <a:pt x="343" y="0"/>
                    <a:pt x="183" y="23"/>
                    <a:pt x="1" y="46"/>
                  </a:cubicBezTo>
                  <a:cubicBezTo>
                    <a:pt x="1" y="91"/>
                    <a:pt x="1" y="160"/>
                    <a:pt x="1" y="251"/>
                  </a:cubicBezTo>
                  <a:cubicBezTo>
                    <a:pt x="183" y="228"/>
                    <a:pt x="366" y="228"/>
                    <a:pt x="548" y="205"/>
                  </a:cubicBezTo>
                  <a:cubicBezTo>
                    <a:pt x="548" y="114"/>
                    <a:pt x="526" y="46"/>
                    <a:pt x="526" y="0"/>
                  </a:cubicBezTo>
                  <a:close/>
                </a:path>
              </a:pathLst>
            </a:custGeom>
            <a:solidFill>
              <a:srgbClr val="FF8FDA"/>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0" name="Google Shape;5790;p127"/>
            <p:cNvSpPr/>
            <p:nvPr/>
          </p:nvSpPr>
          <p:spPr>
            <a:xfrm>
              <a:off x="2669575" y="3095725"/>
              <a:ext cx="13150" cy="2875"/>
            </a:xfrm>
            <a:custGeom>
              <a:avLst/>
              <a:gdLst/>
              <a:ahLst/>
              <a:cxnLst/>
              <a:rect l="l" t="t" r="r" b="b"/>
              <a:pathLst>
                <a:path w="526" h="115" extrusionOk="0">
                  <a:moveTo>
                    <a:pt x="526" y="1"/>
                  </a:moveTo>
                  <a:cubicBezTo>
                    <a:pt x="343" y="1"/>
                    <a:pt x="160" y="23"/>
                    <a:pt x="1" y="46"/>
                  </a:cubicBezTo>
                  <a:cubicBezTo>
                    <a:pt x="1" y="46"/>
                    <a:pt x="1" y="69"/>
                    <a:pt x="1" y="115"/>
                  </a:cubicBezTo>
                  <a:cubicBezTo>
                    <a:pt x="183" y="92"/>
                    <a:pt x="343" y="69"/>
                    <a:pt x="526" y="69"/>
                  </a:cubicBezTo>
                  <a:cubicBezTo>
                    <a:pt x="526" y="23"/>
                    <a:pt x="526" y="1"/>
                    <a:pt x="526" y="1"/>
                  </a:cubicBezTo>
                  <a:close/>
                </a:path>
              </a:pathLst>
            </a:custGeom>
            <a:solidFill>
              <a:srgbClr val="FF86D2"/>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1" name="Google Shape;5791;p127"/>
            <p:cNvSpPr/>
            <p:nvPr/>
          </p:nvSpPr>
          <p:spPr>
            <a:xfrm>
              <a:off x="2669000" y="3091725"/>
              <a:ext cx="13725" cy="5175"/>
            </a:xfrm>
            <a:custGeom>
              <a:avLst/>
              <a:gdLst/>
              <a:ahLst/>
              <a:cxnLst/>
              <a:rect l="l" t="t" r="r" b="b"/>
              <a:pathLst>
                <a:path w="549" h="207" extrusionOk="0">
                  <a:moveTo>
                    <a:pt x="526" y="1"/>
                  </a:moveTo>
                  <a:cubicBezTo>
                    <a:pt x="343" y="24"/>
                    <a:pt x="183" y="46"/>
                    <a:pt x="1" y="46"/>
                  </a:cubicBezTo>
                  <a:cubicBezTo>
                    <a:pt x="1" y="92"/>
                    <a:pt x="24" y="138"/>
                    <a:pt x="24" y="206"/>
                  </a:cubicBezTo>
                  <a:cubicBezTo>
                    <a:pt x="183" y="183"/>
                    <a:pt x="366" y="161"/>
                    <a:pt x="549" y="161"/>
                  </a:cubicBezTo>
                  <a:cubicBezTo>
                    <a:pt x="526" y="115"/>
                    <a:pt x="526" y="46"/>
                    <a:pt x="526" y="1"/>
                  </a:cubicBezTo>
                  <a:close/>
                </a:path>
              </a:pathLst>
            </a:custGeom>
            <a:solidFill>
              <a:srgbClr val="FF84CF"/>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2" name="Google Shape;5792;p127"/>
            <p:cNvSpPr/>
            <p:nvPr/>
          </p:nvSpPr>
          <p:spPr>
            <a:xfrm>
              <a:off x="2669000" y="3088300"/>
              <a:ext cx="13150" cy="4600"/>
            </a:xfrm>
            <a:custGeom>
              <a:avLst/>
              <a:gdLst/>
              <a:ahLst/>
              <a:cxnLst/>
              <a:rect l="l" t="t" r="r" b="b"/>
              <a:pathLst>
                <a:path w="526" h="184" extrusionOk="0">
                  <a:moveTo>
                    <a:pt x="503" y="1"/>
                  </a:moveTo>
                  <a:cubicBezTo>
                    <a:pt x="343" y="24"/>
                    <a:pt x="161" y="24"/>
                    <a:pt x="1" y="46"/>
                  </a:cubicBezTo>
                  <a:cubicBezTo>
                    <a:pt x="1" y="92"/>
                    <a:pt x="1" y="138"/>
                    <a:pt x="1" y="183"/>
                  </a:cubicBezTo>
                  <a:cubicBezTo>
                    <a:pt x="183" y="183"/>
                    <a:pt x="343" y="161"/>
                    <a:pt x="526" y="138"/>
                  </a:cubicBezTo>
                  <a:cubicBezTo>
                    <a:pt x="526" y="92"/>
                    <a:pt x="503" y="46"/>
                    <a:pt x="503" y="1"/>
                  </a:cubicBezTo>
                  <a:close/>
                </a:path>
              </a:pathLst>
            </a:custGeom>
            <a:solidFill>
              <a:srgbClr val="FF80CB"/>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3" name="Google Shape;5793;p127"/>
            <p:cNvSpPr/>
            <p:nvPr/>
          </p:nvSpPr>
          <p:spPr>
            <a:xfrm>
              <a:off x="2669000" y="3084875"/>
              <a:ext cx="12575" cy="4600"/>
            </a:xfrm>
            <a:custGeom>
              <a:avLst/>
              <a:gdLst/>
              <a:ahLst/>
              <a:cxnLst/>
              <a:rect l="l" t="t" r="r" b="b"/>
              <a:pathLst>
                <a:path w="503" h="184" extrusionOk="0">
                  <a:moveTo>
                    <a:pt x="480" y="1"/>
                  </a:moveTo>
                  <a:cubicBezTo>
                    <a:pt x="320" y="24"/>
                    <a:pt x="161" y="24"/>
                    <a:pt x="1" y="47"/>
                  </a:cubicBezTo>
                  <a:cubicBezTo>
                    <a:pt x="1" y="92"/>
                    <a:pt x="1" y="138"/>
                    <a:pt x="1" y="183"/>
                  </a:cubicBezTo>
                  <a:cubicBezTo>
                    <a:pt x="161" y="161"/>
                    <a:pt x="343" y="161"/>
                    <a:pt x="503" y="138"/>
                  </a:cubicBezTo>
                  <a:cubicBezTo>
                    <a:pt x="503" y="92"/>
                    <a:pt x="503" y="47"/>
                    <a:pt x="480" y="1"/>
                  </a:cubicBezTo>
                  <a:close/>
                </a:path>
              </a:pathLst>
            </a:custGeom>
            <a:solidFill>
              <a:srgbClr val="FF78C4"/>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4" name="Google Shape;5794;p127"/>
            <p:cNvSpPr/>
            <p:nvPr/>
          </p:nvSpPr>
          <p:spPr>
            <a:xfrm>
              <a:off x="2669000" y="3081450"/>
              <a:ext cx="12025" cy="4600"/>
            </a:xfrm>
            <a:custGeom>
              <a:avLst/>
              <a:gdLst/>
              <a:ahLst/>
              <a:cxnLst/>
              <a:rect l="l" t="t" r="r" b="b"/>
              <a:pathLst>
                <a:path w="481" h="184" extrusionOk="0">
                  <a:moveTo>
                    <a:pt x="457" y="1"/>
                  </a:moveTo>
                  <a:cubicBezTo>
                    <a:pt x="320" y="1"/>
                    <a:pt x="161" y="24"/>
                    <a:pt x="1" y="47"/>
                  </a:cubicBezTo>
                  <a:cubicBezTo>
                    <a:pt x="1" y="92"/>
                    <a:pt x="1" y="138"/>
                    <a:pt x="1" y="184"/>
                  </a:cubicBezTo>
                  <a:cubicBezTo>
                    <a:pt x="161" y="161"/>
                    <a:pt x="320" y="161"/>
                    <a:pt x="480" y="138"/>
                  </a:cubicBezTo>
                  <a:cubicBezTo>
                    <a:pt x="480" y="92"/>
                    <a:pt x="480" y="47"/>
                    <a:pt x="457" y="1"/>
                  </a:cubicBezTo>
                  <a:close/>
                </a:path>
              </a:pathLst>
            </a:custGeom>
            <a:solidFill>
              <a:srgbClr val="FF72BD"/>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5" name="Google Shape;5795;p127"/>
            <p:cNvSpPr/>
            <p:nvPr/>
          </p:nvSpPr>
          <p:spPr>
            <a:xfrm>
              <a:off x="2669000" y="3079750"/>
              <a:ext cx="11450" cy="2875"/>
            </a:xfrm>
            <a:custGeom>
              <a:avLst/>
              <a:gdLst/>
              <a:ahLst/>
              <a:cxnLst/>
              <a:rect l="l" t="t" r="r" b="b"/>
              <a:pathLst>
                <a:path w="458" h="115" extrusionOk="0">
                  <a:moveTo>
                    <a:pt x="457" y="0"/>
                  </a:moveTo>
                  <a:cubicBezTo>
                    <a:pt x="298" y="0"/>
                    <a:pt x="138" y="23"/>
                    <a:pt x="1" y="23"/>
                  </a:cubicBezTo>
                  <a:cubicBezTo>
                    <a:pt x="1" y="69"/>
                    <a:pt x="1" y="115"/>
                    <a:pt x="1" y="115"/>
                  </a:cubicBezTo>
                  <a:cubicBezTo>
                    <a:pt x="161" y="92"/>
                    <a:pt x="320" y="69"/>
                    <a:pt x="457" y="69"/>
                  </a:cubicBezTo>
                  <a:cubicBezTo>
                    <a:pt x="457" y="69"/>
                    <a:pt x="457" y="46"/>
                    <a:pt x="457" y="0"/>
                  </a:cubicBezTo>
                  <a:close/>
                </a:path>
              </a:pathLst>
            </a:custGeom>
            <a:solidFill>
              <a:srgbClr val="FF6DB8"/>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6" name="Google Shape;5796;p127"/>
            <p:cNvSpPr/>
            <p:nvPr/>
          </p:nvSpPr>
          <p:spPr>
            <a:xfrm>
              <a:off x="2668425" y="3074050"/>
              <a:ext cx="12025" cy="6300"/>
            </a:xfrm>
            <a:custGeom>
              <a:avLst/>
              <a:gdLst/>
              <a:ahLst/>
              <a:cxnLst/>
              <a:rect l="l" t="t" r="r" b="b"/>
              <a:pathLst>
                <a:path w="481" h="252" extrusionOk="0">
                  <a:moveTo>
                    <a:pt x="457" y="0"/>
                  </a:moveTo>
                  <a:cubicBezTo>
                    <a:pt x="298" y="23"/>
                    <a:pt x="161" y="23"/>
                    <a:pt x="1" y="46"/>
                  </a:cubicBezTo>
                  <a:cubicBezTo>
                    <a:pt x="1" y="137"/>
                    <a:pt x="1" y="206"/>
                    <a:pt x="24" y="251"/>
                  </a:cubicBezTo>
                  <a:cubicBezTo>
                    <a:pt x="161" y="251"/>
                    <a:pt x="321" y="228"/>
                    <a:pt x="480" y="228"/>
                  </a:cubicBezTo>
                  <a:cubicBezTo>
                    <a:pt x="480" y="183"/>
                    <a:pt x="457" y="114"/>
                    <a:pt x="457" y="0"/>
                  </a:cubicBezTo>
                  <a:close/>
                </a:path>
              </a:pathLst>
            </a:custGeom>
            <a:solidFill>
              <a:srgbClr val="FF6AB5"/>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7" name="Google Shape;5797;p127"/>
            <p:cNvSpPr/>
            <p:nvPr/>
          </p:nvSpPr>
          <p:spPr>
            <a:xfrm>
              <a:off x="2634200" y="3095150"/>
              <a:ext cx="35400" cy="8600"/>
            </a:xfrm>
            <a:custGeom>
              <a:avLst/>
              <a:gdLst/>
              <a:ahLst/>
              <a:cxnLst/>
              <a:rect l="l" t="t" r="r" b="b"/>
              <a:pathLst>
                <a:path w="1416" h="344" extrusionOk="0">
                  <a:moveTo>
                    <a:pt x="46" y="1"/>
                  </a:moveTo>
                  <a:cubicBezTo>
                    <a:pt x="46" y="46"/>
                    <a:pt x="23" y="115"/>
                    <a:pt x="0" y="206"/>
                  </a:cubicBezTo>
                  <a:cubicBezTo>
                    <a:pt x="480" y="320"/>
                    <a:pt x="959" y="343"/>
                    <a:pt x="1416" y="343"/>
                  </a:cubicBezTo>
                  <a:cubicBezTo>
                    <a:pt x="1416" y="252"/>
                    <a:pt x="1416" y="183"/>
                    <a:pt x="1416" y="138"/>
                  </a:cubicBezTo>
                  <a:cubicBezTo>
                    <a:pt x="959" y="138"/>
                    <a:pt x="503" y="115"/>
                    <a:pt x="46" y="1"/>
                  </a:cubicBezTo>
                  <a:close/>
                </a:path>
              </a:pathLst>
            </a:custGeom>
            <a:solidFill>
              <a:srgbClr val="FF8FDA"/>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8" name="Google Shape;5798;p127"/>
            <p:cNvSpPr/>
            <p:nvPr/>
          </p:nvSpPr>
          <p:spPr>
            <a:xfrm>
              <a:off x="2635350" y="3093450"/>
              <a:ext cx="34250" cy="5150"/>
            </a:xfrm>
            <a:custGeom>
              <a:avLst/>
              <a:gdLst/>
              <a:ahLst/>
              <a:cxnLst/>
              <a:rect l="l" t="t" r="r" b="b"/>
              <a:pathLst>
                <a:path w="1370" h="206" extrusionOk="0">
                  <a:moveTo>
                    <a:pt x="23" y="0"/>
                  </a:moveTo>
                  <a:cubicBezTo>
                    <a:pt x="23" y="0"/>
                    <a:pt x="23" y="23"/>
                    <a:pt x="0" y="69"/>
                  </a:cubicBezTo>
                  <a:cubicBezTo>
                    <a:pt x="457" y="183"/>
                    <a:pt x="913" y="206"/>
                    <a:pt x="1370" y="206"/>
                  </a:cubicBezTo>
                  <a:cubicBezTo>
                    <a:pt x="1370" y="160"/>
                    <a:pt x="1370" y="137"/>
                    <a:pt x="1370" y="137"/>
                  </a:cubicBezTo>
                  <a:cubicBezTo>
                    <a:pt x="913" y="137"/>
                    <a:pt x="457" y="114"/>
                    <a:pt x="23" y="0"/>
                  </a:cubicBezTo>
                  <a:close/>
                </a:path>
              </a:pathLst>
            </a:custGeom>
            <a:solidFill>
              <a:srgbClr val="FF86D2"/>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9" name="Google Shape;5799;p127"/>
            <p:cNvSpPr/>
            <p:nvPr/>
          </p:nvSpPr>
          <p:spPr>
            <a:xfrm>
              <a:off x="2634200" y="3095150"/>
              <a:ext cx="1175" cy="5175"/>
            </a:xfrm>
            <a:custGeom>
              <a:avLst/>
              <a:gdLst/>
              <a:ahLst/>
              <a:cxnLst/>
              <a:rect l="l" t="t" r="r" b="b"/>
              <a:pathLst>
                <a:path w="47" h="207" extrusionOk="0">
                  <a:moveTo>
                    <a:pt x="46" y="1"/>
                  </a:moveTo>
                  <a:lnTo>
                    <a:pt x="46" y="1"/>
                  </a:lnTo>
                  <a:cubicBezTo>
                    <a:pt x="23" y="46"/>
                    <a:pt x="23" y="115"/>
                    <a:pt x="0" y="206"/>
                  </a:cubicBezTo>
                  <a:cubicBezTo>
                    <a:pt x="23" y="115"/>
                    <a:pt x="46" y="46"/>
                    <a:pt x="46" y="1"/>
                  </a:cubicBezTo>
                  <a:close/>
                </a:path>
              </a:pathLst>
            </a:custGeom>
            <a:solidFill>
              <a:srgbClr val="FF8FDA"/>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0" name="Google Shape;5800;p127"/>
            <p:cNvSpPr/>
            <p:nvPr/>
          </p:nvSpPr>
          <p:spPr>
            <a:xfrm>
              <a:off x="2635350" y="3093450"/>
              <a:ext cx="575" cy="1725"/>
            </a:xfrm>
            <a:custGeom>
              <a:avLst/>
              <a:gdLst/>
              <a:ahLst/>
              <a:cxnLst/>
              <a:rect l="l" t="t" r="r" b="b"/>
              <a:pathLst>
                <a:path w="23" h="69" extrusionOk="0">
                  <a:moveTo>
                    <a:pt x="0" y="0"/>
                  </a:moveTo>
                  <a:cubicBezTo>
                    <a:pt x="0" y="0"/>
                    <a:pt x="0" y="23"/>
                    <a:pt x="0" y="69"/>
                  </a:cubicBezTo>
                  <a:cubicBezTo>
                    <a:pt x="23" y="23"/>
                    <a:pt x="23" y="0"/>
                    <a:pt x="23" y="0"/>
                  </a:cubicBezTo>
                  <a:close/>
                </a:path>
              </a:pathLst>
            </a:custGeom>
            <a:solidFill>
              <a:srgbClr val="FF86D2"/>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1" name="Google Shape;5801;p127"/>
            <p:cNvSpPr/>
            <p:nvPr/>
          </p:nvSpPr>
          <p:spPr>
            <a:xfrm>
              <a:off x="2602825" y="3083175"/>
              <a:ext cx="32550" cy="17150"/>
            </a:xfrm>
            <a:custGeom>
              <a:avLst/>
              <a:gdLst/>
              <a:ahLst/>
              <a:cxnLst/>
              <a:rect l="l" t="t" r="r" b="b"/>
              <a:pathLst>
                <a:path w="1302" h="686" extrusionOk="0">
                  <a:moveTo>
                    <a:pt x="69" y="0"/>
                  </a:moveTo>
                  <a:cubicBezTo>
                    <a:pt x="46" y="46"/>
                    <a:pt x="23" y="115"/>
                    <a:pt x="0" y="183"/>
                  </a:cubicBezTo>
                  <a:cubicBezTo>
                    <a:pt x="388" y="411"/>
                    <a:pt x="822" y="571"/>
                    <a:pt x="1255" y="685"/>
                  </a:cubicBezTo>
                  <a:cubicBezTo>
                    <a:pt x="1278" y="594"/>
                    <a:pt x="1278" y="525"/>
                    <a:pt x="1301" y="480"/>
                  </a:cubicBezTo>
                  <a:cubicBezTo>
                    <a:pt x="867" y="366"/>
                    <a:pt x="457" y="206"/>
                    <a:pt x="69" y="0"/>
                  </a:cubicBezTo>
                  <a:close/>
                </a:path>
              </a:pathLst>
            </a:custGeom>
            <a:solidFill>
              <a:srgbClr val="FF8FDA"/>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2" name="Google Shape;5802;p127"/>
            <p:cNvSpPr/>
            <p:nvPr/>
          </p:nvSpPr>
          <p:spPr>
            <a:xfrm>
              <a:off x="2604525" y="3080900"/>
              <a:ext cx="30850" cy="14275"/>
            </a:xfrm>
            <a:custGeom>
              <a:avLst/>
              <a:gdLst/>
              <a:ahLst/>
              <a:cxnLst/>
              <a:rect l="l" t="t" r="r" b="b"/>
              <a:pathLst>
                <a:path w="1234" h="571" extrusionOk="0">
                  <a:moveTo>
                    <a:pt x="23" y="0"/>
                  </a:moveTo>
                  <a:cubicBezTo>
                    <a:pt x="23" y="23"/>
                    <a:pt x="1" y="46"/>
                    <a:pt x="1" y="91"/>
                  </a:cubicBezTo>
                  <a:cubicBezTo>
                    <a:pt x="389" y="297"/>
                    <a:pt x="799" y="457"/>
                    <a:pt x="1233" y="571"/>
                  </a:cubicBezTo>
                  <a:cubicBezTo>
                    <a:pt x="1233" y="525"/>
                    <a:pt x="1233" y="502"/>
                    <a:pt x="1233" y="502"/>
                  </a:cubicBezTo>
                  <a:cubicBezTo>
                    <a:pt x="799" y="388"/>
                    <a:pt x="389" y="228"/>
                    <a:pt x="23" y="0"/>
                  </a:cubicBezTo>
                  <a:close/>
                </a:path>
              </a:pathLst>
            </a:custGeom>
            <a:solidFill>
              <a:srgbClr val="FF86D2"/>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3" name="Google Shape;5803;p127"/>
            <p:cNvSpPr/>
            <p:nvPr/>
          </p:nvSpPr>
          <p:spPr>
            <a:xfrm>
              <a:off x="2601100" y="3082025"/>
              <a:ext cx="3450" cy="5725"/>
            </a:xfrm>
            <a:custGeom>
              <a:avLst/>
              <a:gdLst/>
              <a:ahLst/>
              <a:cxnLst/>
              <a:rect l="l" t="t" r="r" b="b"/>
              <a:pathLst>
                <a:path w="138" h="229" extrusionOk="0">
                  <a:moveTo>
                    <a:pt x="69" y="1"/>
                  </a:moveTo>
                  <a:cubicBezTo>
                    <a:pt x="69" y="69"/>
                    <a:pt x="46" y="115"/>
                    <a:pt x="1" y="206"/>
                  </a:cubicBezTo>
                  <a:cubicBezTo>
                    <a:pt x="23" y="229"/>
                    <a:pt x="46" y="229"/>
                    <a:pt x="69" y="229"/>
                  </a:cubicBezTo>
                  <a:cubicBezTo>
                    <a:pt x="92" y="161"/>
                    <a:pt x="115" y="92"/>
                    <a:pt x="138" y="46"/>
                  </a:cubicBezTo>
                  <a:cubicBezTo>
                    <a:pt x="115" y="24"/>
                    <a:pt x="92" y="24"/>
                    <a:pt x="69" y="1"/>
                  </a:cubicBezTo>
                  <a:close/>
                </a:path>
              </a:pathLst>
            </a:custGeom>
            <a:solidFill>
              <a:srgbClr val="FF8FDA"/>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4" name="Google Shape;5804;p127"/>
            <p:cNvSpPr/>
            <p:nvPr/>
          </p:nvSpPr>
          <p:spPr>
            <a:xfrm>
              <a:off x="2602825" y="3080325"/>
              <a:ext cx="2300" cy="2875"/>
            </a:xfrm>
            <a:custGeom>
              <a:avLst/>
              <a:gdLst/>
              <a:ahLst/>
              <a:cxnLst/>
              <a:rect l="l" t="t" r="r" b="b"/>
              <a:pathLst>
                <a:path w="92" h="115" extrusionOk="0">
                  <a:moveTo>
                    <a:pt x="23" y="0"/>
                  </a:moveTo>
                  <a:cubicBezTo>
                    <a:pt x="23" y="0"/>
                    <a:pt x="23" y="23"/>
                    <a:pt x="0" y="69"/>
                  </a:cubicBezTo>
                  <a:cubicBezTo>
                    <a:pt x="23" y="92"/>
                    <a:pt x="46" y="92"/>
                    <a:pt x="69" y="114"/>
                  </a:cubicBezTo>
                  <a:cubicBezTo>
                    <a:pt x="69" y="69"/>
                    <a:pt x="91" y="46"/>
                    <a:pt x="91" y="23"/>
                  </a:cubicBezTo>
                  <a:cubicBezTo>
                    <a:pt x="69" y="23"/>
                    <a:pt x="46" y="23"/>
                    <a:pt x="23" y="0"/>
                  </a:cubicBezTo>
                  <a:close/>
                </a:path>
              </a:pathLst>
            </a:custGeom>
            <a:solidFill>
              <a:srgbClr val="FF86D2"/>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5" name="Google Shape;5805;p127"/>
            <p:cNvSpPr/>
            <p:nvPr/>
          </p:nvSpPr>
          <p:spPr>
            <a:xfrm>
              <a:off x="2573150" y="3062050"/>
              <a:ext cx="29700" cy="25150"/>
            </a:xfrm>
            <a:custGeom>
              <a:avLst/>
              <a:gdLst/>
              <a:ahLst/>
              <a:cxnLst/>
              <a:rect l="l" t="t" r="r" b="b"/>
              <a:pathLst>
                <a:path w="1188" h="1006" extrusionOk="0">
                  <a:moveTo>
                    <a:pt x="114" y="1"/>
                  </a:moveTo>
                  <a:cubicBezTo>
                    <a:pt x="91" y="47"/>
                    <a:pt x="46" y="115"/>
                    <a:pt x="0" y="183"/>
                  </a:cubicBezTo>
                  <a:cubicBezTo>
                    <a:pt x="343" y="503"/>
                    <a:pt x="708" y="777"/>
                    <a:pt x="1119" y="1005"/>
                  </a:cubicBezTo>
                  <a:cubicBezTo>
                    <a:pt x="1164" y="914"/>
                    <a:pt x="1187" y="868"/>
                    <a:pt x="1187" y="800"/>
                  </a:cubicBezTo>
                  <a:cubicBezTo>
                    <a:pt x="799" y="571"/>
                    <a:pt x="434" y="298"/>
                    <a:pt x="114" y="1"/>
                  </a:cubicBezTo>
                  <a:close/>
                </a:path>
              </a:pathLst>
            </a:custGeom>
            <a:solidFill>
              <a:srgbClr val="FF8FDA"/>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6" name="Google Shape;5806;p127"/>
            <p:cNvSpPr/>
            <p:nvPr/>
          </p:nvSpPr>
          <p:spPr>
            <a:xfrm>
              <a:off x="2576000" y="3059775"/>
              <a:ext cx="27400" cy="22275"/>
            </a:xfrm>
            <a:custGeom>
              <a:avLst/>
              <a:gdLst/>
              <a:ahLst/>
              <a:cxnLst/>
              <a:rect l="l" t="t" r="r" b="b"/>
              <a:pathLst>
                <a:path w="1096" h="891" extrusionOk="0">
                  <a:moveTo>
                    <a:pt x="23" y="1"/>
                  </a:moveTo>
                  <a:cubicBezTo>
                    <a:pt x="23" y="23"/>
                    <a:pt x="23" y="46"/>
                    <a:pt x="0" y="92"/>
                  </a:cubicBezTo>
                  <a:cubicBezTo>
                    <a:pt x="320" y="389"/>
                    <a:pt x="685" y="662"/>
                    <a:pt x="1073" y="891"/>
                  </a:cubicBezTo>
                  <a:cubicBezTo>
                    <a:pt x="1096" y="845"/>
                    <a:pt x="1096" y="822"/>
                    <a:pt x="1096" y="822"/>
                  </a:cubicBezTo>
                  <a:cubicBezTo>
                    <a:pt x="708" y="594"/>
                    <a:pt x="343" y="320"/>
                    <a:pt x="23" y="1"/>
                  </a:cubicBezTo>
                  <a:close/>
                </a:path>
              </a:pathLst>
            </a:custGeom>
            <a:solidFill>
              <a:srgbClr val="FF86D2"/>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7" name="Google Shape;5807;p127"/>
            <p:cNvSpPr/>
            <p:nvPr/>
          </p:nvSpPr>
          <p:spPr>
            <a:xfrm>
              <a:off x="2550875" y="3041525"/>
              <a:ext cx="25150" cy="25125"/>
            </a:xfrm>
            <a:custGeom>
              <a:avLst/>
              <a:gdLst/>
              <a:ahLst/>
              <a:cxnLst/>
              <a:rect l="l" t="t" r="r" b="b"/>
              <a:pathLst>
                <a:path w="1006" h="1005" extrusionOk="0">
                  <a:moveTo>
                    <a:pt x="138" y="0"/>
                  </a:moveTo>
                  <a:cubicBezTo>
                    <a:pt x="92" y="23"/>
                    <a:pt x="47" y="91"/>
                    <a:pt x="1" y="160"/>
                  </a:cubicBezTo>
                  <a:cubicBezTo>
                    <a:pt x="252" y="388"/>
                    <a:pt x="572" y="731"/>
                    <a:pt x="891" y="1004"/>
                  </a:cubicBezTo>
                  <a:cubicBezTo>
                    <a:pt x="937" y="936"/>
                    <a:pt x="982" y="868"/>
                    <a:pt x="1005" y="822"/>
                  </a:cubicBezTo>
                  <a:cubicBezTo>
                    <a:pt x="686" y="525"/>
                    <a:pt x="412" y="228"/>
                    <a:pt x="138" y="0"/>
                  </a:cubicBezTo>
                  <a:close/>
                </a:path>
              </a:pathLst>
            </a:custGeom>
            <a:solidFill>
              <a:srgbClr val="FF8FDA"/>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8" name="Google Shape;5808;p127"/>
            <p:cNvSpPr/>
            <p:nvPr/>
          </p:nvSpPr>
          <p:spPr>
            <a:xfrm>
              <a:off x="2554300" y="3039800"/>
              <a:ext cx="22300" cy="22275"/>
            </a:xfrm>
            <a:custGeom>
              <a:avLst/>
              <a:gdLst/>
              <a:ahLst/>
              <a:cxnLst/>
              <a:rect l="l" t="t" r="r" b="b"/>
              <a:pathLst>
                <a:path w="892" h="891" extrusionOk="0">
                  <a:moveTo>
                    <a:pt x="47" y="1"/>
                  </a:moveTo>
                  <a:cubicBezTo>
                    <a:pt x="47" y="1"/>
                    <a:pt x="24" y="23"/>
                    <a:pt x="1" y="69"/>
                  </a:cubicBezTo>
                  <a:cubicBezTo>
                    <a:pt x="275" y="297"/>
                    <a:pt x="549" y="594"/>
                    <a:pt x="868" y="891"/>
                  </a:cubicBezTo>
                  <a:cubicBezTo>
                    <a:pt x="891" y="845"/>
                    <a:pt x="891" y="822"/>
                    <a:pt x="891" y="800"/>
                  </a:cubicBezTo>
                  <a:cubicBezTo>
                    <a:pt x="594" y="526"/>
                    <a:pt x="320" y="252"/>
                    <a:pt x="47" y="1"/>
                  </a:cubicBezTo>
                  <a:close/>
                </a:path>
              </a:pathLst>
            </a:custGeom>
            <a:solidFill>
              <a:srgbClr val="FF86D2"/>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9" name="Google Shape;5809;p127"/>
            <p:cNvSpPr/>
            <p:nvPr/>
          </p:nvSpPr>
          <p:spPr>
            <a:xfrm>
              <a:off x="2635900" y="3090025"/>
              <a:ext cx="33700" cy="6875"/>
            </a:xfrm>
            <a:custGeom>
              <a:avLst/>
              <a:gdLst/>
              <a:ahLst/>
              <a:cxnLst/>
              <a:rect l="l" t="t" r="r" b="b"/>
              <a:pathLst>
                <a:path w="1348" h="275" extrusionOk="0">
                  <a:moveTo>
                    <a:pt x="47" y="0"/>
                  </a:moveTo>
                  <a:cubicBezTo>
                    <a:pt x="24" y="46"/>
                    <a:pt x="24" y="92"/>
                    <a:pt x="1" y="137"/>
                  </a:cubicBezTo>
                  <a:cubicBezTo>
                    <a:pt x="435" y="251"/>
                    <a:pt x="891" y="274"/>
                    <a:pt x="1348" y="274"/>
                  </a:cubicBezTo>
                  <a:cubicBezTo>
                    <a:pt x="1348" y="206"/>
                    <a:pt x="1325" y="160"/>
                    <a:pt x="1325" y="114"/>
                  </a:cubicBezTo>
                  <a:cubicBezTo>
                    <a:pt x="891" y="114"/>
                    <a:pt x="457" y="114"/>
                    <a:pt x="47" y="0"/>
                  </a:cubicBezTo>
                  <a:close/>
                </a:path>
              </a:pathLst>
            </a:custGeom>
            <a:solidFill>
              <a:srgbClr val="FF84CF"/>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0" name="Google Shape;5810;p127"/>
            <p:cNvSpPr/>
            <p:nvPr/>
          </p:nvSpPr>
          <p:spPr>
            <a:xfrm>
              <a:off x="2637050" y="3086600"/>
              <a:ext cx="31975" cy="6300"/>
            </a:xfrm>
            <a:custGeom>
              <a:avLst/>
              <a:gdLst/>
              <a:ahLst/>
              <a:cxnLst/>
              <a:rect l="l" t="t" r="r" b="b"/>
              <a:pathLst>
                <a:path w="1279" h="252" extrusionOk="0">
                  <a:moveTo>
                    <a:pt x="23" y="0"/>
                  </a:moveTo>
                  <a:cubicBezTo>
                    <a:pt x="23" y="46"/>
                    <a:pt x="1" y="92"/>
                    <a:pt x="1" y="137"/>
                  </a:cubicBezTo>
                  <a:cubicBezTo>
                    <a:pt x="411" y="251"/>
                    <a:pt x="845" y="251"/>
                    <a:pt x="1279" y="251"/>
                  </a:cubicBezTo>
                  <a:cubicBezTo>
                    <a:pt x="1279" y="206"/>
                    <a:pt x="1279" y="160"/>
                    <a:pt x="1279" y="114"/>
                  </a:cubicBezTo>
                  <a:cubicBezTo>
                    <a:pt x="868" y="114"/>
                    <a:pt x="434" y="92"/>
                    <a:pt x="23" y="0"/>
                  </a:cubicBezTo>
                  <a:close/>
                </a:path>
              </a:pathLst>
            </a:custGeom>
            <a:solidFill>
              <a:srgbClr val="FF80CB"/>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1" name="Google Shape;5811;p127"/>
            <p:cNvSpPr/>
            <p:nvPr/>
          </p:nvSpPr>
          <p:spPr>
            <a:xfrm>
              <a:off x="2605100" y="3078025"/>
              <a:ext cx="31975" cy="15450"/>
            </a:xfrm>
            <a:custGeom>
              <a:avLst/>
              <a:gdLst/>
              <a:ahLst/>
              <a:cxnLst/>
              <a:rect l="l" t="t" r="r" b="b"/>
              <a:pathLst>
                <a:path w="1279" h="618" extrusionOk="0">
                  <a:moveTo>
                    <a:pt x="69" y="1"/>
                  </a:moveTo>
                  <a:cubicBezTo>
                    <a:pt x="46" y="47"/>
                    <a:pt x="23" y="92"/>
                    <a:pt x="0" y="115"/>
                  </a:cubicBezTo>
                  <a:cubicBezTo>
                    <a:pt x="388" y="343"/>
                    <a:pt x="799" y="503"/>
                    <a:pt x="1233" y="617"/>
                  </a:cubicBezTo>
                  <a:cubicBezTo>
                    <a:pt x="1256" y="572"/>
                    <a:pt x="1256" y="526"/>
                    <a:pt x="1279" y="480"/>
                  </a:cubicBezTo>
                  <a:cubicBezTo>
                    <a:pt x="845" y="366"/>
                    <a:pt x="434" y="206"/>
                    <a:pt x="69" y="1"/>
                  </a:cubicBezTo>
                  <a:close/>
                </a:path>
              </a:pathLst>
            </a:custGeom>
            <a:solidFill>
              <a:srgbClr val="FF84CF"/>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2" name="Google Shape;5812;p127"/>
            <p:cNvSpPr/>
            <p:nvPr/>
          </p:nvSpPr>
          <p:spPr>
            <a:xfrm>
              <a:off x="2606800" y="3075175"/>
              <a:ext cx="30850" cy="14875"/>
            </a:xfrm>
            <a:custGeom>
              <a:avLst/>
              <a:gdLst/>
              <a:ahLst/>
              <a:cxnLst/>
              <a:rect l="l" t="t" r="r" b="b"/>
              <a:pathLst>
                <a:path w="1234" h="595" extrusionOk="0">
                  <a:moveTo>
                    <a:pt x="69" y="1"/>
                  </a:moveTo>
                  <a:cubicBezTo>
                    <a:pt x="46" y="24"/>
                    <a:pt x="24" y="69"/>
                    <a:pt x="1" y="115"/>
                  </a:cubicBezTo>
                  <a:cubicBezTo>
                    <a:pt x="366" y="320"/>
                    <a:pt x="777" y="480"/>
                    <a:pt x="1211" y="594"/>
                  </a:cubicBezTo>
                  <a:cubicBezTo>
                    <a:pt x="1211" y="549"/>
                    <a:pt x="1233" y="503"/>
                    <a:pt x="1233" y="457"/>
                  </a:cubicBezTo>
                  <a:cubicBezTo>
                    <a:pt x="823" y="343"/>
                    <a:pt x="435" y="206"/>
                    <a:pt x="69" y="1"/>
                  </a:cubicBezTo>
                  <a:close/>
                </a:path>
              </a:pathLst>
            </a:custGeom>
            <a:solidFill>
              <a:srgbClr val="FF80CB"/>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3" name="Google Shape;5813;p127"/>
            <p:cNvSpPr/>
            <p:nvPr/>
          </p:nvSpPr>
          <p:spPr>
            <a:xfrm>
              <a:off x="2555450" y="3036950"/>
              <a:ext cx="51375" cy="43975"/>
            </a:xfrm>
            <a:custGeom>
              <a:avLst/>
              <a:gdLst/>
              <a:ahLst/>
              <a:cxnLst/>
              <a:rect l="l" t="t" r="r" b="b"/>
              <a:pathLst>
                <a:path w="2055" h="1759" extrusionOk="0">
                  <a:moveTo>
                    <a:pt x="92" y="1"/>
                  </a:moveTo>
                  <a:cubicBezTo>
                    <a:pt x="69" y="46"/>
                    <a:pt x="23" y="92"/>
                    <a:pt x="1" y="115"/>
                  </a:cubicBezTo>
                  <a:cubicBezTo>
                    <a:pt x="571" y="662"/>
                    <a:pt x="1187" y="1347"/>
                    <a:pt x="1986" y="1758"/>
                  </a:cubicBezTo>
                  <a:cubicBezTo>
                    <a:pt x="2009" y="1735"/>
                    <a:pt x="2032" y="1690"/>
                    <a:pt x="2055" y="1644"/>
                  </a:cubicBezTo>
                  <a:cubicBezTo>
                    <a:pt x="1279" y="1233"/>
                    <a:pt x="685" y="571"/>
                    <a:pt x="92" y="1"/>
                  </a:cubicBezTo>
                  <a:close/>
                </a:path>
              </a:pathLst>
            </a:custGeom>
            <a:solidFill>
              <a:srgbClr val="FF84CF"/>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4" name="Google Shape;5814;p127"/>
            <p:cNvSpPr/>
            <p:nvPr/>
          </p:nvSpPr>
          <p:spPr>
            <a:xfrm>
              <a:off x="2557725" y="3034675"/>
              <a:ext cx="50825" cy="43375"/>
            </a:xfrm>
            <a:custGeom>
              <a:avLst/>
              <a:gdLst/>
              <a:ahLst/>
              <a:cxnLst/>
              <a:rect l="l" t="t" r="r" b="b"/>
              <a:pathLst>
                <a:path w="2033" h="1735" extrusionOk="0">
                  <a:moveTo>
                    <a:pt x="92" y="0"/>
                  </a:moveTo>
                  <a:cubicBezTo>
                    <a:pt x="69" y="23"/>
                    <a:pt x="24" y="69"/>
                    <a:pt x="1" y="92"/>
                  </a:cubicBezTo>
                  <a:cubicBezTo>
                    <a:pt x="594" y="662"/>
                    <a:pt x="1188" y="1324"/>
                    <a:pt x="1964" y="1735"/>
                  </a:cubicBezTo>
                  <a:cubicBezTo>
                    <a:pt x="1987" y="1689"/>
                    <a:pt x="2009" y="1644"/>
                    <a:pt x="2032" y="1621"/>
                  </a:cubicBezTo>
                  <a:cubicBezTo>
                    <a:pt x="1279" y="1210"/>
                    <a:pt x="708" y="571"/>
                    <a:pt x="92" y="0"/>
                  </a:cubicBezTo>
                  <a:close/>
                </a:path>
              </a:pathLst>
            </a:custGeom>
            <a:solidFill>
              <a:srgbClr val="FF80CB"/>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5" name="Google Shape;5815;p127"/>
            <p:cNvSpPr/>
            <p:nvPr/>
          </p:nvSpPr>
          <p:spPr>
            <a:xfrm>
              <a:off x="2638200" y="3083175"/>
              <a:ext cx="30825" cy="6300"/>
            </a:xfrm>
            <a:custGeom>
              <a:avLst/>
              <a:gdLst/>
              <a:ahLst/>
              <a:cxnLst/>
              <a:rect l="l" t="t" r="r" b="b"/>
              <a:pathLst>
                <a:path w="1233" h="252" extrusionOk="0">
                  <a:moveTo>
                    <a:pt x="23" y="0"/>
                  </a:moveTo>
                  <a:cubicBezTo>
                    <a:pt x="23" y="46"/>
                    <a:pt x="0" y="92"/>
                    <a:pt x="0" y="137"/>
                  </a:cubicBezTo>
                  <a:cubicBezTo>
                    <a:pt x="411" y="229"/>
                    <a:pt x="822" y="251"/>
                    <a:pt x="1233" y="251"/>
                  </a:cubicBezTo>
                  <a:cubicBezTo>
                    <a:pt x="1233" y="206"/>
                    <a:pt x="1233" y="160"/>
                    <a:pt x="1233" y="115"/>
                  </a:cubicBezTo>
                  <a:cubicBezTo>
                    <a:pt x="822" y="115"/>
                    <a:pt x="411" y="92"/>
                    <a:pt x="23" y="0"/>
                  </a:cubicBezTo>
                  <a:close/>
                </a:path>
              </a:pathLst>
            </a:custGeom>
            <a:solidFill>
              <a:srgbClr val="FF78C4"/>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6" name="Google Shape;5816;p127"/>
            <p:cNvSpPr/>
            <p:nvPr/>
          </p:nvSpPr>
          <p:spPr>
            <a:xfrm>
              <a:off x="2638775" y="3079750"/>
              <a:ext cx="30250" cy="6300"/>
            </a:xfrm>
            <a:custGeom>
              <a:avLst/>
              <a:gdLst/>
              <a:ahLst/>
              <a:cxnLst/>
              <a:rect l="l" t="t" r="r" b="b"/>
              <a:pathLst>
                <a:path w="1210" h="252" extrusionOk="0">
                  <a:moveTo>
                    <a:pt x="23" y="0"/>
                  </a:moveTo>
                  <a:cubicBezTo>
                    <a:pt x="23" y="46"/>
                    <a:pt x="0" y="92"/>
                    <a:pt x="0" y="137"/>
                  </a:cubicBezTo>
                  <a:cubicBezTo>
                    <a:pt x="388" y="229"/>
                    <a:pt x="799" y="252"/>
                    <a:pt x="1210" y="252"/>
                  </a:cubicBezTo>
                  <a:cubicBezTo>
                    <a:pt x="1210" y="206"/>
                    <a:pt x="1210" y="160"/>
                    <a:pt x="1210" y="115"/>
                  </a:cubicBezTo>
                  <a:cubicBezTo>
                    <a:pt x="799" y="115"/>
                    <a:pt x="411" y="92"/>
                    <a:pt x="23" y="0"/>
                  </a:cubicBezTo>
                  <a:close/>
                </a:path>
              </a:pathLst>
            </a:custGeom>
            <a:solidFill>
              <a:srgbClr val="FF72BD"/>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7" name="Google Shape;5817;p127"/>
            <p:cNvSpPr/>
            <p:nvPr/>
          </p:nvSpPr>
          <p:spPr>
            <a:xfrm>
              <a:off x="2637625" y="3083175"/>
              <a:ext cx="1175" cy="3450"/>
            </a:xfrm>
            <a:custGeom>
              <a:avLst/>
              <a:gdLst/>
              <a:ahLst/>
              <a:cxnLst/>
              <a:rect l="l" t="t" r="r" b="b"/>
              <a:pathLst>
                <a:path w="47" h="138" extrusionOk="0">
                  <a:moveTo>
                    <a:pt x="23" y="0"/>
                  </a:moveTo>
                  <a:cubicBezTo>
                    <a:pt x="23" y="46"/>
                    <a:pt x="0" y="92"/>
                    <a:pt x="0" y="137"/>
                  </a:cubicBezTo>
                  <a:lnTo>
                    <a:pt x="23" y="137"/>
                  </a:lnTo>
                  <a:cubicBezTo>
                    <a:pt x="23" y="92"/>
                    <a:pt x="46" y="46"/>
                    <a:pt x="46" y="0"/>
                  </a:cubicBezTo>
                  <a:close/>
                </a:path>
              </a:pathLst>
            </a:custGeom>
            <a:solidFill>
              <a:srgbClr val="FF78C4"/>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8" name="Google Shape;5818;p127"/>
            <p:cNvSpPr/>
            <p:nvPr/>
          </p:nvSpPr>
          <p:spPr>
            <a:xfrm>
              <a:off x="2638200" y="3079175"/>
              <a:ext cx="1150" cy="4025"/>
            </a:xfrm>
            <a:custGeom>
              <a:avLst/>
              <a:gdLst/>
              <a:ahLst/>
              <a:cxnLst/>
              <a:rect l="l" t="t" r="r" b="b"/>
              <a:pathLst>
                <a:path w="46" h="161" extrusionOk="0">
                  <a:moveTo>
                    <a:pt x="23" y="1"/>
                  </a:moveTo>
                  <a:cubicBezTo>
                    <a:pt x="23" y="46"/>
                    <a:pt x="0" y="115"/>
                    <a:pt x="0" y="160"/>
                  </a:cubicBezTo>
                  <a:lnTo>
                    <a:pt x="23" y="160"/>
                  </a:lnTo>
                  <a:cubicBezTo>
                    <a:pt x="23" y="115"/>
                    <a:pt x="46" y="69"/>
                    <a:pt x="46" y="23"/>
                  </a:cubicBezTo>
                  <a:cubicBezTo>
                    <a:pt x="46" y="23"/>
                    <a:pt x="23" y="1"/>
                    <a:pt x="23" y="1"/>
                  </a:cubicBezTo>
                  <a:close/>
                </a:path>
              </a:pathLst>
            </a:custGeom>
            <a:solidFill>
              <a:srgbClr val="FF72BD"/>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9" name="Google Shape;5819;p127"/>
            <p:cNvSpPr/>
            <p:nvPr/>
          </p:nvSpPr>
          <p:spPr>
            <a:xfrm>
              <a:off x="2609650" y="3072325"/>
              <a:ext cx="28575" cy="14300"/>
            </a:xfrm>
            <a:custGeom>
              <a:avLst/>
              <a:gdLst/>
              <a:ahLst/>
              <a:cxnLst/>
              <a:rect l="l" t="t" r="r" b="b"/>
              <a:pathLst>
                <a:path w="1143" h="572" extrusionOk="0">
                  <a:moveTo>
                    <a:pt x="47" y="1"/>
                  </a:moveTo>
                  <a:cubicBezTo>
                    <a:pt x="24" y="46"/>
                    <a:pt x="1" y="92"/>
                    <a:pt x="1" y="138"/>
                  </a:cubicBezTo>
                  <a:cubicBezTo>
                    <a:pt x="343" y="320"/>
                    <a:pt x="731" y="480"/>
                    <a:pt x="1119" y="571"/>
                  </a:cubicBezTo>
                  <a:cubicBezTo>
                    <a:pt x="1119" y="526"/>
                    <a:pt x="1142" y="480"/>
                    <a:pt x="1142" y="434"/>
                  </a:cubicBezTo>
                  <a:cubicBezTo>
                    <a:pt x="754" y="320"/>
                    <a:pt x="389" y="183"/>
                    <a:pt x="47" y="1"/>
                  </a:cubicBezTo>
                  <a:close/>
                </a:path>
              </a:pathLst>
            </a:custGeom>
            <a:solidFill>
              <a:srgbClr val="FF78C4"/>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0" name="Google Shape;5820;p127"/>
            <p:cNvSpPr/>
            <p:nvPr/>
          </p:nvSpPr>
          <p:spPr>
            <a:xfrm>
              <a:off x="2610800" y="3068900"/>
              <a:ext cx="28000" cy="14300"/>
            </a:xfrm>
            <a:custGeom>
              <a:avLst/>
              <a:gdLst/>
              <a:ahLst/>
              <a:cxnLst/>
              <a:rect l="l" t="t" r="r" b="b"/>
              <a:pathLst>
                <a:path w="1120" h="572" extrusionOk="0">
                  <a:moveTo>
                    <a:pt x="46" y="1"/>
                  </a:moveTo>
                  <a:cubicBezTo>
                    <a:pt x="23" y="46"/>
                    <a:pt x="1" y="92"/>
                    <a:pt x="1" y="138"/>
                  </a:cubicBezTo>
                  <a:cubicBezTo>
                    <a:pt x="343" y="320"/>
                    <a:pt x="708" y="457"/>
                    <a:pt x="1096" y="571"/>
                  </a:cubicBezTo>
                  <a:cubicBezTo>
                    <a:pt x="1096" y="526"/>
                    <a:pt x="1119" y="457"/>
                    <a:pt x="1119" y="412"/>
                  </a:cubicBezTo>
                  <a:cubicBezTo>
                    <a:pt x="754" y="320"/>
                    <a:pt x="389" y="183"/>
                    <a:pt x="46" y="1"/>
                  </a:cubicBezTo>
                  <a:close/>
                </a:path>
              </a:pathLst>
            </a:custGeom>
            <a:solidFill>
              <a:srgbClr val="FF72BD"/>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1" name="Google Shape;5821;p127"/>
            <p:cNvSpPr/>
            <p:nvPr/>
          </p:nvSpPr>
          <p:spPr>
            <a:xfrm>
              <a:off x="2608525" y="3071750"/>
              <a:ext cx="2300" cy="4025"/>
            </a:xfrm>
            <a:custGeom>
              <a:avLst/>
              <a:gdLst/>
              <a:ahLst/>
              <a:cxnLst/>
              <a:rect l="l" t="t" r="r" b="b"/>
              <a:pathLst>
                <a:path w="92" h="161" extrusionOk="0">
                  <a:moveTo>
                    <a:pt x="46" y="1"/>
                  </a:moveTo>
                  <a:cubicBezTo>
                    <a:pt x="23" y="47"/>
                    <a:pt x="0" y="92"/>
                    <a:pt x="0" y="138"/>
                  </a:cubicBezTo>
                  <a:cubicBezTo>
                    <a:pt x="0" y="138"/>
                    <a:pt x="23" y="138"/>
                    <a:pt x="46" y="161"/>
                  </a:cubicBezTo>
                  <a:cubicBezTo>
                    <a:pt x="46" y="115"/>
                    <a:pt x="69" y="69"/>
                    <a:pt x="92" y="24"/>
                  </a:cubicBezTo>
                  <a:cubicBezTo>
                    <a:pt x="69" y="1"/>
                    <a:pt x="69" y="1"/>
                    <a:pt x="46" y="1"/>
                  </a:cubicBezTo>
                  <a:close/>
                </a:path>
              </a:pathLst>
            </a:custGeom>
            <a:solidFill>
              <a:srgbClr val="FF78C4"/>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2" name="Google Shape;5822;p127"/>
            <p:cNvSpPr/>
            <p:nvPr/>
          </p:nvSpPr>
          <p:spPr>
            <a:xfrm>
              <a:off x="2609650" y="3068325"/>
              <a:ext cx="2325" cy="4025"/>
            </a:xfrm>
            <a:custGeom>
              <a:avLst/>
              <a:gdLst/>
              <a:ahLst/>
              <a:cxnLst/>
              <a:rect l="l" t="t" r="r" b="b"/>
              <a:pathLst>
                <a:path w="93" h="161" extrusionOk="0">
                  <a:moveTo>
                    <a:pt x="47" y="1"/>
                  </a:moveTo>
                  <a:cubicBezTo>
                    <a:pt x="24" y="47"/>
                    <a:pt x="24" y="92"/>
                    <a:pt x="1" y="138"/>
                  </a:cubicBezTo>
                  <a:cubicBezTo>
                    <a:pt x="24" y="138"/>
                    <a:pt x="24" y="138"/>
                    <a:pt x="47" y="161"/>
                  </a:cubicBezTo>
                  <a:cubicBezTo>
                    <a:pt x="47" y="115"/>
                    <a:pt x="69" y="69"/>
                    <a:pt x="92" y="24"/>
                  </a:cubicBezTo>
                  <a:cubicBezTo>
                    <a:pt x="69" y="1"/>
                    <a:pt x="69" y="1"/>
                    <a:pt x="47" y="1"/>
                  </a:cubicBezTo>
                  <a:close/>
                </a:path>
              </a:pathLst>
            </a:custGeom>
            <a:solidFill>
              <a:srgbClr val="FF72BD"/>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3" name="Google Shape;5823;p127"/>
            <p:cNvSpPr/>
            <p:nvPr/>
          </p:nvSpPr>
          <p:spPr>
            <a:xfrm>
              <a:off x="2583975" y="3054075"/>
              <a:ext cx="25700" cy="21125"/>
            </a:xfrm>
            <a:custGeom>
              <a:avLst/>
              <a:gdLst/>
              <a:ahLst/>
              <a:cxnLst/>
              <a:rect l="l" t="t" r="r" b="b"/>
              <a:pathLst>
                <a:path w="1028" h="845" extrusionOk="0">
                  <a:moveTo>
                    <a:pt x="69" y="0"/>
                  </a:moveTo>
                  <a:cubicBezTo>
                    <a:pt x="46" y="46"/>
                    <a:pt x="24" y="92"/>
                    <a:pt x="1" y="114"/>
                  </a:cubicBezTo>
                  <a:cubicBezTo>
                    <a:pt x="298" y="388"/>
                    <a:pt x="617" y="639"/>
                    <a:pt x="982" y="845"/>
                  </a:cubicBezTo>
                  <a:cubicBezTo>
                    <a:pt x="982" y="799"/>
                    <a:pt x="1005" y="754"/>
                    <a:pt x="1028" y="708"/>
                  </a:cubicBezTo>
                  <a:cubicBezTo>
                    <a:pt x="686" y="502"/>
                    <a:pt x="366" y="274"/>
                    <a:pt x="69" y="0"/>
                  </a:cubicBezTo>
                  <a:close/>
                </a:path>
              </a:pathLst>
            </a:custGeom>
            <a:solidFill>
              <a:srgbClr val="FF78C4"/>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4" name="Google Shape;5824;p127"/>
            <p:cNvSpPr/>
            <p:nvPr/>
          </p:nvSpPr>
          <p:spPr>
            <a:xfrm>
              <a:off x="2585700" y="3051225"/>
              <a:ext cx="25125" cy="20550"/>
            </a:xfrm>
            <a:custGeom>
              <a:avLst/>
              <a:gdLst/>
              <a:ahLst/>
              <a:cxnLst/>
              <a:rect l="l" t="t" r="r" b="b"/>
              <a:pathLst>
                <a:path w="1005" h="822" extrusionOk="0">
                  <a:moveTo>
                    <a:pt x="69" y="0"/>
                  </a:moveTo>
                  <a:cubicBezTo>
                    <a:pt x="46" y="23"/>
                    <a:pt x="23" y="69"/>
                    <a:pt x="0" y="114"/>
                  </a:cubicBezTo>
                  <a:cubicBezTo>
                    <a:pt x="297" y="388"/>
                    <a:pt x="617" y="616"/>
                    <a:pt x="959" y="822"/>
                  </a:cubicBezTo>
                  <a:cubicBezTo>
                    <a:pt x="982" y="776"/>
                    <a:pt x="982" y="731"/>
                    <a:pt x="1005" y="685"/>
                  </a:cubicBezTo>
                  <a:cubicBezTo>
                    <a:pt x="685" y="480"/>
                    <a:pt x="366" y="251"/>
                    <a:pt x="69" y="0"/>
                  </a:cubicBezTo>
                  <a:close/>
                </a:path>
              </a:pathLst>
            </a:custGeom>
            <a:solidFill>
              <a:srgbClr val="FF72BD"/>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5" name="Google Shape;5825;p127"/>
            <p:cNvSpPr/>
            <p:nvPr/>
          </p:nvSpPr>
          <p:spPr>
            <a:xfrm>
              <a:off x="2560025" y="3031825"/>
              <a:ext cx="25700" cy="25125"/>
            </a:xfrm>
            <a:custGeom>
              <a:avLst/>
              <a:gdLst/>
              <a:ahLst/>
              <a:cxnLst/>
              <a:rect l="l" t="t" r="r" b="b"/>
              <a:pathLst>
                <a:path w="1028" h="1005" extrusionOk="0">
                  <a:moveTo>
                    <a:pt x="91" y="0"/>
                  </a:moveTo>
                  <a:cubicBezTo>
                    <a:pt x="69" y="46"/>
                    <a:pt x="23" y="69"/>
                    <a:pt x="0" y="114"/>
                  </a:cubicBezTo>
                  <a:cubicBezTo>
                    <a:pt x="320" y="411"/>
                    <a:pt x="639" y="731"/>
                    <a:pt x="959" y="1004"/>
                  </a:cubicBezTo>
                  <a:cubicBezTo>
                    <a:pt x="982" y="982"/>
                    <a:pt x="1004" y="936"/>
                    <a:pt x="1027" y="890"/>
                  </a:cubicBezTo>
                  <a:cubicBezTo>
                    <a:pt x="708" y="616"/>
                    <a:pt x="411" y="297"/>
                    <a:pt x="91" y="0"/>
                  </a:cubicBezTo>
                  <a:close/>
                </a:path>
              </a:pathLst>
            </a:custGeom>
            <a:solidFill>
              <a:srgbClr val="FF78C4"/>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6" name="Google Shape;5826;p127"/>
            <p:cNvSpPr/>
            <p:nvPr/>
          </p:nvSpPr>
          <p:spPr>
            <a:xfrm>
              <a:off x="2562300" y="3028950"/>
              <a:ext cx="25125" cy="25150"/>
            </a:xfrm>
            <a:custGeom>
              <a:avLst/>
              <a:gdLst/>
              <a:ahLst/>
              <a:cxnLst/>
              <a:rect l="l" t="t" r="r" b="b"/>
              <a:pathLst>
                <a:path w="1005" h="1006" extrusionOk="0">
                  <a:moveTo>
                    <a:pt x="92" y="1"/>
                  </a:moveTo>
                  <a:cubicBezTo>
                    <a:pt x="69" y="47"/>
                    <a:pt x="23" y="69"/>
                    <a:pt x="0" y="115"/>
                  </a:cubicBezTo>
                  <a:cubicBezTo>
                    <a:pt x="320" y="412"/>
                    <a:pt x="617" y="731"/>
                    <a:pt x="936" y="1005"/>
                  </a:cubicBezTo>
                  <a:cubicBezTo>
                    <a:pt x="959" y="960"/>
                    <a:pt x="982" y="914"/>
                    <a:pt x="1005" y="891"/>
                  </a:cubicBezTo>
                  <a:cubicBezTo>
                    <a:pt x="708" y="617"/>
                    <a:pt x="434" y="298"/>
                    <a:pt x="92" y="1"/>
                  </a:cubicBezTo>
                  <a:close/>
                </a:path>
              </a:pathLst>
            </a:custGeom>
            <a:solidFill>
              <a:srgbClr val="FF72BD"/>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7" name="Google Shape;5827;p127"/>
            <p:cNvSpPr/>
            <p:nvPr/>
          </p:nvSpPr>
          <p:spPr>
            <a:xfrm>
              <a:off x="2639325" y="3077475"/>
              <a:ext cx="29700" cy="5150"/>
            </a:xfrm>
            <a:custGeom>
              <a:avLst/>
              <a:gdLst/>
              <a:ahLst/>
              <a:cxnLst/>
              <a:rect l="l" t="t" r="r" b="b"/>
              <a:pathLst>
                <a:path w="1188" h="206" extrusionOk="0">
                  <a:moveTo>
                    <a:pt x="24" y="0"/>
                  </a:moveTo>
                  <a:cubicBezTo>
                    <a:pt x="1" y="46"/>
                    <a:pt x="1" y="91"/>
                    <a:pt x="1" y="91"/>
                  </a:cubicBezTo>
                  <a:cubicBezTo>
                    <a:pt x="389" y="183"/>
                    <a:pt x="777" y="206"/>
                    <a:pt x="1188" y="206"/>
                  </a:cubicBezTo>
                  <a:cubicBezTo>
                    <a:pt x="1188" y="206"/>
                    <a:pt x="1188" y="160"/>
                    <a:pt x="1188" y="114"/>
                  </a:cubicBezTo>
                  <a:cubicBezTo>
                    <a:pt x="1117" y="118"/>
                    <a:pt x="1047" y="120"/>
                    <a:pt x="978" y="120"/>
                  </a:cubicBezTo>
                  <a:cubicBezTo>
                    <a:pt x="644" y="120"/>
                    <a:pt x="326" y="76"/>
                    <a:pt x="24" y="0"/>
                  </a:cubicBezTo>
                  <a:close/>
                </a:path>
              </a:pathLst>
            </a:custGeom>
            <a:solidFill>
              <a:srgbClr val="FF6DB8"/>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8" name="Google Shape;5828;p127"/>
            <p:cNvSpPr/>
            <p:nvPr/>
          </p:nvSpPr>
          <p:spPr>
            <a:xfrm>
              <a:off x="2639900" y="3072325"/>
              <a:ext cx="29125" cy="8175"/>
            </a:xfrm>
            <a:custGeom>
              <a:avLst/>
              <a:gdLst/>
              <a:ahLst/>
              <a:cxnLst/>
              <a:rect l="l" t="t" r="r" b="b"/>
              <a:pathLst>
                <a:path w="1165" h="327" extrusionOk="0">
                  <a:moveTo>
                    <a:pt x="24" y="1"/>
                  </a:moveTo>
                  <a:cubicBezTo>
                    <a:pt x="1" y="92"/>
                    <a:pt x="1" y="160"/>
                    <a:pt x="1" y="206"/>
                  </a:cubicBezTo>
                  <a:cubicBezTo>
                    <a:pt x="303" y="282"/>
                    <a:pt x="621" y="326"/>
                    <a:pt x="955" y="326"/>
                  </a:cubicBezTo>
                  <a:cubicBezTo>
                    <a:pt x="1024" y="326"/>
                    <a:pt x="1094" y="324"/>
                    <a:pt x="1165" y="320"/>
                  </a:cubicBezTo>
                  <a:cubicBezTo>
                    <a:pt x="1142" y="275"/>
                    <a:pt x="1142" y="206"/>
                    <a:pt x="1142" y="115"/>
                  </a:cubicBezTo>
                  <a:cubicBezTo>
                    <a:pt x="1075" y="119"/>
                    <a:pt x="1010" y="121"/>
                    <a:pt x="944" y="121"/>
                  </a:cubicBezTo>
                  <a:cubicBezTo>
                    <a:pt x="629" y="121"/>
                    <a:pt x="326" y="76"/>
                    <a:pt x="24" y="1"/>
                  </a:cubicBezTo>
                  <a:close/>
                </a:path>
              </a:pathLst>
            </a:custGeom>
            <a:solidFill>
              <a:srgbClr val="FF6AB5"/>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9" name="Google Shape;5829;p127"/>
            <p:cNvSpPr/>
            <p:nvPr/>
          </p:nvSpPr>
          <p:spPr>
            <a:xfrm>
              <a:off x="2611950" y="3067200"/>
              <a:ext cx="27975" cy="12575"/>
            </a:xfrm>
            <a:custGeom>
              <a:avLst/>
              <a:gdLst/>
              <a:ahLst/>
              <a:cxnLst/>
              <a:rect l="l" t="t" r="r" b="b"/>
              <a:pathLst>
                <a:path w="1119" h="503" extrusionOk="0">
                  <a:moveTo>
                    <a:pt x="46" y="0"/>
                  </a:moveTo>
                  <a:cubicBezTo>
                    <a:pt x="23" y="46"/>
                    <a:pt x="0" y="69"/>
                    <a:pt x="0" y="69"/>
                  </a:cubicBezTo>
                  <a:cubicBezTo>
                    <a:pt x="343" y="251"/>
                    <a:pt x="708" y="411"/>
                    <a:pt x="1096" y="502"/>
                  </a:cubicBezTo>
                  <a:cubicBezTo>
                    <a:pt x="1096" y="502"/>
                    <a:pt x="1096" y="457"/>
                    <a:pt x="1119" y="411"/>
                  </a:cubicBezTo>
                  <a:cubicBezTo>
                    <a:pt x="754" y="320"/>
                    <a:pt x="388" y="183"/>
                    <a:pt x="46" y="0"/>
                  </a:cubicBezTo>
                  <a:close/>
                </a:path>
              </a:pathLst>
            </a:custGeom>
            <a:solidFill>
              <a:srgbClr val="FF6DB8"/>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0" name="Google Shape;5830;p127"/>
            <p:cNvSpPr/>
            <p:nvPr/>
          </p:nvSpPr>
          <p:spPr>
            <a:xfrm>
              <a:off x="2613075" y="3062625"/>
              <a:ext cx="27425" cy="14875"/>
            </a:xfrm>
            <a:custGeom>
              <a:avLst/>
              <a:gdLst/>
              <a:ahLst/>
              <a:cxnLst/>
              <a:rect l="l" t="t" r="r" b="b"/>
              <a:pathLst>
                <a:path w="1097" h="595" extrusionOk="0">
                  <a:moveTo>
                    <a:pt x="92" y="1"/>
                  </a:moveTo>
                  <a:cubicBezTo>
                    <a:pt x="47" y="69"/>
                    <a:pt x="24" y="138"/>
                    <a:pt x="1" y="183"/>
                  </a:cubicBezTo>
                  <a:cubicBezTo>
                    <a:pt x="343" y="366"/>
                    <a:pt x="709" y="503"/>
                    <a:pt x="1074" y="594"/>
                  </a:cubicBezTo>
                  <a:cubicBezTo>
                    <a:pt x="1074" y="548"/>
                    <a:pt x="1074" y="480"/>
                    <a:pt x="1097" y="389"/>
                  </a:cubicBezTo>
                  <a:cubicBezTo>
                    <a:pt x="754" y="297"/>
                    <a:pt x="412" y="183"/>
                    <a:pt x="92" y="1"/>
                  </a:cubicBezTo>
                  <a:close/>
                </a:path>
              </a:pathLst>
            </a:custGeom>
            <a:solidFill>
              <a:srgbClr val="FF6AB5"/>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1" name="Google Shape;5831;p127"/>
            <p:cNvSpPr/>
            <p:nvPr/>
          </p:nvSpPr>
          <p:spPr>
            <a:xfrm>
              <a:off x="2588550" y="3050075"/>
              <a:ext cx="24550" cy="18850"/>
            </a:xfrm>
            <a:custGeom>
              <a:avLst/>
              <a:gdLst/>
              <a:ahLst/>
              <a:cxnLst/>
              <a:rect l="l" t="t" r="r" b="b"/>
              <a:pathLst>
                <a:path w="982" h="754" extrusionOk="0">
                  <a:moveTo>
                    <a:pt x="46" y="1"/>
                  </a:moveTo>
                  <a:cubicBezTo>
                    <a:pt x="23" y="46"/>
                    <a:pt x="0" y="69"/>
                    <a:pt x="0" y="69"/>
                  </a:cubicBezTo>
                  <a:cubicBezTo>
                    <a:pt x="297" y="320"/>
                    <a:pt x="594" y="571"/>
                    <a:pt x="936" y="754"/>
                  </a:cubicBezTo>
                  <a:cubicBezTo>
                    <a:pt x="936" y="754"/>
                    <a:pt x="959" y="731"/>
                    <a:pt x="982" y="685"/>
                  </a:cubicBezTo>
                  <a:cubicBezTo>
                    <a:pt x="662" y="503"/>
                    <a:pt x="343" y="274"/>
                    <a:pt x="46" y="1"/>
                  </a:cubicBezTo>
                  <a:close/>
                </a:path>
              </a:pathLst>
            </a:custGeom>
            <a:solidFill>
              <a:srgbClr val="FF6DB8"/>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2" name="Google Shape;5832;p127"/>
            <p:cNvSpPr/>
            <p:nvPr/>
          </p:nvSpPr>
          <p:spPr>
            <a:xfrm>
              <a:off x="2589700" y="3045500"/>
              <a:ext cx="25700" cy="21725"/>
            </a:xfrm>
            <a:custGeom>
              <a:avLst/>
              <a:gdLst/>
              <a:ahLst/>
              <a:cxnLst/>
              <a:rect l="l" t="t" r="r" b="b"/>
              <a:pathLst>
                <a:path w="1028" h="869" extrusionOk="0">
                  <a:moveTo>
                    <a:pt x="114" y="1"/>
                  </a:moveTo>
                  <a:cubicBezTo>
                    <a:pt x="69" y="92"/>
                    <a:pt x="23" y="138"/>
                    <a:pt x="0" y="184"/>
                  </a:cubicBezTo>
                  <a:cubicBezTo>
                    <a:pt x="297" y="457"/>
                    <a:pt x="616" y="686"/>
                    <a:pt x="936" y="868"/>
                  </a:cubicBezTo>
                  <a:cubicBezTo>
                    <a:pt x="959" y="823"/>
                    <a:pt x="982" y="754"/>
                    <a:pt x="1027" y="686"/>
                  </a:cubicBezTo>
                  <a:cubicBezTo>
                    <a:pt x="708" y="503"/>
                    <a:pt x="411" y="275"/>
                    <a:pt x="114" y="1"/>
                  </a:cubicBezTo>
                  <a:close/>
                </a:path>
              </a:pathLst>
            </a:custGeom>
            <a:solidFill>
              <a:srgbClr val="FF6AB5"/>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3" name="Google Shape;5833;p127"/>
            <p:cNvSpPr/>
            <p:nvPr/>
          </p:nvSpPr>
          <p:spPr>
            <a:xfrm>
              <a:off x="2587400" y="3049500"/>
              <a:ext cx="2325" cy="2300"/>
            </a:xfrm>
            <a:custGeom>
              <a:avLst/>
              <a:gdLst/>
              <a:ahLst/>
              <a:cxnLst/>
              <a:rect l="l" t="t" r="r" b="b"/>
              <a:pathLst>
                <a:path w="93" h="92" extrusionOk="0">
                  <a:moveTo>
                    <a:pt x="46" y="1"/>
                  </a:moveTo>
                  <a:cubicBezTo>
                    <a:pt x="24" y="24"/>
                    <a:pt x="24" y="46"/>
                    <a:pt x="1" y="69"/>
                  </a:cubicBezTo>
                  <a:cubicBezTo>
                    <a:pt x="24" y="69"/>
                    <a:pt x="46" y="92"/>
                    <a:pt x="46" y="92"/>
                  </a:cubicBezTo>
                  <a:cubicBezTo>
                    <a:pt x="46" y="92"/>
                    <a:pt x="69" y="69"/>
                    <a:pt x="92" y="24"/>
                  </a:cubicBezTo>
                  <a:cubicBezTo>
                    <a:pt x="92" y="24"/>
                    <a:pt x="69" y="1"/>
                    <a:pt x="46" y="1"/>
                  </a:cubicBezTo>
                  <a:close/>
                </a:path>
              </a:pathLst>
            </a:custGeom>
            <a:solidFill>
              <a:srgbClr val="FF6DB8"/>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4" name="Google Shape;5834;p127"/>
            <p:cNvSpPr/>
            <p:nvPr/>
          </p:nvSpPr>
          <p:spPr>
            <a:xfrm>
              <a:off x="2588550" y="3044950"/>
              <a:ext cx="4025" cy="5150"/>
            </a:xfrm>
            <a:custGeom>
              <a:avLst/>
              <a:gdLst/>
              <a:ahLst/>
              <a:cxnLst/>
              <a:rect l="l" t="t" r="r" b="b"/>
              <a:pathLst>
                <a:path w="161" h="206" extrusionOk="0">
                  <a:moveTo>
                    <a:pt x="115" y="0"/>
                  </a:moveTo>
                  <a:cubicBezTo>
                    <a:pt x="69" y="69"/>
                    <a:pt x="23" y="137"/>
                    <a:pt x="0" y="183"/>
                  </a:cubicBezTo>
                  <a:cubicBezTo>
                    <a:pt x="23" y="183"/>
                    <a:pt x="46" y="206"/>
                    <a:pt x="46" y="206"/>
                  </a:cubicBezTo>
                  <a:cubicBezTo>
                    <a:pt x="69" y="160"/>
                    <a:pt x="115" y="114"/>
                    <a:pt x="160" y="23"/>
                  </a:cubicBezTo>
                  <a:cubicBezTo>
                    <a:pt x="137" y="23"/>
                    <a:pt x="137" y="0"/>
                    <a:pt x="115" y="0"/>
                  </a:cubicBezTo>
                  <a:close/>
                </a:path>
              </a:pathLst>
            </a:custGeom>
            <a:solidFill>
              <a:srgbClr val="FF6AB5"/>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5" name="Google Shape;5835;p127"/>
            <p:cNvSpPr/>
            <p:nvPr/>
          </p:nvSpPr>
          <p:spPr>
            <a:xfrm>
              <a:off x="2564575" y="3027825"/>
              <a:ext cx="24000" cy="23425"/>
            </a:xfrm>
            <a:custGeom>
              <a:avLst/>
              <a:gdLst/>
              <a:ahLst/>
              <a:cxnLst/>
              <a:rect l="l" t="t" r="r" b="b"/>
              <a:pathLst>
                <a:path w="960" h="937" extrusionOk="0">
                  <a:moveTo>
                    <a:pt x="46" y="0"/>
                  </a:moveTo>
                  <a:cubicBezTo>
                    <a:pt x="24" y="23"/>
                    <a:pt x="1" y="46"/>
                    <a:pt x="1" y="46"/>
                  </a:cubicBezTo>
                  <a:cubicBezTo>
                    <a:pt x="343" y="343"/>
                    <a:pt x="617" y="662"/>
                    <a:pt x="914" y="936"/>
                  </a:cubicBezTo>
                  <a:cubicBezTo>
                    <a:pt x="937" y="913"/>
                    <a:pt x="937" y="891"/>
                    <a:pt x="959" y="868"/>
                  </a:cubicBezTo>
                  <a:cubicBezTo>
                    <a:pt x="663" y="594"/>
                    <a:pt x="389" y="297"/>
                    <a:pt x="46" y="0"/>
                  </a:cubicBezTo>
                  <a:close/>
                </a:path>
              </a:pathLst>
            </a:custGeom>
            <a:solidFill>
              <a:srgbClr val="FF6DB8"/>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6" name="Google Shape;5836;p127"/>
            <p:cNvSpPr/>
            <p:nvPr/>
          </p:nvSpPr>
          <p:spPr>
            <a:xfrm>
              <a:off x="2565725" y="3023825"/>
              <a:ext cx="25700" cy="25700"/>
            </a:xfrm>
            <a:custGeom>
              <a:avLst/>
              <a:gdLst/>
              <a:ahLst/>
              <a:cxnLst/>
              <a:rect l="l" t="t" r="r" b="b"/>
              <a:pathLst>
                <a:path w="1028" h="1028" extrusionOk="0">
                  <a:moveTo>
                    <a:pt x="137" y="1"/>
                  </a:moveTo>
                  <a:cubicBezTo>
                    <a:pt x="69" y="69"/>
                    <a:pt x="23" y="115"/>
                    <a:pt x="0" y="160"/>
                  </a:cubicBezTo>
                  <a:cubicBezTo>
                    <a:pt x="343" y="457"/>
                    <a:pt x="617" y="754"/>
                    <a:pt x="913" y="1028"/>
                  </a:cubicBezTo>
                  <a:cubicBezTo>
                    <a:pt x="936" y="982"/>
                    <a:pt x="982" y="914"/>
                    <a:pt x="1028" y="845"/>
                  </a:cubicBezTo>
                  <a:cubicBezTo>
                    <a:pt x="754" y="594"/>
                    <a:pt x="480" y="297"/>
                    <a:pt x="137" y="1"/>
                  </a:cubicBezTo>
                  <a:close/>
                </a:path>
              </a:pathLst>
            </a:custGeom>
            <a:solidFill>
              <a:srgbClr val="FF6AB5"/>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7" name="Google Shape;5837;p127"/>
            <p:cNvSpPr/>
            <p:nvPr/>
          </p:nvSpPr>
          <p:spPr>
            <a:xfrm>
              <a:off x="2550325" y="3040950"/>
              <a:ext cx="4000" cy="4575"/>
            </a:xfrm>
            <a:custGeom>
              <a:avLst/>
              <a:gdLst/>
              <a:ahLst/>
              <a:cxnLst/>
              <a:rect l="l" t="t" r="r" b="b"/>
              <a:pathLst>
                <a:path w="160" h="183" extrusionOk="0">
                  <a:moveTo>
                    <a:pt x="160" y="0"/>
                  </a:moveTo>
                  <a:cubicBezTo>
                    <a:pt x="114" y="46"/>
                    <a:pt x="69" y="92"/>
                    <a:pt x="0" y="160"/>
                  </a:cubicBezTo>
                  <a:cubicBezTo>
                    <a:pt x="0" y="183"/>
                    <a:pt x="23" y="183"/>
                    <a:pt x="23" y="183"/>
                  </a:cubicBezTo>
                  <a:cubicBezTo>
                    <a:pt x="69" y="114"/>
                    <a:pt x="114" y="46"/>
                    <a:pt x="160" y="23"/>
                  </a:cubicBezTo>
                  <a:cubicBezTo>
                    <a:pt x="160" y="0"/>
                    <a:pt x="160" y="0"/>
                    <a:pt x="160" y="0"/>
                  </a:cubicBezTo>
                  <a:close/>
                </a:path>
              </a:pathLst>
            </a:custGeom>
            <a:solidFill>
              <a:srgbClr val="FF8FDA"/>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8" name="Google Shape;5838;p127"/>
            <p:cNvSpPr/>
            <p:nvPr/>
          </p:nvSpPr>
          <p:spPr>
            <a:xfrm>
              <a:off x="2554300" y="3039800"/>
              <a:ext cx="1175" cy="1750"/>
            </a:xfrm>
            <a:custGeom>
              <a:avLst/>
              <a:gdLst/>
              <a:ahLst/>
              <a:cxnLst/>
              <a:rect l="l" t="t" r="r" b="b"/>
              <a:pathLst>
                <a:path w="47" h="70" extrusionOk="0">
                  <a:moveTo>
                    <a:pt x="47" y="1"/>
                  </a:moveTo>
                  <a:cubicBezTo>
                    <a:pt x="46" y="1"/>
                    <a:pt x="24" y="24"/>
                    <a:pt x="1" y="46"/>
                  </a:cubicBezTo>
                  <a:cubicBezTo>
                    <a:pt x="1" y="46"/>
                    <a:pt x="1" y="46"/>
                    <a:pt x="1" y="69"/>
                  </a:cubicBezTo>
                  <a:cubicBezTo>
                    <a:pt x="24" y="24"/>
                    <a:pt x="46" y="1"/>
                    <a:pt x="47" y="1"/>
                  </a:cubicBezTo>
                  <a:close/>
                </a:path>
              </a:pathLst>
            </a:custGeom>
            <a:solidFill>
              <a:srgbClr val="FF86D2"/>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9" name="Google Shape;5839;p127"/>
            <p:cNvSpPr/>
            <p:nvPr/>
          </p:nvSpPr>
          <p:spPr>
            <a:xfrm>
              <a:off x="2555450" y="3036950"/>
              <a:ext cx="2300" cy="2875"/>
            </a:xfrm>
            <a:custGeom>
              <a:avLst/>
              <a:gdLst/>
              <a:ahLst/>
              <a:cxnLst/>
              <a:rect l="l" t="t" r="r" b="b"/>
              <a:pathLst>
                <a:path w="92" h="115" extrusionOk="0">
                  <a:moveTo>
                    <a:pt x="92" y="1"/>
                  </a:moveTo>
                  <a:lnTo>
                    <a:pt x="92" y="1"/>
                  </a:lnTo>
                  <a:cubicBezTo>
                    <a:pt x="46" y="46"/>
                    <a:pt x="23" y="69"/>
                    <a:pt x="1" y="115"/>
                  </a:cubicBezTo>
                  <a:cubicBezTo>
                    <a:pt x="23" y="92"/>
                    <a:pt x="69" y="46"/>
                    <a:pt x="92" y="1"/>
                  </a:cubicBezTo>
                  <a:close/>
                </a:path>
              </a:pathLst>
            </a:custGeom>
            <a:solidFill>
              <a:srgbClr val="FF84CF"/>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0" name="Google Shape;5840;p127"/>
            <p:cNvSpPr/>
            <p:nvPr/>
          </p:nvSpPr>
          <p:spPr>
            <a:xfrm>
              <a:off x="2557725" y="3034100"/>
              <a:ext cx="2325" cy="2875"/>
            </a:xfrm>
            <a:custGeom>
              <a:avLst/>
              <a:gdLst/>
              <a:ahLst/>
              <a:cxnLst/>
              <a:rect l="l" t="t" r="r" b="b"/>
              <a:pathLst>
                <a:path w="93" h="115" extrusionOk="0">
                  <a:moveTo>
                    <a:pt x="92" y="0"/>
                  </a:moveTo>
                  <a:cubicBezTo>
                    <a:pt x="47" y="46"/>
                    <a:pt x="24" y="92"/>
                    <a:pt x="1" y="115"/>
                  </a:cubicBezTo>
                  <a:cubicBezTo>
                    <a:pt x="24" y="92"/>
                    <a:pt x="69" y="46"/>
                    <a:pt x="92" y="23"/>
                  </a:cubicBezTo>
                  <a:cubicBezTo>
                    <a:pt x="92" y="23"/>
                    <a:pt x="92" y="23"/>
                    <a:pt x="92" y="0"/>
                  </a:cubicBezTo>
                  <a:close/>
                </a:path>
              </a:pathLst>
            </a:custGeom>
            <a:solidFill>
              <a:srgbClr val="FF80CB"/>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1" name="Google Shape;5841;p127"/>
            <p:cNvSpPr/>
            <p:nvPr/>
          </p:nvSpPr>
          <p:spPr>
            <a:xfrm>
              <a:off x="2560025" y="3031825"/>
              <a:ext cx="2300" cy="2875"/>
            </a:xfrm>
            <a:custGeom>
              <a:avLst/>
              <a:gdLst/>
              <a:ahLst/>
              <a:cxnLst/>
              <a:rect l="l" t="t" r="r" b="b"/>
              <a:pathLst>
                <a:path w="92" h="115" extrusionOk="0">
                  <a:moveTo>
                    <a:pt x="91" y="0"/>
                  </a:moveTo>
                  <a:cubicBezTo>
                    <a:pt x="46" y="23"/>
                    <a:pt x="23" y="69"/>
                    <a:pt x="0" y="91"/>
                  </a:cubicBezTo>
                  <a:cubicBezTo>
                    <a:pt x="0" y="114"/>
                    <a:pt x="0" y="114"/>
                    <a:pt x="0" y="114"/>
                  </a:cubicBezTo>
                  <a:cubicBezTo>
                    <a:pt x="23" y="69"/>
                    <a:pt x="69" y="46"/>
                    <a:pt x="91" y="0"/>
                  </a:cubicBezTo>
                  <a:close/>
                </a:path>
              </a:pathLst>
            </a:custGeom>
            <a:solidFill>
              <a:srgbClr val="FF78C4"/>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2" name="Google Shape;5842;p127"/>
            <p:cNvSpPr/>
            <p:nvPr/>
          </p:nvSpPr>
          <p:spPr>
            <a:xfrm>
              <a:off x="2562300" y="3028950"/>
              <a:ext cx="2300" cy="2900"/>
            </a:xfrm>
            <a:custGeom>
              <a:avLst/>
              <a:gdLst/>
              <a:ahLst/>
              <a:cxnLst/>
              <a:rect l="l" t="t" r="r" b="b"/>
              <a:pathLst>
                <a:path w="92" h="116" extrusionOk="0">
                  <a:moveTo>
                    <a:pt x="92" y="1"/>
                  </a:moveTo>
                  <a:cubicBezTo>
                    <a:pt x="46" y="47"/>
                    <a:pt x="23" y="69"/>
                    <a:pt x="0" y="115"/>
                  </a:cubicBezTo>
                  <a:cubicBezTo>
                    <a:pt x="23" y="69"/>
                    <a:pt x="69" y="47"/>
                    <a:pt x="92" y="1"/>
                  </a:cubicBezTo>
                  <a:close/>
                </a:path>
              </a:pathLst>
            </a:custGeom>
            <a:solidFill>
              <a:srgbClr val="FF72BD"/>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3" name="Google Shape;5843;p127"/>
            <p:cNvSpPr/>
            <p:nvPr/>
          </p:nvSpPr>
          <p:spPr>
            <a:xfrm>
              <a:off x="2564575" y="3027825"/>
              <a:ext cx="1175" cy="1150"/>
            </a:xfrm>
            <a:custGeom>
              <a:avLst/>
              <a:gdLst/>
              <a:ahLst/>
              <a:cxnLst/>
              <a:rect l="l" t="t" r="r" b="b"/>
              <a:pathLst>
                <a:path w="47" h="46" extrusionOk="0">
                  <a:moveTo>
                    <a:pt x="46" y="0"/>
                  </a:moveTo>
                  <a:cubicBezTo>
                    <a:pt x="1" y="23"/>
                    <a:pt x="1" y="46"/>
                    <a:pt x="1" y="46"/>
                  </a:cubicBezTo>
                  <a:cubicBezTo>
                    <a:pt x="1" y="46"/>
                    <a:pt x="24" y="23"/>
                    <a:pt x="46" y="0"/>
                  </a:cubicBezTo>
                  <a:close/>
                </a:path>
              </a:pathLst>
            </a:custGeom>
            <a:solidFill>
              <a:srgbClr val="FF6DB8"/>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4" name="Google Shape;5844;p127"/>
            <p:cNvSpPr/>
            <p:nvPr/>
          </p:nvSpPr>
          <p:spPr>
            <a:xfrm>
              <a:off x="2565725" y="3023250"/>
              <a:ext cx="3450" cy="4575"/>
            </a:xfrm>
            <a:custGeom>
              <a:avLst/>
              <a:gdLst/>
              <a:ahLst/>
              <a:cxnLst/>
              <a:rect l="l" t="t" r="r" b="b"/>
              <a:pathLst>
                <a:path w="138" h="183" extrusionOk="0">
                  <a:moveTo>
                    <a:pt x="137" y="1"/>
                  </a:moveTo>
                  <a:cubicBezTo>
                    <a:pt x="69" y="91"/>
                    <a:pt x="24" y="137"/>
                    <a:pt x="1" y="182"/>
                  </a:cubicBezTo>
                  <a:lnTo>
                    <a:pt x="1" y="182"/>
                  </a:lnTo>
                  <a:cubicBezTo>
                    <a:pt x="24" y="137"/>
                    <a:pt x="69" y="92"/>
                    <a:pt x="137" y="24"/>
                  </a:cubicBezTo>
                  <a:cubicBezTo>
                    <a:pt x="137" y="24"/>
                    <a:pt x="137" y="24"/>
                    <a:pt x="137" y="1"/>
                  </a:cubicBezTo>
                  <a:close/>
                </a:path>
              </a:pathLst>
            </a:custGeom>
            <a:solidFill>
              <a:srgbClr val="FF6AB5"/>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5" name="Google Shape;5845;p127"/>
            <p:cNvSpPr/>
            <p:nvPr/>
          </p:nvSpPr>
          <p:spPr>
            <a:xfrm>
              <a:off x="2497250" y="2986175"/>
              <a:ext cx="57075" cy="58800"/>
            </a:xfrm>
            <a:custGeom>
              <a:avLst/>
              <a:gdLst/>
              <a:ahLst/>
              <a:cxnLst/>
              <a:rect l="l" t="t" r="r" b="b"/>
              <a:pathLst>
                <a:path w="2283" h="2352" extrusionOk="0">
                  <a:moveTo>
                    <a:pt x="137" y="0"/>
                  </a:moveTo>
                  <a:cubicBezTo>
                    <a:pt x="115" y="46"/>
                    <a:pt x="69" y="91"/>
                    <a:pt x="0" y="160"/>
                  </a:cubicBezTo>
                  <a:cubicBezTo>
                    <a:pt x="708" y="776"/>
                    <a:pt x="1279" y="1621"/>
                    <a:pt x="2123" y="2351"/>
                  </a:cubicBezTo>
                  <a:cubicBezTo>
                    <a:pt x="2192" y="2283"/>
                    <a:pt x="2237" y="2237"/>
                    <a:pt x="2283" y="2191"/>
                  </a:cubicBezTo>
                  <a:cubicBezTo>
                    <a:pt x="1438" y="1484"/>
                    <a:pt x="845" y="616"/>
                    <a:pt x="137" y="0"/>
                  </a:cubicBezTo>
                  <a:close/>
                </a:path>
              </a:pathLst>
            </a:custGeom>
            <a:solidFill>
              <a:srgbClr val="FF8FDA"/>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6" name="Google Shape;5846;p127"/>
            <p:cNvSpPr/>
            <p:nvPr/>
          </p:nvSpPr>
          <p:spPr>
            <a:xfrm>
              <a:off x="2500675" y="2985025"/>
              <a:ext cx="54800" cy="55950"/>
            </a:xfrm>
            <a:custGeom>
              <a:avLst/>
              <a:gdLst/>
              <a:ahLst/>
              <a:cxnLst/>
              <a:rect l="l" t="t" r="r" b="b"/>
              <a:pathLst>
                <a:path w="2192" h="2238" extrusionOk="0">
                  <a:moveTo>
                    <a:pt x="46" y="0"/>
                  </a:moveTo>
                  <a:cubicBezTo>
                    <a:pt x="46" y="0"/>
                    <a:pt x="23" y="23"/>
                    <a:pt x="0" y="46"/>
                  </a:cubicBezTo>
                  <a:cubicBezTo>
                    <a:pt x="708" y="662"/>
                    <a:pt x="1301" y="1530"/>
                    <a:pt x="2146" y="2237"/>
                  </a:cubicBezTo>
                  <a:cubicBezTo>
                    <a:pt x="2169" y="2214"/>
                    <a:pt x="2192" y="2192"/>
                    <a:pt x="2192" y="2192"/>
                  </a:cubicBezTo>
                  <a:cubicBezTo>
                    <a:pt x="1370" y="1484"/>
                    <a:pt x="776" y="640"/>
                    <a:pt x="46" y="0"/>
                  </a:cubicBezTo>
                  <a:close/>
                </a:path>
              </a:pathLst>
            </a:custGeom>
            <a:solidFill>
              <a:srgbClr val="FF86D2"/>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7" name="Google Shape;5847;p127"/>
            <p:cNvSpPr/>
            <p:nvPr/>
          </p:nvSpPr>
          <p:spPr>
            <a:xfrm>
              <a:off x="2501800" y="2982175"/>
              <a:ext cx="55950" cy="57650"/>
            </a:xfrm>
            <a:custGeom>
              <a:avLst/>
              <a:gdLst/>
              <a:ahLst/>
              <a:cxnLst/>
              <a:rect l="l" t="t" r="r" b="b"/>
              <a:pathLst>
                <a:path w="2238" h="2306" extrusionOk="0">
                  <a:moveTo>
                    <a:pt x="92" y="0"/>
                  </a:moveTo>
                  <a:cubicBezTo>
                    <a:pt x="69" y="46"/>
                    <a:pt x="24" y="69"/>
                    <a:pt x="1" y="114"/>
                  </a:cubicBezTo>
                  <a:cubicBezTo>
                    <a:pt x="731" y="754"/>
                    <a:pt x="1325" y="1598"/>
                    <a:pt x="2147" y="2306"/>
                  </a:cubicBezTo>
                  <a:cubicBezTo>
                    <a:pt x="2169" y="2260"/>
                    <a:pt x="2192" y="2237"/>
                    <a:pt x="2238" y="2192"/>
                  </a:cubicBezTo>
                  <a:cubicBezTo>
                    <a:pt x="1439" y="1507"/>
                    <a:pt x="846" y="662"/>
                    <a:pt x="92" y="0"/>
                  </a:cubicBezTo>
                  <a:close/>
                </a:path>
              </a:pathLst>
            </a:custGeom>
            <a:solidFill>
              <a:srgbClr val="FF84CF"/>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8" name="Google Shape;5848;p127"/>
            <p:cNvSpPr/>
            <p:nvPr/>
          </p:nvSpPr>
          <p:spPr>
            <a:xfrm>
              <a:off x="2504100" y="2979325"/>
              <a:ext cx="55950" cy="57650"/>
            </a:xfrm>
            <a:custGeom>
              <a:avLst/>
              <a:gdLst/>
              <a:ahLst/>
              <a:cxnLst/>
              <a:rect l="l" t="t" r="r" b="b"/>
              <a:pathLst>
                <a:path w="2238" h="2306" extrusionOk="0">
                  <a:moveTo>
                    <a:pt x="92" y="0"/>
                  </a:moveTo>
                  <a:cubicBezTo>
                    <a:pt x="69" y="46"/>
                    <a:pt x="23" y="69"/>
                    <a:pt x="0" y="114"/>
                  </a:cubicBezTo>
                  <a:cubicBezTo>
                    <a:pt x="754" y="776"/>
                    <a:pt x="1347" y="1621"/>
                    <a:pt x="2146" y="2306"/>
                  </a:cubicBezTo>
                  <a:cubicBezTo>
                    <a:pt x="2169" y="2283"/>
                    <a:pt x="2192" y="2237"/>
                    <a:pt x="2237" y="2191"/>
                  </a:cubicBezTo>
                  <a:cubicBezTo>
                    <a:pt x="1461" y="1529"/>
                    <a:pt x="868" y="685"/>
                    <a:pt x="92" y="0"/>
                  </a:cubicBezTo>
                  <a:close/>
                </a:path>
              </a:pathLst>
            </a:custGeom>
            <a:solidFill>
              <a:srgbClr val="FF80CB"/>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9" name="Google Shape;5849;p127"/>
            <p:cNvSpPr/>
            <p:nvPr/>
          </p:nvSpPr>
          <p:spPr>
            <a:xfrm>
              <a:off x="2506375" y="2977025"/>
              <a:ext cx="55950" cy="57100"/>
            </a:xfrm>
            <a:custGeom>
              <a:avLst/>
              <a:gdLst/>
              <a:ahLst/>
              <a:cxnLst/>
              <a:rect l="l" t="t" r="r" b="b"/>
              <a:pathLst>
                <a:path w="2238" h="2284" extrusionOk="0">
                  <a:moveTo>
                    <a:pt x="92" y="1"/>
                  </a:moveTo>
                  <a:cubicBezTo>
                    <a:pt x="69" y="24"/>
                    <a:pt x="46" y="69"/>
                    <a:pt x="1" y="92"/>
                  </a:cubicBezTo>
                  <a:cubicBezTo>
                    <a:pt x="777" y="777"/>
                    <a:pt x="1370" y="1621"/>
                    <a:pt x="2146" y="2283"/>
                  </a:cubicBezTo>
                  <a:cubicBezTo>
                    <a:pt x="2169" y="2261"/>
                    <a:pt x="2192" y="2215"/>
                    <a:pt x="2237" y="2192"/>
                  </a:cubicBezTo>
                  <a:cubicBezTo>
                    <a:pt x="1461" y="1530"/>
                    <a:pt x="891" y="686"/>
                    <a:pt x="92" y="1"/>
                  </a:cubicBezTo>
                  <a:close/>
                </a:path>
              </a:pathLst>
            </a:custGeom>
            <a:solidFill>
              <a:srgbClr val="FF78C4"/>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0" name="Google Shape;5850;p127"/>
            <p:cNvSpPr/>
            <p:nvPr/>
          </p:nvSpPr>
          <p:spPr>
            <a:xfrm>
              <a:off x="2508650" y="2974175"/>
              <a:ext cx="55950" cy="57675"/>
            </a:xfrm>
            <a:custGeom>
              <a:avLst/>
              <a:gdLst/>
              <a:ahLst/>
              <a:cxnLst/>
              <a:rect l="l" t="t" r="r" b="b"/>
              <a:pathLst>
                <a:path w="2238" h="2307" extrusionOk="0">
                  <a:moveTo>
                    <a:pt x="92" y="1"/>
                  </a:moveTo>
                  <a:cubicBezTo>
                    <a:pt x="69" y="24"/>
                    <a:pt x="47" y="69"/>
                    <a:pt x="1" y="115"/>
                  </a:cubicBezTo>
                  <a:cubicBezTo>
                    <a:pt x="800" y="800"/>
                    <a:pt x="1370" y="1644"/>
                    <a:pt x="2146" y="2306"/>
                  </a:cubicBezTo>
                  <a:cubicBezTo>
                    <a:pt x="2169" y="2260"/>
                    <a:pt x="2192" y="2238"/>
                    <a:pt x="2238" y="2192"/>
                  </a:cubicBezTo>
                  <a:cubicBezTo>
                    <a:pt x="1485" y="1553"/>
                    <a:pt x="914" y="708"/>
                    <a:pt x="92" y="1"/>
                  </a:cubicBezTo>
                  <a:close/>
                </a:path>
              </a:pathLst>
            </a:custGeom>
            <a:solidFill>
              <a:srgbClr val="FF72BD"/>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1" name="Google Shape;5851;p127"/>
            <p:cNvSpPr/>
            <p:nvPr/>
          </p:nvSpPr>
          <p:spPr>
            <a:xfrm>
              <a:off x="2510950" y="2973050"/>
              <a:ext cx="54800" cy="55925"/>
            </a:xfrm>
            <a:custGeom>
              <a:avLst/>
              <a:gdLst/>
              <a:ahLst/>
              <a:cxnLst/>
              <a:rect l="l" t="t" r="r" b="b"/>
              <a:pathLst>
                <a:path w="2192" h="2237" extrusionOk="0">
                  <a:moveTo>
                    <a:pt x="46" y="0"/>
                  </a:moveTo>
                  <a:cubicBezTo>
                    <a:pt x="23" y="23"/>
                    <a:pt x="0" y="46"/>
                    <a:pt x="0" y="46"/>
                  </a:cubicBezTo>
                  <a:cubicBezTo>
                    <a:pt x="822" y="753"/>
                    <a:pt x="1393" y="1598"/>
                    <a:pt x="2146" y="2237"/>
                  </a:cubicBezTo>
                  <a:cubicBezTo>
                    <a:pt x="2146" y="2237"/>
                    <a:pt x="2146" y="2214"/>
                    <a:pt x="2191" y="2191"/>
                  </a:cubicBezTo>
                  <a:cubicBezTo>
                    <a:pt x="1461" y="1575"/>
                    <a:pt x="890" y="708"/>
                    <a:pt x="46" y="0"/>
                  </a:cubicBezTo>
                  <a:close/>
                </a:path>
              </a:pathLst>
            </a:custGeom>
            <a:solidFill>
              <a:srgbClr val="FF6DB8"/>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2" name="Google Shape;5852;p127"/>
            <p:cNvSpPr/>
            <p:nvPr/>
          </p:nvSpPr>
          <p:spPr>
            <a:xfrm>
              <a:off x="2512075" y="2968475"/>
              <a:ext cx="57100" cy="59375"/>
            </a:xfrm>
            <a:custGeom>
              <a:avLst/>
              <a:gdLst/>
              <a:ahLst/>
              <a:cxnLst/>
              <a:rect l="l" t="t" r="r" b="b"/>
              <a:pathLst>
                <a:path w="2284" h="2375" extrusionOk="0">
                  <a:moveTo>
                    <a:pt x="161" y="1"/>
                  </a:moveTo>
                  <a:cubicBezTo>
                    <a:pt x="92" y="92"/>
                    <a:pt x="46" y="137"/>
                    <a:pt x="1" y="183"/>
                  </a:cubicBezTo>
                  <a:cubicBezTo>
                    <a:pt x="845" y="891"/>
                    <a:pt x="1416" y="1758"/>
                    <a:pt x="2146" y="2374"/>
                  </a:cubicBezTo>
                  <a:cubicBezTo>
                    <a:pt x="2169" y="2329"/>
                    <a:pt x="2215" y="2283"/>
                    <a:pt x="2283" y="2192"/>
                  </a:cubicBezTo>
                  <a:cubicBezTo>
                    <a:pt x="1576" y="1598"/>
                    <a:pt x="1005" y="754"/>
                    <a:pt x="161" y="1"/>
                  </a:cubicBezTo>
                  <a:close/>
                </a:path>
              </a:pathLst>
            </a:custGeom>
            <a:solidFill>
              <a:srgbClr val="FF6AB5"/>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3" name="Google Shape;5853;p127"/>
            <p:cNvSpPr/>
            <p:nvPr/>
          </p:nvSpPr>
          <p:spPr>
            <a:xfrm>
              <a:off x="2497250" y="2986175"/>
              <a:ext cx="3450" cy="4000"/>
            </a:xfrm>
            <a:custGeom>
              <a:avLst/>
              <a:gdLst/>
              <a:ahLst/>
              <a:cxnLst/>
              <a:rect l="l" t="t" r="r" b="b"/>
              <a:pathLst>
                <a:path w="138" h="160" extrusionOk="0">
                  <a:moveTo>
                    <a:pt x="137" y="0"/>
                  </a:moveTo>
                  <a:lnTo>
                    <a:pt x="137" y="0"/>
                  </a:lnTo>
                  <a:cubicBezTo>
                    <a:pt x="92" y="46"/>
                    <a:pt x="46" y="91"/>
                    <a:pt x="0" y="160"/>
                  </a:cubicBezTo>
                  <a:cubicBezTo>
                    <a:pt x="69" y="91"/>
                    <a:pt x="115" y="46"/>
                    <a:pt x="137" y="0"/>
                  </a:cubicBezTo>
                  <a:close/>
                </a:path>
              </a:pathLst>
            </a:custGeom>
            <a:solidFill>
              <a:srgbClr val="FF8FDA"/>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4" name="Google Shape;5854;p127"/>
            <p:cNvSpPr/>
            <p:nvPr/>
          </p:nvSpPr>
          <p:spPr>
            <a:xfrm>
              <a:off x="2500675" y="2985025"/>
              <a:ext cx="1150" cy="1175"/>
            </a:xfrm>
            <a:custGeom>
              <a:avLst/>
              <a:gdLst/>
              <a:ahLst/>
              <a:cxnLst/>
              <a:rect l="l" t="t" r="r" b="b"/>
              <a:pathLst>
                <a:path w="46" h="47" extrusionOk="0">
                  <a:moveTo>
                    <a:pt x="46" y="0"/>
                  </a:moveTo>
                  <a:lnTo>
                    <a:pt x="46" y="0"/>
                  </a:lnTo>
                  <a:cubicBezTo>
                    <a:pt x="46" y="0"/>
                    <a:pt x="23" y="0"/>
                    <a:pt x="0" y="46"/>
                  </a:cubicBezTo>
                  <a:cubicBezTo>
                    <a:pt x="23" y="23"/>
                    <a:pt x="46" y="0"/>
                    <a:pt x="46" y="0"/>
                  </a:cubicBezTo>
                  <a:close/>
                </a:path>
              </a:pathLst>
            </a:custGeom>
            <a:solidFill>
              <a:srgbClr val="FF86D2"/>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5" name="Google Shape;5855;p127"/>
            <p:cNvSpPr/>
            <p:nvPr/>
          </p:nvSpPr>
          <p:spPr>
            <a:xfrm>
              <a:off x="2501800" y="2982175"/>
              <a:ext cx="2325" cy="2875"/>
            </a:xfrm>
            <a:custGeom>
              <a:avLst/>
              <a:gdLst/>
              <a:ahLst/>
              <a:cxnLst/>
              <a:rect l="l" t="t" r="r" b="b"/>
              <a:pathLst>
                <a:path w="93" h="115" extrusionOk="0">
                  <a:moveTo>
                    <a:pt x="92" y="0"/>
                  </a:moveTo>
                  <a:lnTo>
                    <a:pt x="92" y="0"/>
                  </a:lnTo>
                  <a:cubicBezTo>
                    <a:pt x="47" y="23"/>
                    <a:pt x="24" y="69"/>
                    <a:pt x="1" y="114"/>
                  </a:cubicBezTo>
                  <a:cubicBezTo>
                    <a:pt x="24" y="69"/>
                    <a:pt x="69" y="46"/>
                    <a:pt x="92" y="0"/>
                  </a:cubicBezTo>
                  <a:close/>
                </a:path>
              </a:pathLst>
            </a:custGeom>
            <a:solidFill>
              <a:srgbClr val="FF84CF"/>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6" name="Google Shape;5856;p127"/>
            <p:cNvSpPr/>
            <p:nvPr/>
          </p:nvSpPr>
          <p:spPr>
            <a:xfrm>
              <a:off x="2504100" y="2979325"/>
              <a:ext cx="2300" cy="2875"/>
            </a:xfrm>
            <a:custGeom>
              <a:avLst/>
              <a:gdLst/>
              <a:ahLst/>
              <a:cxnLst/>
              <a:rect l="l" t="t" r="r" b="b"/>
              <a:pathLst>
                <a:path w="92" h="115" extrusionOk="0">
                  <a:moveTo>
                    <a:pt x="0" y="114"/>
                  </a:moveTo>
                  <a:cubicBezTo>
                    <a:pt x="0" y="114"/>
                    <a:pt x="0" y="114"/>
                    <a:pt x="0" y="114"/>
                  </a:cubicBezTo>
                  <a:cubicBezTo>
                    <a:pt x="23" y="69"/>
                    <a:pt x="69" y="46"/>
                    <a:pt x="92" y="0"/>
                  </a:cubicBezTo>
                  <a:cubicBezTo>
                    <a:pt x="92" y="0"/>
                    <a:pt x="92" y="0"/>
                    <a:pt x="92" y="0"/>
                  </a:cubicBezTo>
                  <a:cubicBezTo>
                    <a:pt x="69" y="46"/>
                    <a:pt x="23" y="69"/>
                    <a:pt x="0" y="114"/>
                  </a:cubicBezTo>
                  <a:close/>
                </a:path>
              </a:pathLst>
            </a:custGeom>
            <a:solidFill>
              <a:srgbClr val="FF80CB"/>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7" name="Google Shape;5857;p127"/>
            <p:cNvSpPr/>
            <p:nvPr/>
          </p:nvSpPr>
          <p:spPr>
            <a:xfrm>
              <a:off x="2506375" y="2976475"/>
              <a:ext cx="2300" cy="2875"/>
            </a:xfrm>
            <a:custGeom>
              <a:avLst/>
              <a:gdLst/>
              <a:ahLst/>
              <a:cxnLst/>
              <a:rect l="l" t="t" r="r" b="b"/>
              <a:pathLst>
                <a:path w="92" h="115" extrusionOk="0">
                  <a:moveTo>
                    <a:pt x="92" y="0"/>
                  </a:moveTo>
                  <a:cubicBezTo>
                    <a:pt x="69" y="46"/>
                    <a:pt x="23" y="91"/>
                    <a:pt x="1" y="114"/>
                  </a:cubicBezTo>
                  <a:cubicBezTo>
                    <a:pt x="46" y="91"/>
                    <a:pt x="69" y="46"/>
                    <a:pt x="92" y="23"/>
                  </a:cubicBezTo>
                  <a:cubicBezTo>
                    <a:pt x="92" y="23"/>
                    <a:pt x="92" y="0"/>
                    <a:pt x="92" y="0"/>
                  </a:cubicBezTo>
                  <a:close/>
                </a:path>
              </a:pathLst>
            </a:custGeom>
            <a:solidFill>
              <a:srgbClr val="FF78C4"/>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8" name="Google Shape;5858;p127"/>
            <p:cNvSpPr/>
            <p:nvPr/>
          </p:nvSpPr>
          <p:spPr>
            <a:xfrm>
              <a:off x="2508650" y="2974175"/>
              <a:ext cx="2325" cy="2875"/>
            </a:xfrm>
            <a:custGeom>
              <a:avLst/>
              <a:gdLst/>
              <a:ahLst/>
              <a:cxnLst/>
              <a:rect l="l" t="t" r="r" b="b"/>
              <a:pathLst>
                <a:path w="93" h="115" extrusionOk="0">
                  <a:moveTo>
                    <a:pt x="92" y="1"/>
                  </a:moveTo>
                  <a:cubicBezTo>
                    <a:pt x="69" y="24"/>
                    <a:pt x="24" y="69"/>
                    <a:pt x="1" y="92"/>
                  </a:cubicBezTo>
                  <a:cubicBezTo>
                    <a:pt x="1" y="92"/>
                    <a:pt x="1" y="115"/>
                    <a:pt x="1" y="115"/>
                  </a:cubicBezTo>
                  <a:cubicBezTo>
                    <a:pt x="47" y="69"/>
                    <a:pt x="69" y="24"/>
                    <a:pt x="92" y="1"/>
                  </a:cubicBezTo>
                  <a:close/>
                </a:path>
              </a:pathLst>
            </a:custGeom>
            <a:solidFill>
              <a:srgbClr val="FF72BD"/>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9" name="Google Shape;5859;p127"/>
            <p:cNvSpPr/>
            <p:nvPr/>
          </p:nvSpPr>
          <p:spPr>
            <a:xfrm>
              <a:off x="2510950" y="2972475"/>
              <a:ext cx="1150" cy="1725"/>
            </a:xfrm>
            <a:custGeom>
              <a:avLst/>
              <a:gdLst/>
              <a:ahLst/>
              <a:cxnLst/>
              <a:rect l="l" t="t" r="r" b="b"/>
              <a:pathLst>
                <a:path w="46" h="69" extrusionOk="0">
                  <a:moveTo>
                    <a:pt x="46" y="0"/>
                  </a:moveTo>
                  <a:cubicBezTo>
                    <a:pt x="23" y="46"/>
                    <a:pt x="0" y="69"/>
                    <a:pt x="0" y="69"/>
                  </a:cubicBezTo>
                  <a:cubicBezTo>
                    <a:pt x="0" y="69"/>
                    <a:pt x="23" y="46"/>
                    <a:pt x="46" y="23"/>
                  </a:cubicBezTo>
                  <a:cubicBezTo>
                    <a:pt x="46" y="0"/>
                    <a:pt x="46" y="0"/>
                    <a:pt x="46" y="0"/>
                  </a:cubicBezTo>
                  <a:close/>
                </a:path>
              </a:pathLst>
            </a:custGeom>
            <a:solidFill>
              <a:srgbClr val="FF6DB8"/>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0" name="Google Shape;5860;p127"/>
            <p:cNvSpPr/>
            <p:nvPr/>
          </p:nvSpPr>
          <p:spPr>
            <a:xfrm>
              <a:off x="2512075" y="2968475"/>
              <a:ext cx="4025" cy="4600"/>
            </a:xfrm>
            <a:custGeom>
              <a:avLst/>
              <a:gdLst/>
              <a:ahLst/>
              <a:cxnLst/>
              <a:rect l="l" t="t" r="r" b="b"/>
              <a:pathLst>
                <a:path w="161" h="184" extrusionOk="0">
                  <a:moveTo>
                    <a:pt x="138" y="1"/>
                  </a:moveTo>
                  <a:cubicBezTo>
                    <a:pt x="92" y="69"/>
                    <a:pt x="24" y="137"/>
                    <a:pt x="1" y="160"/>
                  </a:cubicBezTo>
                  <a:cubicBezTo>
                    <a:pt x="1" y="160"/>
                    <a:pt x="1" y="160"/>
                    <a:pt x="1" y="183"/>
                  </a:cubicBezTo>
                  <a:cubicBezTo>
                    <a:pt x="46" y="137"/>
                    <a:pt x="92" y="92"/>
                    <a:pt x="161" y="1"/>
                  </a:cubicBezTo>
                  <a:close/>
                </a:path>
              </a:pathLst>
            </a:custGeom>
            <a:solidFill>
              <a:srgbClr val="FF6AB5"/>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1" name="Google Shape;5861;p127"/>
            <p:cNvSpPr/>
            <p:nvPr/>
          </p:nvSpPr>
          <p:spPr>
            <a:xfrm>
              <a:off x="2447600" y="2957625"/>
              <a:ext cx="53100" cy="32550"/>
            </a:xfrm>
            <a:custGeom>
              <a:avLst/>
              <a:gdLst/>
              <a:ahLst/>
              <a:cxnLst/>
              <a:rect l="l" t="t" r="r" b="b"/>
              <a:pathLst>
                <a:path w="2124" h="1302" extrusionOk="0">
                  <a:moveTo>
                    <a:pt x="69" y="1"/>
                  </a:moveTo>
                  <a:cubicBezTo>
                    <a:pt x="46" y="46"/>
                    <a:pt x="23" y="115"/>
                    <a:pt x="1" y="206"/>
                  </a:cubicBezTo>
                  <a:cubicBezTo>
                    <a:pt x="731" y="457"/>
                    <a:pt x="1393" y="823"/>
                    <a:pt x="1986" y="1302"/>
                  </a:cubicBezTo>
                  <a:cubicBezTo>
                    <a:pt x="2032" y="1233"/>
                    <a:pt x="2078" y="1188"/>
                    <a:pt x="2123" y="1142"/>
                  </a:cubicBezTo>
                  <a:cubicBezTo>
                    <a:pt x="1530" y="640"/>
                    <a:pt x="799" y="252"/>
                    <a:pt x="69" y="1"/>
                  </a:cubicBezTo>
                  <a:close/>
                </a:path>
              </a:pathLst>
            </a:custGeom>
            <a:solidFill>
              <a:srgbClr val="FF8FDA"/>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2" name="Google Shape;5862;p127"/>
            <p:cNvSpPr/>
            <p:nvPr/>
          </p:nvSpPr>
          <p:spPr>
            <a:xfrm>
              <a:off x="2449325" y="2955925"/>
              <a:ext cx="52500" cy="30275"/>
            </a:xfrm>
            <a:custGeom>
              <a:avLst/>
              <a:gdLst/>
              <a:ahLst/>
              <a:cxnLst/>
              <a:rect l="l" t="t" r="r" b="b"/>
              <a:pathLst>
                <a:path w="2100" h="1211" extrusionOk="0">
                  <a:moveTo>
                    <a:pt x="23" y="0"/>
                  </a:moveTo>
                  <a:cubicBezTo>
                    <a:pt x="23" y="0"/>
                    <a:pt x="23" y="23"/>
                    <a:pt x="0" y="69"/>
                  </a:cubicBezTo>
                  <a:cubicBezTo>
                    <a:pt x="730" y="320"/>
                    <a:pt x="1461" y="708"/>
                    <a:pt x="2054" y="1210"/>
                  </a:cubicBezTo>
                  <a:cubicBezTo>
                    <a:pt x="2077" y="1164"/>
                    <a:pt x="2100" y="1164"/>
                    <a:pt x="2100" y="1164"/>
                  </a:cubicBezTo>
                  <a:cubicBezTo>
                    <a:pt x="1484" y="639"/>
                    <a:pt x="776" y="251"/>
                    <a:pt x="23" y="0"/>
                  </a:cubicBezTo>
                  <a:close/>
                </a:path>
              </a:pathLst>
            </a:custGeom>
            <a:solidFill>
              <a:srgbClr val="FF86D2"/>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3" name="Google Shape;5863;p127"/>
            <p:cNvSpPr/>
            <p:nvPr/>
          </p:nvSpPr>
          <p:spPr>
            <a:xfrm>
              <a:off x="2389975" y="2948500"/>
              <a:ext cx="59375" cy="14300"/>
            </a:xfrm>
            <a:custGeom>
              <a:avLst/>
              <a:gdLst/>
              <a:ahLst/>
              <a:cxnLst/>
              <a:rect l="l" t="t" r="r" b="b"/>
              <a:pathLst>
                <a:path w="2375" h="572" extrusionOk="0">
                  <a:moveTo>
                    <a:pt x="23" y="1"/>
                  </a:moveTo>
                  <a:cubicBezTo>
                    <a:pt x="23" y="46"/>
                    <a:pt x="0" y="115"/>
                    <a:pt x="0" y="229"/>
                  </a:cubicBezTo>
                  <a:cubicBezTo>
                    <a:pt x="799" y="229"/>
                    <a:pt x="1575" y="343"/>
                    <a:pt x="2306" y="571"/>
                  </a:cubicBezTo>
                  <a:cubicBezTo>
                    <a:pt x="2328" y="480"/>
                    <a:pt x="2351" y="411"/>
                    <a:pt x="2374" y="366"/>
                  </a:cubicBezTo>
                  <a:cubicBezTo>
                    <a:pt x="1621" y="138"/>
                    <a:pt x="799" y="23"/>
                    <a:pt x="23" y="1"/>
                  </a:cubicBezTo>
                  <a:close/>
                </a:path>
              </a:pathLst>
            </a:custGeom>
            <a:solidFill>
              <a:srgbClr val="FF8FDA"/>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4" name="Google Shape;5864;p127"/>
            <p:cNvSpPr/>
            <p:nvPr/>
          </p:nvSpPr>
          <p:spPr>
            <a:xfrm>
              <a:off x="2390550" y="2946800"/>
              <a:ext cx="59350" cy="10850"/>
            </a:xfrm>
            <a:custGeom>
              <a:avLst/>
              <a:gdLst/>
              <a:ahLst/>
              <a:cxnLst/>
              <a:rect l="l" t="t" r="r" b="b"/>
              <a:pathLst>
                <a:path w="2374" h="434" extrusionOk="0">
                  <a:moveTo>
                    <a:pt x="0" y="0"/>
                  </a:moveTo>
                  <a:cubicBezTo>
                    <a:pt x="0" y="0"/>
                    <a:pt x="0" y="23"/>
                    <a:pt x="0" y="69"/>
                  </a:cubicBezTo>
                  <a:cubicBezTo>
                    <a:pt x="776" y="91"/>
                    <a:pt x="1598" y="206"/>
                    <a:pt x="2351" y="434"/>
                  </a:cubicBezTo>
                  <a:cubicBezTo>
                    <a:pt x="2374" y="388"/>
                    <a:pt x="2374" y="365"/>
                    <a:pt x="2374" y="365"/>
                  </a:cubicBezTo>
                  <a:cubicBezTo>
                    <a:pt x="1598" y="137"/>
                    <a:pt x="799" y="23"/>
                    <a:pt x="0" y="0"/>
                  </a:cubicBezTo>
                  <a:close/>
                </a:path>
              </a:pathLst>
            </a:custGeom>
            <a:solidFill>
              <a:srgbClr val="FF86D2"/>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5" name="Google Shape;5865;p127"/>
            <p:cNvSpPr/>
            <p:nvPr/>
          </p:nvSpPr>
          <p:spPr>
            <a:xfrm>
              <a:off x="2449875" y="2952500"/>
              <a:ext cx="54250" cy="32550"/>
            </a:xfrm>
            <a:custGeom>
              <a:avLst/>
              <a:gdLst/>
              <a:ahLst/>
              <a:cxnLst/>
              <a:rect l="l" t="t" r="r" b="b"/>
              <a:pathLst>
                <a:path w="2170" h="1302" extrusionOk="0">
                  <a:moveTo>
                    <a:pt x="47" y="0"/>
                  </a:moveTo>
                  <a:cubicBezTo>
                    <a:pt x="24" y="46"/>
                    <a:pt x="1" y="92"/>
                    <a:pt x="1" y="137"/>
                  </a:cubicBezTo>
                  <a:cubicBezTo>
                    <a:pt x="754" y="388"/>
                    <a:pt x="1462" y="776"/>
                    <a:pt x="2078" y="1301"/>
                  </a:cubicBezTo>
                  <a:cubicBezTo>
                    <a:pt x="2101" y="1256"/>
                    <a:pt x="2124" y="1210"/>
                    <a:pt x="2169" y="1187"/>
                  </a:cubicBezTo>
                  <a:cubicBezTo>
                    <a:pt x="1553" y="662"/>
                    <a:pt x="823" y="251"/>
                    <a:pt x="47" y="0"/>
                  </a:cubicBezTo>
                  <a:close/>
                </a:path>
              </a:pathLst>
            </a:custGeom>
            <a:solidFill>
              <a:srgbClr val="FF84CF"/>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6" name="Google Shape;5866;p127"/>
            <p:cNvSpPr/>
            <p:nvPr/>
          </p:nvSpPr>
          <p:spPr>
            <a:xfrm>
              <a:off x="2451025" y="2949075"/>
              <a:ext cx="55375" cy="33125"/>
            </a:xfrm>
            <a:custGeom>
              <a:avLst/>
              <a:gdLst/>
              <a:ahLst/>
              <a:cxnLst/>
              <a:rect l="l" t="t" r="r" b="b"/>
              <a:pathLst>
                <a:path w="2215" h="1325" extrusionOk="0">
                  <a:moveTo>
                    <a:pt x="46" y="0"/>
                  </a:moveTo>
                  <a:cubicBezTo>
                    <a:pt x="23" y="46"/>
                    <a:pt x="1" y="92"/>
                    <a:pt x="1" y="137"/>
                  </a:cubicBezTo>
                  <a:cubicBezTo>
                    <a:pt x="777" y="388"/>
                    <a:pt x="1507" y="799"/>
                    <a:pt x="2123" y="1324"/>
                  </a:cubicBezTo>
                  <a:cubicBezTo>
                    <a:pt x="2146" y="1279"/>
                    <a:pt x="2192" y="1256"/>
                    <a:pt x="2215" y="1210"/>
                  </a:cubicBezTo>
                  <a:cubicBezTo>
                    <a:pt x="1575" y="662"/>
                    <a:pt x="822" y="274"/>
                    <a:pt x="46" y="0"/>
                  </a:cubicBezTo>
                  <a:close/>
                </a:path>
              </a:pathLst>
            </a:custGeom>
            <a:solidFill>
              <a:srgbClr val="FF80CB"/>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7" name="Google Shape;5867;p127"/>
            <p:cNvSpPr/>
            <p:nvPr/>
          </p:nvSpPr>
          <p:spPr>
            <a:xfrm>
              <a:off x="2390550" y="2943375"/>
              <a:ext cx="60500" cy="12575"/>
            </a:xfrm>
            <a:custGeom>
              <a:avLst/>
              <a:gdLst/>
              <a:ahLst/>
              <a:cxnLst/>
              <a:rect l="l" t="t" r="r" b="b"/>
              <a:pathLst>
                <a:path w="2420" h="503" extrusionOk="0">
                  <a:moveTo>
                    <a:pt x="0" y="0"/>
                  </a:moveTo>
                  <a:cubicBezTo>
                    <a:pt x="0" y="46"/>
                    <a:pt x="0" y="92"/>
                    <a:pt x="0" y="137"/>
                  </a:cubicBezTo>
                  <a:cubicBezTo>
                    <a:pt x="799" y="160"/>
                    <a:pt x="1598" y="274"/>
                    <a:pt x="2374" y="502"/>
                  </a:cubicBezTo>
                  <a:cubicBezTo>
                    <a:pt x="2374" y="457"/>
                    <a:pt x="2397" y="411"/>
                    <a:pt x="2420" y="365"/>
                  </a:cubicBezTo>
                  <a:cubicBezTo>
                    <a:pt x="1643" y="137"/>
                    <a:pt x="822" y="0"/>
                    <a:pt x="0" y="0"/>
                  </a:cubicBezTo>
                  <a:close/>
                </a:path>
              </a:pathLst>
            </a:custGeom>
            <a:solidFill>
              <a:srgbClr val="FF84CF"/>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8" name="Google Shape;5868;p127"/>
            <p:cNvSpPr/>
            <p:nvPr/>
          </p:nvSpPr>
          <p:spPr>
            <a:xfrm>
              <a:off x="2390550" y="2939950"/>
              <a:ext cx="61650" cy="12575"/>
            </a:xfrm>
            <a:custGeom>
              <a:avLst/>
              <a:gdLst/>
              <a:ahLst/>
              <a:cxnLst/>
              <a:rect l="l" t="t" r="r" b="b"/>
              <a:pathLst>
                <a:path w="2466" h="503" extrusionOk="0">
                  <a:moveTo>
                    <a:pt x="0" y="0"/>
                  </a:moveTo>
                  <a:cubicBezTo>
                    <a:pt x="0" y="46"/>
                    <a:pt x="0" y="92"/>
                    <a:pt x="0" y="137"/>
                  </a:cubicBezTo>
                  <a:cubicBezTo>
                    <a:pt x="822" y="137"/>
                    <a:pt x="1643" y="274"/>
                    <a:pt x="2420" y="502"/>
                  </a:cubicBezTo>
                  <a:cubicBezTo>
                    <a:pt x="2420" y="457"/>
                    <a:pt x="2442" y="411"/>
                    <a:pt x="2465" y="365"/>
                  </a:cubicBezTo>
                  <a:cubicBezTo>
                    <a:pt x="1666" y="114"/>
                    <a:pt x="822" y="0"/>
                    <a:pt x="0" y="0"/>
                  </a:cubicBezTo>
                  <a:close/>
                </a:path>
              </a:pathLst>
            </a:custGeom>
            <a:solidFill>
              <a:srgbClr val="FF80CB"/>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9" name="Google Shape;5869;p127"/>
            <p:cNvSpPr/>
            <p:nvPr/>
          </p:nvSpPr>
          <p:spPr>
            <a:xfrm>
              <a:off x="2452175" y="2945650"/>
              <a:ext cx="56500" cy="33700"/>
            </a:xfrm>
            <a:custGeom>
              <a:avLst/>
              <a:gdLst/>
              <a:ahLst/>
              <a:cxnLst/>
              <a:rect l="l" t="t" r="r" b="b"/>
              <a:pathLst>
                <a:path w="2260" h="1348" extrusionOk="0">
                  <a:moveTo>
                    <a:pt x="46" y="1"/>
                  </a:moveTo>
                  <a:cubicBezTo>
                    <a:pt x="23" y="46"/>
                    <a:pt x="0" y="92"/>
                    <a:pt x="0" y="137"/>
                  </a:cubicBezTo>
                  <a:cubicBezTo>
                    <a:pt x="776" y="411"/>
                    <a:pt x="1529" y="799"/>
                    <a:pt x="2169" y="1347"/>
                  </a:cubicBezTo>
                  <a:cubicBezTo>
                    <a:pt x="2191" y="1324"/>
                    <a:pt x="2237" y="1279"/>
                    <a:pt x="2260" y="1233"/>
                  </a:cubicBezTo>
                  <a:cubicBezTo>
                    <a:pt x="1598" y="685"/>
                    <a:pt x="845" y="274"/>
                    <a:pt x="46" y="1"/>
                  </a:cubicBezTo>
                  <a:close/>
                </a:path>
              </a:pathLst>
            </a:custGeom>
            <a:solidFill>
              <a:srgbClr val="FF78C4"/>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0" name="Google Shape;5870;p127"/>
            <p:cNvSpPr/>
            <p:nvPr/>
          </p:nvSpPr>
          <p:spPr>
            <a:xfrm>
              <a:off x="2453300" y="2942225"/>
              <a:ext cx="57675" cy="34275"/>
            </a:xfrm>
            <a:custGeom>
              <a:avLst/>
              <a:gdLst/>
              <a:ahLst/>
              <a:cxnLst/>
              <a:rect l="l" t="t" r="r" b="b"/>
              <a:pathLst>
                <a:path w="2307" h="1371" extrusionOk="0">
                  <a:moveTo>
                    <a:pt x="24" y="1"/>
                  </a:moveTo>
                  <a:cubicBezTo>
                    <a:pt x="24" y="46"/>
                    <a:pt x="1" y="92"/>
                    <a:pt x="1" y="138"/>
                  </a:cubicBezTo>
                  <a:cubicBezTo>
                    <a:pt x="800" y="411"/>
                    <a:pt x="1553" y="822"/>
                    <a:pt x="2215" y="1370"/>
                  </a:cubicBezTo>
                  <a:cubicBezTo>
                    <a:pt x="2238" y="1347"/>
                    <a:pt x="2283" y="1302"/>
                    <a:pt x="2306" y="1279"/>
                  </a:cubicBezTo>
                  <a:cubicBezTo>
                    <a:pt x="1644" y="708"/>
                    <a:pt x="868" y="274"/>
                    <a:pt x="24" y="1"/>
                  </a:cubicBezTo>
                  <a:close/>
                </a:path>
              </a:pathLst>
            </a:custGeom>
            <a:solidFill>
              <a:srgbClr val="FF72BD"/>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1" name="Google Shape;5871;p127"/>
            <p:cNvSpPr/>
            <p:nvPr/>
          </p:nvSpPr>
          <p:spPr>
            <a:xfrm>
              <a:off x="2390550" y="2935950"/>
              <a:ext cx="62775" cy="13150"/>
            </a:xfrm>
            <a:custGeom>
              <a:avLst/>
              <a:gdLst/>
              <a:ahLst/>
              <a:cxnLst/>
              <a:rect l="l" t="t" r="r" b="b"/>
              <a:pathLst>
                <a:path w="2511" h="526" extrusionOk="0">
                  <a:moveTo>
                    <a:pt x="0" y="0"/>
                  </a:moveTo>
                  <a:cubicBezTo>
                    <a:pt x="0" y="46"/>
                    <a:pt x="0" y="115"/>
                    <a:pt x="0" y="160"/>
                  </a:cubicBezTo>
                  <a:cubicBezTo>
                    <a:pt x="822" y="160"/>
                    <a:pt x="1666" y="274"/>
                    <a:pt x="2465" y="525"/>
                  </a:cubicBezTo>
                  <a:cubicBezTo>
                    <a:pt x="2465" y="480"/>
                    <a:pt x="2488" y="434"/>
                    <a:pt x="2511" y="389"/>
                  </a:cubicBezTo>
                  <a:cubicBezTo>
                    <a:pt x="1689" y="137"/>
                    <a:pt x="845" y="23"/>
                    <a:pt x="0" y="0"/>
                  </a:cubicBezTo>
                  <a:close/>
                </a:path>
              </a:pathLst>
            </a:custGeom>
            <a:solidFill>
              <a:srgbClr val="FF78C4"/>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2" name="Google Shape;5872;p127"/>
            <p:cNvSpPr/>
            <p:nvPr/>
          </p:nvSpPr>
          <p:spPr>
            <a:xfrm>
              <a:off x="2390550" y="2932525"/>
              <a:ext cx="63350" cy="13150"/>
            </a:xfrm>
            <a:custGeom>
              <a:avLst/>
              <a:gdLst/>
              <a:ahLst/>
              <a:cxnLst/>
              <a:rect l="l" t="t" r="r" b="b"/>
              <a:pathLst>
                <a:path w="2534" h="526" extrusionOk="0">
                  <a:moveTo>
                    <a:pt x="0" y="1"/>
                  </a:moveTo>
                  <a:cubicBezTo>
                    <a:pt x="0" y="46"/>
                    <a:pt x="0" y="92"/>
                    <a:pt x="0" y="137"/>
                  </a:cubicBezTo>
                  <a:cubicBezTo>
                    <a:pt x="845" y="160"/>
                    <a:pt x="1689" y="274"/>
                    <a:pt x="2511" y="526"/>
                  </a:cubicBezTo>
                  <a:cubicBezTo>
                    <a:pt x="2511" y="480"/>
                    <a:pt x="2534" y="434"/>
                    <a:pt x="2534" y="389"/>
                  </a:cubicBezTo>
                  <a:cubicBezTo>
                    <a:pt x="1712" y="137"/>
                    <a:pt x="845" y="23"/>
                    <a:pt x="0" y="1"/>
                  </a:cubicBezTo>
                  <a:close/>
                </a:path>
              </a:pathLst>
            </a:custGeom>
            <a:solidFill>
              <a:srgbClr val="FF72BD"/>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3" name="Google Shape;5873;p127"/>
            <p:cNvSpPr/>
            <p:nvPr/>
          </p:nvSpPr>
          <p:spPr>
            <a:xfrm>
              <a:off x="2453875" y="2940525"/>
              <a:ext cx="58225" cy="33675"/>
            </a:xfrm>
            <a:custGeom>
              <a:avLst/>
              <a:gdLst/>
              <a:ahLst/>
              <a:cxnLst/>
              <a:rect l="l" t="t" r="r" b="b"/>
              <a:pathLst>
                <a:path w="2329" h="1347" extrusionOk="0">
                  <a:moveTo>
                    <a:pt x="23" y="0"/>
                  </a:moveTo>
                  <a:cubicBezTo>
                    <a:pt x="23" y="46"/>
                    <a:pt x="1" y="69"/>
                    <a:pt x="1" y="69"/>
                  </a:cubicBezTo>
                  <a:cubicBezTo>
                    <a:pt x="845" y="342"/>
                    <a:pt x="1621" y="776"/>
                    <a:pt x="2283" y="1347"/>
                  </a:cubicBezTo>
                  <a:cubicBezTo>
                    <a:pt x="2283" y="1347"/>
                    <a:pt x="2306" y="1324"/>
                    <a:pt x="2329" y="1278"/>
                  </a:cubicBezTo>
                  <a:cubicBezTo>
                    <a:pt x="1644" y="708"/>
                    <a:pt x="868" y="274"/>
                    <a:pt x="23" y="0"/>
                  </a:cubicBezTo>
                  <a:close/>
                </a:path>
              </a:pathLst>
            </a:custGeom>
            <a:solidFill>
              <a:srgbClr val="FF6DB8"/>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4" name="Google Shape;5874;p127"/>
            <p:cNvSpPr/>
            <p:nvPr/>
          </p:nvSpPr>
          <p:spPr>
            <a:xfrm>
              <a:off x="2454450" y="2935950"/>
              <a:ext cx="61075" cy="36550"/>
            </a:xfrm>
            <a:custGeom>
              <a:avLst/>
              <a:gdLst/>
              <a:ahLst/>
              <a:cxnLst/>
              <a:rect l="l" t="t" r="r" b="b"/>
              <a:pathLst>
                <a:path w="2443" h="1462" extrusionOk="0">
                  <a:moveTo>
                    <a:pt x="69" y="0"/>
                  </a:moveTo>
                  <a:cubicBezTo>
                    <a:pt x="46" y="69"/>
                    <a:pt x="23" y="137"/>
                    <a:pt x="0" y="183"/>
                  </a:cubicBezTo>
                  <a:cubicBezTo>
                    <a:pt x="845" y="457"/>
                    <a:pt x="1621" y="891"/>
                    <a:pt x="2306" y="1461"/>
                  </a:cubicBezTo>
                  <a:cubicBezTo>
                    <a:pt x="2329" y="1438"/>
                    <a:pt x="2397" y="1370"/>
                    <a:pt x="2443" y="1302"/>
                  </a:cubicBezTo>
                  <a:cubicBezTo>
                    <a:pt x="1758" y="708"/>
                    <a:pt x="936" y="274"/>
                    <a:pt x="69" y="0"/>
                  </a:cubicBezTo>
                  <a:close/>
                </a:path>
              </a:pathLst>
            </a:custGeom>
            <a:solidFill>
              <a:srgbClr val="FF6AB5"/>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5" name="Google Shape;5875;p127"/>
            <p:cNvSpPr/>
            <p:nvPr/>
          </p:nvSpPr>
          <p:spPr>
            <a:xfrm>
              <a:off x="2390550" y="2930825"/>
              <a:ext cx="63925" cy="11425"/>
            </a:xfrm>
            <a:custGeom>
              <a:avLst/>
              <a:gdLst/>
              <a:ahLst/>
              <a:cxnLst/>
              <a:rect l="l" t="t" r="r" b="b"/>
              <a:pathLst>
                <a:path w="2557" h="457" extrusionOk="0">
                  <a:moveTo>
                    <a:pt x="0" y="0"/>
                  </a:moveTo>
                  <a:cubicBezTo>
                    <a:pt x="0" y="46"/>
                    <a:pt x="0" y="69"/>
                    <a:pt x="0" y="69"/>
                  </a:cubicBezTo>
                  <a:cubicBezTo>
                    <a:pt x="845" y="91"/>
                    <a:pt x="1712" y="205"/>
                    <a:pt x="2534" y="457"/>
                  </a:cubicBezTo>
                  <a:cubicBezTo>
                    <a:pt x="2534" y="457"/>
                    <a:pt x="2556" y="434"/>
                    <a:pt x="2556" y="388"/>
                  </a:cubicBezTo>
                  <a:cubicBezTo>
                    <a:pt x="1712" y="137"/>
                    <a:pt x="867" y="23"/>
                    <a:pt x="0" y="0"/>
                  </a:cubicBezTo>
                  <a:close/>
                </a:path>
              </a:pathLst>
            </a:custGeom>
            <a:solidFill>
              <a:srgbClr val="FF6DB8"/>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6" name="Google Shape;5876;p127"/>
            <p:cNvSpPr/>
            <p:nvPr/>
          </p:nvSpPr>
          <p:spPr>
            <a:xfrm>
              <a:off x="2390550" y="2925675"/>
              <a:ext cx="65625" cy="14875"/>
            </a:xfrm>
            <a:custGeom>
              <a:avLst/>
              <a:gdLst/>
              <a:ahLst/>
              <a:cxnLst/>
              <a:rect l="l" t="t" r="r" b="b"/>
              <a:pathLst>
                <a:path w="2625" h="595" extrusionOk="0">
                  <a:moveTo>
                    <a:pt x="0" y="1"/>
                  </a:moveTo>
                  <a:cubicBezTo>
                    <a:pt x="0" y="92"/>
                    <a:pt x="0" y="160"/>
                    <a:pt x="0" y="206"/>
                  </a:cubicBezTo>
                  <a:cubicBezTo>
                    <a:pt x="867" y="229"/>
                    <a:pt x="1712" y="343"/>
                    <a:pt x="2556" y="594"/>
                  </a:cubicBezTo>
                  <a:cubicBezTo>
                    <a:pt x="2579" y="548"/>
                    <a:pt x="2602" y="480"/>
                    <a:pt x="2625" y="411"/>
                  </a:cubicBezTo>
                  <a:cubicBezTo>
                    <a:pt x="1780" y="138"/>
                    <a:pt x="890" y="1"/>
                    <a:pt x="0" y="1"/>
                  </a:cubicBezTo>
                  <a:close/>
                </a:path>
              </a:pathLst>
            </a:custGeom>
            <a:solidFill>
              <a:srgbClr val="FF6AB5"/>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7" name="Google Shape;5877;p127"/>
            <p:cNvSpPr/>
            <p:nvPr/>
          </p:nvSpPr>
          <p:spPr>
            <a:xfrm>
              <a:off x="2316925" y="2948500"/>
              <a:ext cx="73650" cy="15425"/>
            </a:xfrm>
            <a:custGeom>
              <a:avLst/>
              <a:gdLst/>
              <a:ahLst/>
              <a:cxnLst/>
              <a:rect l="l" t="t" r="r" b="b"/>
              <a:pathLst>
                <a:path w="2946" h="617" extrusionOk="0">
                  <a:moveTo>
                    <a:pt x="2945" y="1"/>
                  </a:moveTo>
                  <a:cubicBezTo>
                    <a:pt x="1964" y="1"/>
                    <a:pt x="959" y="138"/>
                    <a:pt x="1" y="411"/>
                  </a:cubicBezTo>
                  <a:cubicBezTo>
                    <a:pt x="23" y="457"/>
                    <a:pt x="46" y="526"/>
                    <a:pt x="69" y="617"/>
                  </a:cubicBezTo>
                  <a:cubicBezTo>
                    <a:pt x="938" y="363"/>
                    <a:pt x="1826" y="226"/>
                    <a:pt x="2716" y="226"/>
                  </a:cubicBezTo>
                  <a:cubicBezTo>
                    <a:pt x="2785" y="226"/>
                    <a:pt x="2853" y="227"/>
                    <a:pt x="2922" y="229"/>
                  </a:cubicBezTo>
                  <a:cubicBezTo>
                    <a:pt x="2922" y="115"/>
                    <a:pt x="2945" y="46"/>
                    <a:pt x="2945" y="1"/>
                  </a:cubicBezTo>
                  <a:close/>
                </a:path>
              </a:pathLst>
            </a:custGeom>
            <a:solidFill>
              <a:srgbClr val="FF8FDA"/>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8" name="Google Shape;5878;p127"/>
            <p:cNvSpPr/>
            <p:nvPr/>
          </p:nvSpPr>
          <p:spPr>
            <a:xfrm>
              <a:off x="2316925" y="2946800"/>
              <a:ext cx="73650" cy="12000"/>
            </a:xfrm>
            <a:custGeom>
              <a:avLst/>
              <a:gdLst/>
              <a:ahLst/>
              <a:cxnLst/>
              <a:rect l="l" t="t" r="r" b="b"/>
              <a:pathLst>
                <a:path w="2946" h="480" extrusionOk="0">
                  <a:moveTo>
                    <a:pt x="2945" y="0"/>
                  </a:moveTo>
                  <a:cubicBezTo>
                    <a:pt x="1941" y="0"/>
                    <a:pt x="959" y="137"/>
                    <a:pt x="1" y="411"/>
                  </a:cubicBezTo>
                  <a:cubicBezTo>
                    <a:pt x="1" y="411"/>
                    <a:pt x="1" y="434"/>
                    <a:pt x="1" y="479"/>
                  </a:cubicBezTo>
                  <a:cubicBezTo>
                    <a:pt x="959" y="206"/>
                    <a:pt x="1964" y="69"/>
                    <a:pt x="2945" y="69"/>
                  </a:cubicBezTo>
                  <a:cubicBezTo>
                    <a:pt x="2945" y="23"/>
                    <a:pt x="2945" y="0"/>
                    <a:pt x="2945" y="0"/>
                  </a:cubicBezTo>
                  <a:close/>
                </a:path>
              </a:pathLst>
            </a:custGeom>
            <a:solidFill>
              <a:srgbClr val="FF86D2"/>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9" name="Google Shape;5879;p127"/>
            <p:cNvSpPr/>
            <p:nvPr/>
          </p:nvSpPr>
          <p:spPr>
            <a:xfrm>
              <a:off x="2315775" y="2943375"/>
              <a:ext cx="74800" cy="13725"/>
            </a:xfrm>
            <a:custGeom>
              <a:avLst/>
              <a:gdLst/>
              <a:ahLst/>
              <a:cxnLst/>
              <a:rect l="l" t="t" r="r" b="b"/>
              <a:pathLst>
                <a:path w="2992" h="549" extrusionOk="0">
                  <a:moveTo>
                    <a:pt x="2991" y="0"/>
                  </a:moveTo>
                  <a:cubicBezTo>
                    <a:pt x="1987" y="0"/>
                    <a:pt x="960" y="137"/>
                    <a:pt x="1" y="411"/>
                  </a:cubicBezTo>
                  <a:cubicBezTo>
                    <a:pt x="1" y="457"/>
                    <a:pt x="24" y="502"/>
                    <a:pt x="47" y="548"/>
                  </a:cubicBezTo>
                  <a:cubicBezTo>
                    <a:pt x="1005" y="274"/>
                    <a:pt x="1987" y="137"/>
                    <a:pt x="2991" y="137"/>
                  </a:cubicBezTo>
                  <a:cubicBezTo>
                    <a:pt x="2991" y="92"/>
                    <a:pt x="2991" y="46"/>
                    <a:pt x="2991" y="0"/>
                  </a:cubicBezTo>
                  <a:close/>
                </a:path>
              </a:pathLst>
            </a:custGeom>
            <a:solidFill>
              <a:srgbClr val="FF84CF"/>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0" name="Google Shape;5880;p127"/>
            <p:cNvSpPr/>
            <p:nvPr/>
          </p:nvSpPr>
          <p:spPr>
            <a:xfrm>
              <a:off x="2314650" y="2939900"/>
              <a:ext cx="75925" cy="13775"/>
            </a:xfrm>
            <a:custGeom>
              <a:avLst/>
              <a:gdLst/>
              <a:ahLst/>
              <a:cxnLst/>
              <a:rect l="l" t="t" r="r" b="b"/>
              <a:pathLst>
                <a:path w="3037" h="551" extrusionOk="0">
                  <a:moveTo>
                    <a:pt x="2841" y="0"/>
                  </a:moveTo>
                  <a:cubicBezTo>
                    <a:pt x="1879" y="0"/>
                    <a:pt x="920" y="157"/>
                    <a:pt x="0" y="413"/>
                  </a:cubicBezTo>
                  <a:cubicBezTo>
                    <a:pt x="23" y="459"/>
                    <a:pt x="23" y="504"/>
                    <a:pt x="46" y="550"/>
                  </a:cubicBezTo>
                  <a:cubicBezTo>
                    <a:pt x="1005" y="276"/>
                    <a:pt x="2032" y="139"/>
                    <a:pt x="3036" y="139"/>
                  </a:cubicBezTo>
                  <a:cubicBezTo>
                    <a:pt x="3036" y="94"/>
                    <a:pt x="3036" y="48"/>
                    <a:pt x="3036" y="2"/>
                  </a:cubicBezTo>
                  <a:cubicBezTo>
                    <a:pt x="2971" y="1"/>
                    <a:pt x="2906" y="0"/>
                    <a:pt x="2841" y="0"/>
                  </a:cubicBezTo>
                  <a:close/>
                </a:path>
              </a:pathLst>
            </a:custGeom>
            <a:solidFill>
              <a:srgbClr val="FF80CB"/>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1" name="Google Shape;5881;p127"/>
            <p:cNvSpPr/>
            <p:nvPr/>
          </p:nvSpPr>
          <p:spPr>
            <a:xfrm>
              <a:off x="2313500" y="2935950"/>
              <a:ext cx="77075" cy="14300"/>
            </a:xfrm>
            <a:custGeom>
              <a:avLst/>
              <a:gdLst/>
              <a:ahLst/>
              <a:cxnLst/>
              <a:rect l="l" t="t" r="r" b="b"/>
              <a:pathLst>
                <a:path w="3083" h="572" extrusionOk="0">
                  <a:moveTo>
                    <a:pt x="3082" y="0"/>
                  </a:moveTo>
                  <a:cubicBezTo>
                    <a:pt x="2032" y="0"/>
                    <a:pt x="1005" y="160"/>
                    <a:pt x="1" y="434"/>
                  </a:cubicBezTo>
                  <a:cubicBezTo>
                    <a:pt x="23" y="480"/>
                    <a:pt x="46" y="525"/>
                    <a:pt x="46" y="571"/>
                  </a:cubicBezTo>
                  <a:cubicBezTo>
                    <a:pt x="966" y="315"/>
                    <a:pt x="1925" y="158"/>
                    <a:pt x="2887" y="158"/>
                  </a:cubicBezTo>
                  <a:cubicBezTo>
                    <a:pt x="2952" y="158"/>
                    <a:pt x="3017" y="159"/>
                    <a:pt x="3082" y="160"/>
                  </a:cubicBezTo>
                  <a:cubicBezTo>
                    <a:pt x="3082" y="115"/>
                    <a:pt x="3082" y="46"/>
                    <a:pt x="3082" y="0"/>
                  </a:cubicBezTo>
                  <a:close/>
                </a:path>
              </a:pathLst>
            </a:custGeom>
            <a:solidFill>
              <a:srgbClr val="FF78C4"/>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2" name="Google Shape;5882;p127"/>
            <p:cNvSpPr/>
            <p:nvPr/>
          </p:nvSpPr>
          <p:spPr>
            <a:xfrm>
              <a:off x="2312925" y="2932525"/>
              <a:ext cx="77650" cy="14300"/>
            </a:xfrm>
            <a:custGeom>
              <a:avLst/>
              <a:gdLst/>
              <a:ahLst/>
              <a:cxnLst/>
              <a:rect l="l" t="t" r="r" b="b"/>
              <a:pathLst>
                <a:path w="3106" h="572" extrusionOk="0">
                  <a:moveTo>
                    <a:pt x="3105" y="1"/>
                  </a:moveTo>
                  <a:cubicBezTo>
                    <a:pt x="2055" y="1"/>
                    <a:pt x="1005" y="137"/>
                    <a:pt x="1" y="434"/>
                  </a:cubicBezTo>
                  <a:cubicBezTo>
                    <a:pt x="1" y="480"/>
                    <a:pt x="24" y="526"/>
                    <a:pt x="24" y="571"/>
                  </a:cubicBezTo>
                  <a:cubicBezTo>
                    <a:pt x="1028" y="297"/>
                    <a:pt x="2055" y="137"/>
                    <a:pt x="3105" y="137"/>
                  </a:cubicBezTo>
                  <a:cubicBezTo>
                    <a:pt x="3105" y="92"/>
                    <a:pt x="3105" y="46"/>
                    <a:pt x="3105" y="1"/>
                  </a:cubicBezTo>
                  <a:close/>
                </a:path>
              </a:pathLst>
            </a:custGeom>
            <a:solidFill>
              <a:srgbClr val="FF72BD"/>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3" name="Google Shape;5883;p127"/>
            <p:cNvSpPr/>
            <p:nvPr/>
          </p:nvSpPr>
          <p:spPr>
            <a:xfrm>
              <a:off x="2312350" y="2930825"/>
              <a:ext cx="78225" cy="12575"/>
            </a:xfrm>
            <a:custGeom>
              <a:avLst/>
              <a:gdLst/>
              <a:ahLst/>
              <a:cxnLst/>
              <a:rect l="l" t="t" r="r" b="b"/>
              <a:pathLst>
                <a:path w="3129" h="503" extrusionOk="0">
                  <a:moveTo>
                    <a:pt x="3128" y="0"/>
                  </a:moveTo>
                  <a:cubicBezTo>
                    <a:pt x="2055" y="0"/>
                    <a:pt x="1028" y="137"/>
                    <a:pt x="1" y="434"/>
                  </a:cubicBezTo>
                  <a:cubicBezTo>
                    <a:pt x="1" y="479"/>
                    <a:pt x="24" y="502"/>
                    <a:pt x="24" y="502"/>
                  </a:cubicBezTo>
                  <a:cubicBezTo>
                    <a:pt x="1028" y="205"/>
                    <a:pt x="2078" y="69"/>
                    <a:pt x="3128" y="69"/>
                  </a:cubicBezTo>
                  <a:cubicBezTo>
                    <a:pt x="3128" y="69"/>
                    <a:pt x="3128" y="46"/>
                    <a:pt x="3128" y="0"/>
                  </a:cubicBezTo>
                  <a:close/>
                </a:path>
              </a:pathLst>
            </a:custGeom>
            <a:solidFill>
              <a:srgbClr val="FF6DB8"/>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4" name="Google Shape;5884;p127"/>
            <p:cNvSpPr/>
            <p:nvPr/>
          </p:nvSpPr>
          <p:spPr>
            <a:xfrm>
              <a:off x="2310650" y="2925625"/>
              <a:ext cx="79925" cy="16050"/>
            </a:xfrm>
            <a:custGeom>
              <a:avLst/>
              <a:gdLst/>
              <a:ahLst/>
              <a:cxnLst/>
              <a:rect l="l" t="t" r="r" b="b"/>
              <a:pathLst>
                <a:path w="3197" h="642" extrusionOk="0">
                  <a:moveTo>
                    <a:pt x="2993" y="0"/>
                  </a:moveTo>
                  <a:cubicBezTo>
                    <a:pt x="1988" y="0"/>
                    <a:pt x="984" y="158"/>
                    <a:pt x="1" y="436"/>
                  </a:cubicBezTo>
                  <a:cubicBezTo>
                    <a:pt x="23" y="528"/>
                    <a:pt x="46" y="596"/>
                    <a:pt x="69" y="642"/>
                  </a:cubicBezTo>
                  <a:cubicBezTo>
                    <a:pt x="1096" y="345"/>
                    <a:pt x="2123" y="208"/>
                    <a:pt x="3196" y="208"/>
                  </a:cubicBezTo>
                  <a:cubicBezTo>
                    <a:pt x="3196" y="162"/>
                    <a:pt x="3196" y="94"/>
                    <a:pt x="3196" y="3"/>
                  </a:cubicBezTo>
                  <a:cubicBezTo>
                    <a:pt x="3128" y="1"/>
                    <a:pt x="3061" y="0"/>
                    <a:pt x="2993" y="0"/>
                  </a:cubicBezTo>
                  <a:close/>
                </a:path>
              </a:pathLst>
            </a:custGeom>
            <a:solidFill>
              <a:srgbClr val="FF6AB5"/>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5" name="Google Shape;5885;p127"/>
            <p:cNvSpPr/>
            <p:nvPr/>
          </p:nvSpPr>
          <p:spPr>
            <a:xfrm>
              <a:off x="2316925" y="2958775"/>
              <a:ext cx="1750" cy="5150"/>
            </a:xfrm>
            <a:custGeom>
              <a:avLst/>
              <a:gdLst/>
              <a:ahLst/>
              <a:cxnLst/>
              <a:rect l="l" t="t" r="r" b="b"/>
              <a:pathLst>
                <a:path w="70" h="206" extrusionOk="0">
                  <a:moveTo>
                    <a:pt x="1" y="1"/>
                  </a:moveTo>
                  <a:cubicBezTo>
                    <a:pt x="23" y="46"/>
                    <a:pt x="23" y="115"/>
                    <a:pt x="69" y="206"/>
                  </a:cubicBezTo>
                  <a:cubicBezTo>
                    <a:pt x="46" y="115"/>
                    <a:pt x="23" y="46"/>
                    <a:pt x="1" y="1"/>
                  </a:cubicBezTo>
                  <a:close/>
                </a:path>
              </a:pathLst>
            </a:custGeom>
            <a:solidFill>
              <a:srgbClr val="FF8FDA"/>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6" name="Google Shape;5886;p127"/>
            <p:cNvSpPr/>
            <p:nvPr/>
          </p:nvSpPr>
          <p:spPr>
            <a:xfrm>
              <a:off x="2316350" y="2957075"/>
              <a:ext cx="600" cy="1725"/>
            </a:xfrm>
            <a:custGeom>
              <a:avLst/>
              <a:gdLst/>
              <a:ahLst/>
              <a:cxnLst/>
              <a:rect l="l" t="t" r="r" b="b"/>
              <a:pathLst>
                <a:path w="24" h="69" extrusionOk="0">
                  <a:moveTo>
                    <a:pt x="1" y="0"/>
                  </a:moveTo>
                  <a:cubicBezTo>
                    <a:pt x="1" y="0"/>
                    <a:pt x="1" y="23"/>
                    <a:pt x="24" y="68"/>
                  </a:cubicBezTo>
                  <a:cubicBezTo>
                    <a:pt x="24" y="23"/>
                    <a:pt x="1" y="0"/>
                    <a:pt x="1" y="0"/>
                  </a:cubicBezTo>
                  <a:close/>
                </a:path>
              </a:pathLst>
            </a:custGeom>
            <a:solidFill>
              <a:srgbClr val="FF86D2"/>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7" name="Google Shape;5887;p127"/>
            <p:cNvSpPr/>
            <p:nvPr/>
          </p:nvSpPr>
          <p:spPr>
            <a:xfrm>
              <a:off x="2315225" y="2953650"/>
              <a:ext cx="1725" cy="3450"/>
            </a:xfrm>
            <a:custGeom>
              <a:avLst/>
              <a:gdLst/>
              <a:ahLst/>
              <a:cxnLst/>
              <a:rect l="l" t="t" r="r" b="b"/>
              <a:pathLst>
                <a:path w="69" h="138" extrusionOk="0">
                  <a:moveTo>
                    <a:pt x="0" y="0"/>
                  </a:moveTo>
                  <a:cubicBezTo>
                    <a:pt x="23" y="46"/>
                    <a:pt x="46" y="91"/>
                    <a:pt x="46" y="137"/>
                  </a:cubicBezTo>
                  <a:lnTo>
                    <a:pt x="69" y="137"/>
                  </a:lnTo>
                  <a:cubicBezTo>
                    <a:pt x="46" y="91"/>
                    <a:pt x="23" y="46"/>
                    <a:pt x="23" y="0"/>
                  </a:cubicBezTo>
                  <a:close/>
                </a:path>
              </a:pathLst>
            </a:custGeom>
            <a:solidFill>
              <a:srgbClr val="FF84CF"/>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8" name="Google Shape;5888;p127"/>
            <p:cNvSpPr/>
            <p:nvPr/>
          </p:nvSpPr>
          <p:spPr>
            <a:xfrm>
              <a:off x="2314650" y="2950225"/>
              <a:ext cx="1150" cy="3450"/>
            </a:xfrm>
            <a:custGeom>
              <a:avLst/>
              <a:gdLst/>
              <a:ahLst/>
              <a:cxnLst/>
              <a:rect l="l" t="t" r="r" b="b"/>
              <a:pathLst>
                <a:path w="46" h="138" extrusionOk="0">
                  <a:moveTo>
                    <a:pt x="0" y="0"/>
                  </a:moveTo>
                  <a:cubicBezTo>
                    <a:pt x="0" y="46"/>
                    <a:pt x="23" y="91"/>
                    <a:pt x="23" y="137"/>
                  </a:cubicBezTo>
                  <a:lnTo>
                    <a:pt x="46" y="137"/>
                  </a:lnTo>
                  <a:cubicBezTo>
                    <a:pt x="23" y="91"/>
                    <a:pt x="23" y="46"/>
                    <a:pt x="0" y="0"/>
                  </a:cubicBezTo>
                  <a:close/>
                </a:path>
              </a:pathLst>
            </a:custGeom>
            <a:solidFill>
              <a:srgbClr val="FF80CB"/>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9" name="Google Shape;5889;p127"/>
            <p:cNvSpPr/>
            <p:nvPr/>
          </p:nvSpPr>
          <p:spPr>
            <a:xfrm>
              <a:off x="2313500" y="2946800"/>
              <a:ext cx="1175" cy="3450"/>
            </a:xfrm>
            <a:custGeom>
              <a:avLst/>
              <a:gdLst/>
              <a:ahLst/>
              <a:cxnLst/>
              <a:rect l="l" t="t" r="r" b="b"/>
              <a:pathLst>
                <a:path w="47" h="138" extrusionOk="0">
                  <a:moveTo>
                    <a:pt x="1" y="0"/>
                  </a:moveTo>
                  <a:cubicBezTo>
                    <a:pt x="23" y="46"/>
                    <a:pt x="23" y="91"/>
                    <a:pt x="46" y="137"/>
                  </a:cubicBezTo>
                  <a:cubicBezTo>
                    <a:pt x="46" y="91"/>
                    <a:pt x="23" y="46"/>
                    <a:pt x="1" y="0"/>
                  </a:cubicBezTo>
                  <a:close/>
                </a:path>
              </a:pathLst>
            </a:custGeom>
            <a:solidFill>
              <a:srgbClr val="FF78C4"/>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0" name="Google Shape;5890;p127"/>
            <p:cNvSpPr/>
            <p:nvPr/>
          </p:nvSpPr>
          <p:spPr>
            <a:xfrm>
              <a:off x="2312350" y="2943375"/>
              <a:ext cx="1175" cy="3450"/>
            </a:xfrm>
            <a:custGeom>
              <a:avLst/>
              <a:gdLst/>
              <a:ahLst/>
              <a:cxnLst/>
              <a:rect l="l" t="t" r="r" b="b"/>
              <a:pathLst>
                <a:path w="47" h="138" extrusionOk="0">
                  <a:moveTo>
                    <a:pt x="1" y="0"/>
                  </a:moveTo>
                  <a:cubicBezTo>
                    <a:pt x="24" y="46"/>
                    <a:pt x="47" y="92"/>
                    <a:pt x="47" y="137"/>
                  </a:cubicBezTo>
                  <a:cubicBezTo>
                    <a:pt x="47" y="92"/>
                    <a:pt x="24" y="46"/>
                    <a:pt x="24" y="0"/>
                  </a:cubicBezTo>
                  <a:close/>
                </a:path>
              </a:pathLst>
            </a:custGeom>
            <a:solidFill>
              <a:srgbClr val="FF72BD"/>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1" name="Google Shape;5891;p127"/>
            <p:cNvSpPr/>
            <p:nvPr/>
          </p:nvSpPr>
          <p:spPr>
            <a:xfrm>
              <a:off x="2312350" y="2941650"/>
              <a:ext cx="600" cy="1750"/>
            </a:xfrm>
            <a:custGeom>
              <a:avLst/>
              <a:gdLst/>
              <a:ahLst/>
              <a:cxnLst/>
              <a:rect l="l" t="t" r="r" b="b"/>
              <a:pathLst>
                <a:path w="24" h="70" extrusionOk="0">
                  <a:moveTo>
                    <a:pt x="1" y="1"/>
                  </a:moveTo>
                  <a:cubicBezTo>
                    <a:pt x="1" y="46"/>
                    <a:pt x="1" y="69"/>
                    <a:pt x="1" y="69"/>
                  </a:cubicBezTo>
                  <a:lnTo>
                    <a:pt x="24" y="69"/>
                  </a:lnTo>
                  <a:cubicBezTo>
                    <a:pt x="24" y="69"/>
                    <a:pt x="1" y="46"/>
                    <a:pt x="1" y="1"/>
                  </a:cubicBezTo>
                  <a:close/>
                </a:path>
              </a:pathLst>
            </a:custGeom>
            <a:solidFill>
              <a:srgbClr val="FF6DB8"/>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2" name="Google Shape;5892;p127"/>
            <p:cNvSpPr/>
            <p:nvPr/>
          </p:nvSpPr>
          <p:spPr>
            <a:xfrm>
              <a:off x="2310650" y="2936525"/>
              <a:ext cx="1725" cy="5150"/>
            </a:xfrm>
            <a:custGeom>
              <a:avLst/>
              <a:gdLst/>
              <a:ahLst/>
              <a:cxnLst/>
              <a:rect l="l" t="t" r="r" b="b"/>
              <a:pathLst>
                <a:path w="69" h="206" extrusionOk="0">
                  <a:moveTo>
                    <a:pt x="69" y="206"/>
                  </a:moveTo>
                  <a:cubicBezTo>
                    <a:pt x="69" y="206"/>
                    <a:pt x="69" y="206"/>
                    <a:pt x="69" y="206"/>
                  </a:cubicBezTo>
                  <a:cubicBezTo>
                    <a:pt x="46" y="160"/>
                    <a:pt x="23" y="92"/>
                    <a:pt x="1" y="0"/>
                  </a:cubicBezTo>
                  <a:cubicBezTo>
                    <a:pt x="1" y="0"/>
                    <a:pt x="1" y="0"/>
                    <a:pt x="1" y="0"/>
                  </a:cubicBezTo>
                  <a:cubicBezTo>
                    <a:pt x="23" y="92"/>
                    <a:pt x="46" y="160"/>
                    <a:pt x="69" y="206"/>
                  </a:cubicBezTo>
                  <a:close/>
                </a:path>
              </a:pathLst>
            </a:custGeom>
            <a:solidFill>
              <a:srgbClr val="FF6AB5"/>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3" name="Google Shape;5893;p127"/>
            <p:cNvSpPr/>
            <p:nvPr/>
          </p:nvSpPr>
          <p:spPr>
            <a:xfrm>
              <a:off x="2144025" y="2958775"/>
              <a:ext cx="174650" cy="85050"/>
            </a:xfrm>
            <a:custGeom>
              <a:avLst/>
              <a:gdLst/>
              <a:ahLst/>
              <a:cxnLst/>
              <a:rect l="l" t="t" r="r" b="b"/>
              <a:pathLst>
                <a:path w="6986" h="3402" extrusionOk="0">
                  <a:moveTo>
                    <a:pt x="6917" y="0"/>
                  </a:moveTo>
                  <a:cubicBezTo>
                    <a:pt x="4497" y="685"/>
                    <a:pt x="2306" y="2032"/>
                    <a:pt x="1" y="3219"/>
                  </a:cubicBezTo>
                  <a:cubicBezTo>
                    <a:pt x="23" y="3264"/>
                    <a:pt x="46" y="3310"/>
                    <a:pt x="92" y="3401"/>
                  </a:cubicBezTo>
                  <a:cubicBezTo>
                    <a:pt x="2397" y="2215"/>
                    <a:pt x="4588" y="868"/>
                    <a:pt x="6985" y="206"/>
                  </a:cubicBezTo>
                  <a:cubicBezTo>
                    <a:pt x="6939" y="115"/>
                    <a:pt x="6939" y="46"/>
                    <a:pt x="6917" y="0"/>
                  </a:cubicBezTo>
                  <a:close/>
                </a:path>
              </a:pathLst>
            </a:custGeom>
            <a:solidFill>
              <a:srgbClr val="FF8FDA"/>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4" name="Google Shape;5894;p127"/>
            <p:cNvSpPr/>
            <p:nvPr/>
          </p:nvSpPr>
          <p:spPr>
            <a:xfrm>
              <a:off x="2143450" y="2957075"/>
              <a:ext cx="173500" cy="82175"/>
            </a:xfrm>
            <a:custGeom>
              <a:avLst/>
              <a:gdLst/>
              <a:ahLst/>
              <a:cxnLst/>
              <a:rect l="l" t="t" r="r" b="b"/>
              <a:pathLst>
                <a:path w="6940" h="3287" extrusionOk="0">
                  <a:moveTo>
                    <a:pt x="6917" y="0"/>
                  </a:moveTo>
                  <a:cubicBezTo>
                    <a:pt x="4497" y="685"/>
                    <a:pt x="2283" y="2031"/>
                    <a:pt x="1" y="3218"/>
                  </a:cubicBezTo>
                  <a:cubicBezTo>
                    <a:pt x="1" y="3218"/>
                    <a:pt x="1" y="3241"/>
                    <a:pt x="24" y="3287"/>
                  </a:cubicBezTo>
                  <a:cubicBezTo>
                    <a:pt x="2329" y="2100"/>
                    <a:pt x="4520" y="753"/>
                    <a:pt x="6940" y="68"/>
                  </a:cubicBezTo>
                  <a:cubicBezTo>
                    <a:pt x="6917" y="23"/>
                    <a:pt x="6917" y="0"/>
                    <a:pt x="6917" y="0"/>
                  </a:cubicBezTo>
                  <a:close/>
                </a:path>
              </a:pathLst>
            </a:custGeom>
            <a:solidFill>
              <a:srgbClr val="FF86D2"/>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5" name="Google Shape;5895;p127"/>
            <p:cNvSpPr/>
            <p:nvPr/>
          </p:nvSpPr>
          <p:spPr>
            <a:xfrm>
              <a:off x="2141750" y="2953650"/>
              <a:ext cx="174625" cy="83900"/>
            </a:xfrm>
            <a:custGeom>
              <a:avLst/>
              <a:gdLst/>
              <a:ahLst/>
              <a:cxnLst/>
              <a:rect l="l" t="t" r="r" b="b"/>
              <a:pathLst>
                <a:path w="6985" h="3356" extrusionOk="0">
                  <a:moveTo>
                    <a:pt x="6939" y="0"/>
                  </a:moveTo>
                  <a:cubicBezTo>
                    <a:pt x="4497" y="685"/>
                    <a:pt x="2283" y="2054"/>
                    <a:pt x="0" y="3218"/>
                  </a:cubicBezTo>
                  <a:cubicBezTo>
                    <a:pt x="23" y="3264"/>
                    <a:pt x="46" y="3310"/>
                    <a:pt x="69" y="3355"/>
                  </a:cubicBezTo>
                  <a:cubicBezTo>
                    <a:pt x="2351" y="2168"/>
                    <a:pt x="4565" y="822"/>
                    <a:pt x="6985" y="137"/>
                  </a:cubicBezTo>
                  <a:cubicBezTo>
                    <a:pt x="6985" y="91"/>
                    <a:pt x="6962" y="46"/>
                    <a:pt x="6939" y="0"/>
                  </a:cubicBezTo>
                  <a:close/>
                </a:path>
              </a:pathLst>
            </a:custGeom>
            <a:solidFill>
              <a:srgbClr val="FF84CF"/>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6" name="Google Shape;5896;p127"/>
            <p:cNvSpPr/>
            <p:nvPr/>
          </p:nvSpPr>
          <p:spPr>
            <a:xfrm>
              <a:off x="2140025" y="2950225"/>
              <a:ext cx="175225" cy="83900"/>
            </a:xfrm>
            <a:custGeom>
              <a:avLst/>
              <a:gdLst/>
              <a:ahLst/>
              <a:cxnLst/>
              <a:rect l="l" t="t" r="r" b="b"/>
              <a:pathLst>
                <a:path w="7009" h="3356" extrusionOk="0">
                  <a:moveTo>
                    <a:pt x="6985" y="0"/>
                  </a:moveTo>
                  <a:cubicBezTo>
                    <a:pt x="4497" y="708"/>
                    <a:pt x="2283" y="2054"/>
                    <a:pt x="1" y="3241"/>
                  </a:cubicBezTo>
                  <a:cubicBezTo>
                    <a:pt x="24" y="3287"/>
                    <a:pt x="46" y="3310"/>
                    <a:pt x="69" y="3355"/>
                  </a:cubicBezTo>
                  <a:cubicBezTo>
                    <a:pt x="2352" y="2191"/>
                    <a:pt x="4566" y="822"/>
                    <a:pt x="7008" y="137"/>
                  </a:cubicBezTo>
                  <a:cubicBezTo>
                    <a:pt x="7008" y="91"/>
                    <a:pt x="6985" y="46"/>
                    <a:pt x="6985" y="0"/>
                  </a:cubicBezTo>
                  <a:close/>
                </a:path>
              </a:pathLst>
            </a:custGeom>
            <a:solidFill>
              <a:srgbClr val="FF80CB"/>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7" name="Google Shape;5897;p127"/>
            <p:cNvSpPr/>
            <p:nvPr/>
          </p:nvSpPr>
          <p:spPr>
            <a:xfrm>
              <a:off x="2138325" y="2946800"/>
              <a:ext cx="176350" cy="84475"/>
            </a:xfrm>
            <a:custGeom>
              <a:avLst/>
              <a:gdLst/>
              <a:ahLst/>
              <a:cxnLst/>
              <a:rect l="l" t="t" r="r" b="b"/>
              <a:pathLst>
                <a:path w="7054" h="3379" extrusionOk="0">
                  <a:moveTo>
                    <a:pt x="7008" y="0"/>
                  </a:moveTo>
                  <a:cubicBezTo>
                    <a:pt x="4497" y="708"/>
                    <a:pt x="2283" y="2077"/>
                    <a:pt x="0" y="3241"/>
                  </a:cubicBezTo>
                  <a:cubicBezTo>
                    <a:pt x="23" y="3287"/>
                    <a:pt x="46" y="3333"/>
                    <a:pt x="69" y="3378"/>
                  </a:cubicBezTo>
                  <a:cubicBezTo>
                    <a:pt x="2351" y="2191"/>
                    <a:pt x="4565" y="845"/>
                    <a:pt x="7053" y="137"/>
                  </a:cubicBezTo>
                  <a:cubicBezTo>
                    <a:pt x="7030" y="91"/>
                    <a:pt x="7030" y="46"/>
                    <a:pt x="7008" y="0"/>
                  </a:cubicBezTo>
                  <a:close/>
                </a:path>
              </a:pathLst>
            </a:custGeom>
            <a:solidFill>
              <a:srgbClr val="FF78C4"/>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8" name="Google Shape;5898;p127"/>
            <p:cNvSpPr/>
            <p:nvPr/>
          </p:nvSpPr>
          <p:spPr>
            <a:xfrm>
              <a:off x="2136600" y="2943375"/>
              <a:ext cx="176925" cy="84475"/>
            </a:xfrm>
            <a:custGeom>
              <a:avLst/>
              <a:gdLst/>
              <a:ahLst/>
              <a:cxnLst/>
              <a:rect l="l" t="t" r="r" b="b"/>
              <a:pathLst>
                <a:path w="7077" h="3379" extrusionOk="0">
                  <a:moveTo>
                    <a:pt x="7031" y="0"/>
                  </a:moveTo>
                  <a:cubicBezTo>
                    <a:pt x="4497" y="708"/>
                    <a:pt x="2283" y="2100"/>
                    <a:pt x="1" y="3264"/>
                  </a:cubicBezTo>
                  <a:cubicBezTo>
                    <a:pt x="24" y="3287"/>
                    <a:pt x="46" y="3333"/>
                    <a:pt x="69" y="3378"/>
                  </a:cubicBezTo>
                  <a:cubicBezTo>
                    <a:pt x="2352" y="2214"/>
                    <a:pt x="4566" y="845"/>
                    <a:pt x="7077" y="137"/>
                  </a:cubicBezTo>
                  <a:cubicBezTo>
                    <a:pt x="7077" y="92"/>
                    <a:pt x="7054" y="46"/>
                    <a:pt x="7031" y="0"/>
                  </a:cubicBezTo>
                  <a:close/>
                </a:path>
              </a:pathLst>
            </a:custGeom>
            <a:solidFill>
              <a:srgbClr val="FF72BD"/>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9" name="Google Shape;5899;p127"/>
            <p:cNvSpPr/>
            <p:nvPr/>
          </p:nvSpPr>
          <p:spPr>
            <a:xfrm>
              <a:off x="2136025" y="2941650"/>
              <a:ext cx="176350" cy="83350"/>
            </a:xfrm>
            <a:custGeom>
              <a:avLst/>
              <a:gdLst/>
              <a:ahLst/>
              <a:cxnLst/>
              <a:rect l="l" t="t" r="r" b="b"/>
              <a:pathLst>
                <a:path w="7054" h="3334" extrusionOk="0">
                  <a:moveTo>
                    <a:pt x="7054" y="1"/>
                  </a:moveTo>
                  <a:cubicBezTo>
                    <a:pt x="4475" y="731"/>
                    <a:pt x="2261" y="2101"/>
                    <a:pt x="1" y="3265"/>
                  </a:cubicBezTo>
                  <a:cubicBezTo>
                    <a:pt x="24" y="3310"/>
                    <a:pt x="24" y="3333"/>
                    <a:pt x="24" y="3333"/>
                  </a:cubicBezTo>
                  <a:cubicBezTo>
                    <a:pt x="2306" y="2169"/>
                    <a:pt x="4520" y="777"/>
                    <a:pt x="7054" y="69"/>
                  </a:cubicBezTo>
                  <a:cubicBezTo>
                    <a:pt x="7054" y="69"/>
                    <a:pt x="7054" y="46"/>
                    <a:pt x="7054" y="1"/>
                  </a:cubicBezTo>
                  <a:close/>
                </a:path>
              </a:pathLst>
            </a:custGeom>
            <a:solidFill>
              <a:srgbClr val="FF6DB8"/>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0" name="Google Shape;5900;p127"/>
            <p:cNvSpPr/>
            <p:nvPr/>
          </p:nvSpPr>
          <p:spPr>
            <a:xfrm>
              <a:off x="2133750" y="2936525"/>
              <a:ext cx="178625" cy="86750"/>
            </a:xfrm>
            <a:custGeom>
              <a:avLst/>
              <a:gdLst/>
              <a:ahLst/>
              <a:cxnLst/>
              <a:rect l="l" t="t" r="r" b="b"/>
              <a:pathLst>
                <a:path w="7145" h="3470" extrusionOk="0">
                  <a:moveTo>
                    <a:pt x="7077" y="0"/>
                  </a:moveTo>
                  <a:cubicBezTo>
                    <a:pt x="4497" y="731"/>
                    <a:pt x="2238" y="2123"/>
                    <a:pt x="1" y="3287"/>
                  </a:cubicBezTo>
                  <a:cubicBezTo>
                    <a:pt x="23" y="3356"/>
                    <a:pt x="69" y="3424"/>
                    <a:pt x="92" y="3470"/>
                  </a:cubicBezTo>
                  <a:cubicBezTo>
                    <a:pt x="2352" y="2306"/>
                    <a:pt x="4566" y="936"/>
                    <a:pt x="7145" y="206"/>
                  </a:cubicBezTo>
                  <a:cubicBezTo>
                    <a:pt x="7122" y="160"/>
                    <a:pt x="7099" y="92"/>
                    <a:pt x="7077" y="0"/>
                  </a:cubicBezTo>
                  <a:close/>
                </a:path>
              </a:pathLst>
            </a:custGeom>
            <a:solidFill>
              <a:srgbClr val="FF6AB5"/>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1" name="Google Shape;5901;p127"/>
            <p:cNvSpPr/>
            <p:nvPr/>
          </p:nvSpPr>
          <p:spPr>
            <a:xfrm>
              <a:off x="2135475" y="3039225"/>
              <a:ext cx="10850" cy="9175"/>
            </a:xfrm>
            <a:custGeom>
              <a:avLst/>
              <a:gdLst/>
              <a:ahLst/>
              <a:cxnLst/>
              <a:rect l="l" t="t" r="r" b="b"/>
              <a:pathLst>
                <a:path w="434" h="367" extrusionOk="0">
                  <a:moveTo>
                    <a:pt x="343" y="1"/>
                  </a:moveTo>
                  <a:cubicBezTo>
                    <a:pt x="343" y="1"/>
                    <a:pt x="228" y="46"/>
                    <a:pt x="0" y="161"/>
                  </a:cubicBezTo>
                  <a:cubicBezTo>
                    <a:pt x="23" y="206"/>
                    <a:pt x="69" y="275"/>
                    <a:pt x="114" y="366"/>
                  </a:cubicBezTo>
                  <a:cubicBezTo>
                    <a:pt x="320" y="252"/>
                    <a:pt x="434" y="183"/>
                    <a:pt x="434" y="183"/>
                  </a:cubicBezTo>
                  <a:cubicBezTo>
                    <a:pt x="388" y="92"/>
                    <a:pt x="365" y="46"/>
                    <a:pt x="343" y="1"/>
                  </a:cubicBezTo>
                  <a:close/>
                </a:path>
              </a:pathLst>
            </a:custGeom>
            <a:solidFill>
              <a:srgbClr val="FF8FDA"/>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2" name="Google Shape;5902;p127"/>
            <p:cNvSpPr/>
            <p:nvPr/>
          </p:nvSpPr>
          <p:spPr>
            <a:xfrm>
              <a:off x="2134900" y="3037525"/>
              <a:ext cx="9150" cy="5725"/>
            </a:xfrm>
            <a:custGeom>
              <a:avLst/>
              <a:gdLst/>
              <a:ahLst/>
              <a:cxnLst/>
              <a:rect l="l" t="t" r="r" b="b"/>
              <a:pathLst>
                <a:path w="366" h="229" extrusionOk="0">
                  <a:moveTo>
                    <a:pt x="343" y="0"/>
                  </a:moveTo>
                  <a:cubicBezTo>
                    <a:pt x="343" y="0"/>
                    <a:pt x="229" y="46"/>
                    <a:pt x="0" y="160"/>
                  </a:cubicBezTo>
                  <a:cubicBezTo>
                    <a:pt x="0" y="160"/>
                    <a:pt x="0" y="183"/>
                    <a:pt x="23" y="229"/>
                  </a:cubicBezTo>
                  <a:cubicBezTo>
                    <a:pt x="251" y="114"/>
                    <a:pt x="366" y="69"/>
                    <a:pt x="366" y="69"/>
                  </a:cubicBezTo>
                  <a:cubicBezTo>
                    <a:pt x="343" y="23"/>
                    <a:pt x="343" y="0"/>
                    <a:pt x="343" y="0"/>
                  </a:cubicBezTo>
                  <a:close/>
                </a:path>
              </a:pathLst>
            </a:custGeom>
            <a:solidFill>
              <a:srgbClr val="FF86D2"/>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3" name="Google Shape;5903;p127"/>
            <p:cNvSpPr/>
            <p:nvPr/>
          </p:nvSpPr>
          <p:spPr>
            <a:xfrm>
              <a:off x="2133175" y="3034100"/>
              <a:ext cx="10300" cy="7450"/>
            </a:xfrm>
            <a:custGeom>
              <a:avLst/>
              <a:gdLst/>
              <a:ahLst/>
              <a:cxnLst/>
              <a:rect l="l" t="t" r="r" b="b"/>
              <a:pathLst>
                <a:path w="412" h="298" extrusionOk="0">
                  <a:moveTo>
                    <a:pt x="343" y="0"/>
                  </a:moveTo>
                  <a:cubicBezTo>
                    <a:pt x="343" y="0"/>
                    <a:pt x="229" y="69"/>
                    <a:pt x="1" y="183"/>
                  </a:cubicBezTo>
                  <a:cubicBezTo>
                    <a:pt x="24" y="229"/>
                    <a:pt x="46" y="251"/>
                    <a:pt x="69" y="297"/>
                  </a:cubicBezTo>
                  <a:cubicBezTo>
                    <a:pt x="298" y="183"/>
                    <a:pt x="412" y="137"/>
                    <a:pt x="412" y="137"/>
                  </a:cubicBezTo>
                  <a:cubicBezTo>
                    <a:pt x="389" y="92"/>
                    <a:pt x="366" y="46"/>
                    <a:pt x="343" y="0"/>
                  </a:cubicBezTo>
                  <a:close/>
                </a:path>
              </a:pathLst>
            </a:custGeom>
            <a:solidFill>
              <a:srgbClr val="FF84CF"/>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4" name="Google Shape;5904;p127"/>
            <p:cNvSpPr/>
            <p:nvPr/>
          </p:nvSpPr>
          <p:spPr>
            <a:xfrm>
              <a:off x="2131475" y="3031250"/>
              <a:ext cx="10300" cy="7450"/>
            </a:xfrm>
            <a:custGeom>
              <a:avLst/>
              <a:gdLst/>
              <a:ahLst/>
              <a:cxnLst/>
              <a:rect l="l" t="t" r="r" b="b"/>
              <a:pathLst>
                <a:path w="412" h="298" extrusionOk="0">
                  <a:moveTo>
                    <a:pt x="343" y="0"/>
                  </a:moveTo>
                  <a:cubicBezTo>
                    <a:pt x="343" y="0"/>
                    <a:pt x="229" y="46"/>
                    <a:pt x="0" y="160"/>
                  </a:cubicBezTo>
                  <a:cubicBezTo>
                    <a:pt x="23" y="206"/>
                    <a:pt x="46" y="251"/>
                    <a:pt x="69" y="297"/>
                  </a:cubicBezTo>
                  <a:cubicBezTo>
                    <a:pt x="297" y="183"/>
                    <a:pt x="411" y="114"/>
                    <a:pt x="411" y="114"/>
                  </a:cubicBezTo>
                  <a:cubicBezTo>
                    <a:pt x="388" y="69"/>
                    <a:pt x="366" y="46"/>
                    <a:pt x="343" y="0"/>
                  </a:cubicBezTo>
                  <a:close/>
                </a:path>
              </a:pathLst>
            </a:custGeom>
            <a:solidFill>
              <a:srgbClr val="FF80CB"/>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5" name="Google Shape;5905;p127"/>
            <p:cNvSpPr/>
            <p:nvPr/>
          </p:nvSpPr>
          <p:spPr>
            <a:xfrm>
              <a:off x="2130325" y="3027825"/>
              <a:ext cx="9725" cy="7450"/>
            </a:xfrm>
            <a:custGeom>
              <a:avLst/>
              <a:gdLst/>
              <a:ahLst/>
              <a:cxnLst/>
              <a:rect l="l" t="t" r="r" b="b"/>
              <a:pathLst>
                <a:path w="389" h="298" extrusionOk="0">
                  <a:moveTo>
                    <a:pt x="320" y="0"/>
                  </a:moveTo>
                  <a:cubicBezTo>
                    <a:pt x="320" y="0"/>
                    <a:pt x="206" y="69"/>
                    <a:pt x="1" y="183"/>
                  </a:cubicBezTo>
                  <a:cubicBezTo>
                    <a:pt x="24" y="206"/>
                    <a:pt x="24" y="251"/>
                    <a:pt x="46" y="297"/>
                  </a:cubicBezTo>
                  <a:cubicBezTo>
                    <a:pt x="275" y="183"/>
                    <a:pt x="389" y="137"/>
                    <a:pt x="389" y="137"/>
                  </a:cubicBezTo>
                  <a:cubicBezTo>
                    <a:pt x="366" y="92"/>
                    <a:pt x="343" y="46"/>
                    <a:pt x="320" y="0"/>
                  </a:cubicBezTo>
                  <a:close/>
                </a:path>
              </a:pathLst>
            </a:custGeom>
            <a:solidFill>
              <a:srgbClr val="FF78C4"/>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6" name="Google Shape;5906;p127"/>
            <p:cNvSpPr/>
            <p:nvPr/>
          </p:nvSpPr>
          <p:spPr>
            <a:xfrm>
              <a:off x="2128625" y="3024975"/>
              <a:ext cx="9725" cy="7425"/>
            </a:xfrm>
            <a:custGeom>
              <a:avLst/>
              <a:gdLst/>
              <a:ahLst/>
              <a:cxnLst/>
              <a:rect l="l" t="t" r="r" b="b"/>
              <a:pathLst>
                <a:path w="389" h="297" extrusionOk="0">
                  <a:moveTo>
                    <a:pt x="320" y="0"/>
                  </a:moveTo>
                  <a:cubicBezTo>
                    <a:pt x="320" y="0"/>
                    <a:pt x="206" y="46"/>
                    <a:pt x="0" y="160"/>
                  </a:cubicBezTo>
                  <a:cubicBezTo>
                    <a:pt x="23" y="206"/>
                    <a:pt x="46" y="251"/>
                    <a:pt x="69" y="297"/>
                  </a:cubicBezTo>
                  <a:cubicBezTo>
                    <a:pt x="274" y="183"/>
                    <a:pt x="388" y="114"/>
                    <a:pt x="388" y="114"/>
                  </a:cubicBezTo>
                  <a:cubicBezTo>
                    <a:pt x="365" y="69"/>
                    <a:pt x="343" y="23"/>
                    <a:pt x="320" y="0"/>
                  </a:cubicBezTo>
                  <a:close/>
                </a:path>
              </a:pathLst>
            </a:custGeom>
            <a:solidFill>
              <a:srgbClr val="FF72BD"/>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7" name="Google Shape;5907;p127"/>
            <p:cNvSpPr/>
            <p:nvPr/>
          </p:nvSpPr>
          <p:spPr>
            <a:xfrm>
              <a:off x="2127475" y="3023250"/>
              <a:ext cx="9150" cy="5725"/>
            </a:xfrm>
            <a:custGeom>
              <a:avLst/>
              <a:gdLst/>
              <a:ahLst/>
              <a:cxnLst/>
              <a:rect l="l" t="t" r="r" b="b"/>
              <a:pathLst>
                <a:path w="366" h="229" extrusionOk="0">
                  <a:moveTo>
                    <a:pt x="343" y="1"/>
                  </a:moveTo>
                  <a:cubicBezTo>
                    <a:pt x="343" y="1"/>
                    <a:pt x="229" y="46"/>
                    <a:pt x="1" y="161"/>
                  </a:cubicBezTo>
                  <a:cubicBezTo>
                    <a:pt x="23" y="206"/>
                    <a:pt x="46" y="229"/>
                    <a:pt x="46" y="229"/>
                  </a:cubicBezTo>
                  <a:cubicBezTo>
                    <a:pt x="252" y="115"/>
                    <a:pt x="366" y="69"/>
                    <a:pt x="366" y="69"/>
                  </a:cubicBezTo>
                  <a:cubicBezTo>
                    <a:pt x="366" y="69"/>
                    <a:pt x="366" y="46"/>
                    <a:pt x="343" y="1"/>
                  </a:cubicBezTo>
                  <a:close/>
                </a:path>
              </a:pathLst>
            </a:custGeom>
            <a:solidFill>
              <a:srgbClr val="FF6DB8"/>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8" name="Google Shape;5908;p127"/>
            <p:cNvSpPr/>
            <p:nvPr/>
          </p:nvSpPr>
          <p:spPr>
            <a:xfrm>
              <a:off x="2125200" y="3018700"/>
              <a:ext cx="10850" cy="8575"/>
            </a:xfrm>
            <a:custGeom>
              <a:avLst/>
              <a:gdLst/>
              <a:ahLst/>
              <a:cxnLst/>
              <a:rect l="l" t="t" r="r" b="b"/>
              <a:pathLst>
                <a:path w="434" h="343" extrusionOk="0">
                  <a:moveTo>
                    <a:pt x="343" y="0"/>
                  </a:moveTo>
                  <a:cubicBezTo>
                    <a:pt x="343" y="0"/>
                    <a:pt x="229" y="46"/>
                    <a:pt x="0" y="160"/>
                  </a:cubicBezTo>
                  <a:cubicBezTo>
                    <a:pt x="46" y="251"/>
                    <a:pt x="69" y="297"/>
                    <a:pt x="92" y="343"/>
                  </a:cubicBezTo>
                  <a:cubicBezTo>
                    <a:pt x="320" y="228"/>
                    <a:pt x="434" y="183"/>
                    <a:pt x="434" y="183"/>
                  </a:cubicBezTo>
                  <a:cubicBezTo>
                    <a:pt x="411" y="137"/>
                    <a:pt x="365" y="69"/>
                    <a:pt x="343" y="0"/>
                  </a:cubicBezTo>
                  <a:close/>
                </a:path>
              </a:pathLst>
            </a:custGeom>
            <a:solidFill>
              <a:srgbClr val="FF6AB5"/>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9" name="Google Shape;5909;p127"/>
            <p:cNvSpPr/>
            <p:nvPr/>
          </p:nvSpPr>
          <p:spPr>
            <a:xfrm>
              <a:off x="2135475" y="3039225"/>
              <a:ext cx="10850" cy="9175"/>
            </a:xfrm>
            <a:custGeom>
              <a:avLst/>
              <a:gdLst/>
              <a:ahLst/>
              <a:cxnLst/>
              <a:rect l="l" t="t" r="r" b="b"/>
              <a:pathLst>
                <a:path w="434" h="367" extrusionOk="0">
                  <a:moveTo>
                    <a:pt x="343" y="1"/>
                  </a:moveTo>
                  <a:cubicBezTo>
                    <a:pt x="228" y="46"/>
                    <a:pt x="114" y="115"/>
                    <a:pt x="0" y="161"/>
                  </a:cubicBezTo>
                  <a:cubicBezTo>
                    <a:pt x="23" y="206"/>
                    <a:pt x="69" y="275"/>
                    <a:pt x="114" y="366"/>
                  </a:cubicBezTo>
                  <a:cubicBezTo>
                    <a:pt x="228" y="298"/>
                    <a:pt x="320" y="252"/>
                    <a:pt x="434" y="183"/>
                  </a:cubicBezTo>
                  <a:cubicBezTo>
                    <a:pt x="388" y="92"/>
                    <a:pt x="365" y="46"/>
                    <a:pt x="343" y="1"/>
                  </a:cubicBezTo>
                  <a:close/>
                </a:path>
              </a:pathLst>
            </a:custGeom>
            <a:solidFill>
              <a:srgbClr val="FF8FDA"/>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0" name="Google Shape;5910;p127"/>
            <p:cNvSpPr/>
            <p:nvPr/>
          </p:nvSpPr>
          <p:spPr>
            <a:xfrm>
              <a:off x="2134900" y="3037525"/>
              <a:ext cx="9150" cy="5725"/>
            </a:xfrm>
            <a:custGeom>
              <a:avLst/>
              <a:gdLst/>
              <a:ahLst/>
              <a:cxnLst/>
              <a:rect l="l" t="t" r="r" b="b"/>
              <a:pathLst>
                <a:path w="366" h="229" extrusionOk="0">
                  <a:moveTo>
                    <a:pt x="343" y="0"/>
                  </a:moveTo>
                  <a:cubicBezTo>
                    <a:pt x="229" y="46"/>
                    <a:pt x="114" y="114"/>
                    <a:pt x="0" y="160"/>
                  </a:cubicBezTo>
                  <a:cubicBezTo>
                    <a:pt x="0" y="160"/>
                    <a:pt x="0" y="183"/>
                    <a:pt x="23" y="229"/>
                  </a:cubicBezTo>
                  <a:cubicBezTo>
                    <a:pt x="137" y="183"/>
                    <a:pt x="251" y="114"/>
                    <a:pt x="366" y="69"/>
                  </a:cubicBezTo>
                  <a:cubicBezTo>
                    <a:pt x="343" y="23"/>
                    <a:pt x="343" y="0"/>
                    <a:pt x="343" y="0"/>
                  </a:cubicBezTo>
                  <a:close/>
                </a:path>
              </a:pathLst>
            </a:custGeom>
            <a:solidFill>
              <a:srgbClr val="FF86D2"/>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1" name="Google Shape;5911;p127"/>
            <p:cNvSpPr/>
            <p:nvPr/>
          </p:nvSpPr>
          <p:spPr>
            <a:xfrm>
              <a:off x="2133175" y="3034100"/>
              <a:ext cx="10300" cy="7450"/>
            </a:xfrm>
            <a:custGeom>
              <a:avLst/>
              <a:gdLst/>
              <a:ahLst/>
              <a:cxnLst/>
              <a:rect l="l" t="t" r="r" b="b"/>
              <a:pathLst>
                <a:path w="412" h="298" extrusionOk="0">
                  <a:moveTo>
                    <a:pt x="343" y="0"/>
                  </a:moveTo>
                  <a:cubicBezTo>
                    <a:pt x="229" y="69"/>
                    <a:pt x="115" y="115"/>
                    <a:pt x="1" y="183"/>
                  </a:cubicBezTo>
                  <a:cubicBezTo>
                    <a:pt x="24" y="229"/>
                    <a:pt x="46" y="274"/>
                    <a:pt x="69" y="297"/>
                  </a:cubicBezTo>
                  <a:cubicBezTo>
                    <a:pt x="183" y="251"/>
                    <a:pt x="298" y="183"/>
                    <a:pt x="412" y="137"/>
                  </a:cubicBezTo>
                  <a:cubicBezTo>
                    <a:pt x="389" y="92"/>
                    <a:pt x="366" y="46"/>
                    <a:pt x="343" y="0"/>
                  </a:cubicBezTo>
                  <a:close/>
                </a:path>
              </a:pathLst>
            </a:custGeom>
            <a:solidFill>
              <a:srgbClr val="FF84CF"/>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2" name="Google Shape;5912;p127"/>
            <p:cNvSpPr/>
            <p:nvPr/>
          </p:nvSpPr>
          <p:spPr>
            <a:xfrm>
              <a:off x="2131475" y="3031250"/>
              <a:ext cx="10300" cy="7450"/>
            </a:xfrm>
            <a:custGeom>
              <a:avLst/>
              <a:gdLst/>
              <a:ahLst/>
              <a:cxnLst/>
              <a:rect l="l" t="t" r="r" b="b"/>
              <a:pathLst>
                <a:path w="412" h="298" extrusionOk="0">
                  <a:moveTo>
                    <a:pt x="343" y="0"/>
                  </a:moveTo>
                  <a:cubicBezTo>
                    <a:pt x="229" y="46"/>
                    <a:pt x="114" y="114"/>
                    <a:pt x="0" y="160"/>
                  </a:cubicBezTo>
                  <a:cubicBezTo>
                    <a:pt x="23" y="206"/>
                    <a:pt x="46" y="251"/>
                    <a:pt x="69" y="297"/>
                  </a:cubicBezTo>
                  <a:cubicBezTo>
                    <a:pt x="183" y="229"/>
                    <a:pt x="297" y="183"/>
                    <a:pt x="411" y="114"/>
                  </a:cubicBezTo>
                  <a:cubicBezTo>
                    <a:pt x="388" y="69"/>
                    <a:pt x="366" y="46"/>
                    <a:pt x="343" y="0"/>
                  </a:cubicBezTo>
                  <a:close/>
                </a:path>
              </a:pathLst>
            </a:custGeom>
            <a:solidFill>
              <a:srgbClr val="FF80CB"/>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3" name="Google Shape;5913;p127"/>
            <p:cNvSpPr/>
            <p:nvPr/>
          </p:nvSpPr>
          <p:spPr>
            <a:xfrm>
              <a:off x="2130325" y="3027825"/>
              <a:ext cx="9725" cy="7450"/>
            </a:xfrm>
            <a:custGeom>
              <a:avLst/>
              <a:gdLst/>
              <a:ahLst/>
              <a:cxnLst/>
              <a:rect l="l" t="t" r="r" b="b"/>
              <a:pathLst>
                <a:path w="389" h="298" extrusionOk="0">
                  <a:moveTo>
                    <a:pt x="320" y="0"/>
                  </a:moveTo>
                  <a:cubicBezTo>
                    <a:pt x="206" y="69"/>
                    <a:pt x="92" y="114"/>
                    <a:pt x="1" y="183"/>
                  </a:cubicBezTo>
                  <a:cubicBezTo>
                    <a:pt x="24" y="206"/>
                    <a:pt x="24" y="251"/>
                    <a:pt x="46" y="297"/>
                  </a:cubicBezTo>
                  <a:cubicBezTo>
                    <a:pt x="160" y="251"/>
                    <a:pt x="275" y="183"/>
                    <a:pt x="389" y="137"/>
                  </a:cubicBezTo>
                  <a:cubicBezTo>
                    <a:pt x="366" y="92"/>
                    <a:pt x="343" y="46"/>
                    <a:pt x="320" y="0"/>
                  </a:cubicBezTo>
                  <a:close/>
                </a:path>
              </a:pathLst>
            </a:custGeom>
            <a:solidFill>
              <a:srgbClr val="FF78C4"/>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4" name="Google Shape;5914;p127"/>
            <p:cNvSpPr/>
            <p:nvPr/>
          </p:nvSpPr>
          <p:spPr>
            <a:xfrm>
              <a:off x="2128625" y="3024975"/>
              <a:ext cx="9725" cy="7425"/>
            </a:xfrm>
            <a:custGeom>
              <a:avLst/>
              <a:gdLst/>
              <a:ahLst/>
              <a:cxnLst/>
              <a:rect l="l" t="t" r="r" b="b"/>
              <a:pathLst>
                <a:path w="389" h="297" extrusionOk="0">
                  <a:moveTo>
                    <a:pt x="320" y="0"/>
                  </a:moveTo>
                  <a:cubicBezTo>
                    <a:pt x="206" y="46"/>
                    <a:pt x="114" y="114"/>
                    <a:pt x="0" y="160"/>
                  </a:cubicBezTo>
                  <a:cubicBezTo>
                    <a:pt x="23" y="206"/>
                    <a:pt x="46" y="251"/>
                    <a:pt x="69" y="297"/>
                  </a:cubicBezTo>
                  <a:cubicBezTo>
                    <a:pt x="160" y="228"/>
                    <a:pt x="274" y="183"/>
                    <a:pt x="388" y="114"/>
                  </a:cubicBezTo>
                  <a:cubicBezTo>
                    <a:pt x="365" y="69"/>
                    <a:pt x="343" y="46"/>
                    <a:pt x="320" y="0"/>
                  </a:cubicBezTo>
                  <a:close/>
                </a:path>
              </a:pathLst>
            </a:custGeom>
            <a:solidFill>
              <a:srgbClr val="FF72BD"/>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5" name="Google Shape;5915;p127"/>
            <p:cNvSpPr/>
            <p:nvPr/>
          </p:nvSpPr>
          <p:spPr>
            <a:xfrm>
              <a:off x="2127475" y="3023250"/>
              <a:ext cx="9150" cy="5725"/>
            </a:xfrm>
            <a:custGeom>
              <a:avLst/>
              <a:gdLst/>
              <a:ahLst/>
              <a:cxnLst/>
              <a:rect l="l" t="t" r="r" b="b"/>
              <a:pathLst>
                <a:path w="366" h="229" extrusionOk="0">
                  <a:moveTo>
                    <a:pt x="343" y="1"/>
                  </a:moveTo>
                  <a:cubicBezTo>
                    <a:pt x="229" y="46"/>
                    <a:pt x="115" y="115"/>
                    <a:pt x="1" y="161"/>
                  </a:cubicBezTo>
                  <a:cubicBezTo>
                    <a:pt x="23" y="206"/>
                    <a:pt x="46" y="229"/>
                    <a:pt x="46" y="229"/>
                  </a:cubicBezTo>
                  <a:cubicBezTo>
                    <a:pt x="160" y="183"/>
                    <a:pt x="252" y="115"/>
                    <a:pt x="366" y="69"/>
                  </a:cubicBezTo>
                  <a:cubicBezTo>
                    <a:pt x="366" y="69"/>
                    <a:pt x="366" y="46"/>
                    <a:pt x="343" y="1"/>
                  </a:cubicBezTo>
                  <a:close/>
                </a:path>
              </a:pathLst>
            </a:custGeom>
            <a:solidFill>
              <a:srgbClr val="FF6DB8"/>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6" name="Google Shape;5916;p127"/>
            <p:cNvSpPr/>
            <p:nvPr/>
          </p:nvSpPr>
          <p:spPr>
            <a:xfrm>
              <a:off x="2125200" y="3018700"/>
              <a:ext cx="10850" cy="8575"/>
            </a:xfrm>
            <a:custGeom>
              <a:avLst/>
              <a:gdLst/>
              <a:ahLst/>
              <a:cxnLst/>
              <a:rect l="l" t="t" r="r" b="b"/>
              <a:pathLst>
                <a:path w="434" h="343" extrusionOk="0">
                  <a:moveTo>
                    <a:pt x="343" y="0"/>
                  </a:moveTo>
                  <a:cubicBezTo>
                    <a:pt x="229" y="46"/>
                    <a:pt x="114" y="91"/>
                    <a:pt x="0" y="160"/>
                  </a:cubicBezTo>
                  <a:cubicBezTo>
                    <a:pt x="46" y="251"/>
                    <a:pt x="69" y="297"/>
                    <a:pt x="92" y="343"/>
                  </a:cubicBezTo>
                  <a:cubicBezTo>
                    <a:pt x="206" y="297"/>
                    <a:pt x="320" y="228"/>
                    <a:pt x="434" y="183"/>
                  </a:cubicBezTo>
                  <a:cubicBezTo>
                    <a:pt x="411" y="137"/>
                    <a:pt x="365" y="69"/>
                    <a:pt x="343" y="0"/>
                  </a:cubicBezTo>
                  <a:close/>
                </a:path>
              </a:pathLst>
            </a:custGeom>
            <a:solidFill>
              <a:srgbClr val="FF6AB5"/>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7" name="Google Shape;5917;p127"/>
            <p:cNvSpPr/>
            <p:nvPr/>
          </p:nvSpPr>
          <p:spPr>
            <a:xfrm>
              <a:off x="2084675" y="3043225"/>
              <a:ext cx="53675" cy="30850"/>
            </a:xfrm>
            <a:custGeom>
              <a:avLst/>
              <a:gdLst/>
              <a:ahLst/>
              <a:cxnLst/>
              <a:rect l="l" t="t" r="r" b="b"/>
              <a:pathLst>
                <a:path w="2147" h="1234" extrusionOk="0">
                  <a:moveTo>
                    <a:pt x="2032" y="1"/>
                  </a:moveTo>
                  <a:cubicBezTo>
                    <a:pt x="1370" y="343"/>
                    <a:pt x="1" y="1051"/>
                    <a:pt x="1" y="1051"/>
                  </a:cubicBezTo>
                  <a:cubicBezTo>
                    <a:pt x="24" y="1073"/>
                    <a:pt x="69" y="1142"/>
                    <a:pt x="115" y="1233"/>
                  </a:cubicBezTo>
                  <a:cubicBezTo>
                    <a:pt x="115" y="1233"/>
                    <a:pt x="1462" y="548"/>
                    <a:pt x="2146" y="206"/>
                  </a:cubicBezTo>
                  <a:cubicBezTo>
                    <a:pt x="2101" y="115"/>
                    <a:pt x="2055" y="46"/>
                    <a:pt x="2032" y="1"/>
                  </a:cubicBezTo>
                  <a:close/>
                </a:path>
              </a:pathLst>
            </a:custGeom>
            <a:solidFill>
              <a:srgbClr val="FF8FDA"/>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8" name="Google Shape;5918;p127"/>
            <p:cNvSpPr/>
            <p:nvPr/>
          </p:nvSpPr>
          <p:spPr>
            <a:xfrm>
              <a:off x="2084100" y="3041525"/>
              <a:ext cx="51400" cy="27975"/>
            </a:xfrm>
            <a:custGeom>
              <a:avLst/>
              <a:gdLst/>
              <a:ahLst/>
              <a:cxnLst/>
              <a:rect l="l" t="t" r="r" b="b"/>
              <a:pathLst>
                <a:path w="2056" h="1119" extrusionOk="0">
                  <a:moveTo>
                    <a:pt x="2032" y="0"/>
                  </a:moveTo>
                  <a:cubicBezTo>
                    <a:pt x="1348" y="343"/>
                    <a:pt x="1" y="1050"/>
                    <a:pt x="1" y="1050"/>
                  </a:cubicBezTo>
                  <a:cubicBezTo>
                    <a:pt x="1" y="1050"/>
                    <a:pt x="1" y="1073"/>
                    <a:pt x="24" y="1119"/>
                  </a:cubicBezTo>
                  <a:cubicBezTo>
                    <a:pt x="24" y="1119"/>
                    <a:pt x="1393" y="411"/>
                    <a:pt x="2055" y="69"/>
                  </a:cubicBezTo>
                  <a:cubicBezTo>
                    <a:pt x="2032" y="23"/>
                    <a:pt x="2032" y="0"/>
                    <a:pt x="2032" y="0"/>
                  </a:cubicBezTo>
                  <a:close/>
                </a:path>
              </a:pathLst>
            </a:custGeom>
            <a:solidFill>
              <a:srgbClr val="FF86D2"/>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9" name="Google Shape;5919;p127"/>
            <p:cNvSpPr/>
            <p:nvPr/>
          </p:nvSpPr>
          <p:spPr>
            <a:xfrm>
              <a:off x="2082400" y="3038675"/>
              <a:ext cx="52525" cy="29125"/>
            </a:xfrm>
            <a:custGeom>
              <a:avLst/>
              <a:gdLst/>
              <a:ahLst/>
              <a:cxnLst/>
              <a:rect l="l" t="t" r="r" b="b"/>
              <a:pathLst>
                <a:path w="2101" h="1165" extrusionOk="0">
                  <a:moveTo>
                    <a:pt x="2032" y="0"/>
                  </a:moveTo>
                  <a:cubicBezTo>
                    <a:pt x="1347" y="342"/>
                    <a:pt x="0" y="1027"/>
                    <a:pt x="0" y="1027"/>
                  </a:cubicBezTo>
                  <a:cubicBezTo>
                    <a:pt x="23" y="1073"/>
                    <a:pt x="46" y="1118"/>
                    <a:pt x="69" y="1164"/>
                  </a:cubicBezTo>
                  <a:cubicBezTo>
                    <a:pt x="69" y="1164"/>
                    <a:pt x="1416" y="457"/>
                    <a:pt x="2100" y="114"/>
                  </a:cubicBezTo>
                  <a:cubicBezTo>
                    <a:pt x="2077" y="91"/>
                    <a:pt x="2055" y="46"/>
                    <a:pt x="2032" y="0"/>
                  </a:cubicBezTo>
                  <a:close/>
                </a:path>
              </a:pathLst>
            </a:custGeom>
            <a:solidFill>
              <a:srgbClr val="FF84CF"/>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0" name="Google Shape;5920;p127"/>
            <p:cNvSpPr/>
            <p:nvPr/>
          </p:nvSpPr>
          <p:spPr>
            <a:xfrm>
              <a:off x="2080675" y="3035250"/>
              <a:ext cx="52525" cy="29125"/>
            </a:xfrm>
            <a:custGeom>
              <a:avLst/>
              <a:gdLst/>
              <a:ahLst/>
              <a:cxnLst/>
              <a:rect l="l" t="t" r="r" b="b"/>
              <a:pathLst>
                <a:path w="2101" h="1165" extrusionOk="0">
                  <a:moveTo>
                    <a:pt x="2032" y="0"/>
                  </a:moveTo>
                  <a:cubicBezTo>
                    <a:pt x="1370" y="342"/>
                    <a:pt x="1" y="1050"/>
                    <a:pt x="1" y="1050"/>
                  </a:cubicBezTo>
                  <a:cubicBezTo>
                    <a:pt x="24" y="1096"/>
                    <a:pt x="47" y="1119"/>
                    <a:pt x="69" y="1164"/>
                  </a:cubicBezTo>
                  <a:cubicBezTo>
                    <a:pt x="69" y="1164"/>
                    <a:pt x="1416" y="479"/>
                    <a:pt x="2101" y="137"/>
                  </a:cubicBezTo>
                  <a:cubicBezTo>
                    <a:pt x="2078" y="91"/>
                    <a:pt x="2055" y="46"/>
                    <a:pt x="2032" y="0"/>
                  </a:cubicBezTo>
                  <a:close/>
                </a:path>
              </a:pathLst>
            </a:custGeom>
            <a:solidFill>
              <a:srgbClr val="FF80CB"/>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1" name="Google Shape;5921;p127"/>
            <p:cNvSpPr/>
            <p:nvPr/>
          </p:nvSpPr>
          <p:spPr>
            <a:xfrm>
              <a:off x="2079550" y="3032375"/>
              <a:ext cx="51950" cy="29150"/>
            </a:xfrm>
            <a:custGeom>
              <a:avLst/>
              <a:gdLst/>
              <a:ahLst/>
              <a:cxnLst/>
              <a:rect l="l" t="t" r="r" b="b"/>
              <a:pathLst>
                <a:path w="2078" h="1166" extrusionOk="0">
                  <a:moveTo>
                    <a:pt x="2032" y="1"/>
                  </a:moveTo>
                  <a:cubicBezTo>
                    <a:pt x="1347" y="343"/>
                    <a:pt x="0" y="1028"/>
                    <a:pt x="0" y="1028"/>
                  </a:cubicBezTo>
                  <a:cubicBezTo>
                    <a:pt x="0" y="1074"/>
                    <a:pt x="23" y="1119"/>
                    <a:pt x="46" y="1165"/>
                  </a:cubicBezTo>
                  <a:cubicBezTo>
                    <a:pt x="46" y="1165"/>
                    <a:pt x="1415" y="457"/>
                    <a:pt x="2077" y="115"/>
                  </a:cubicBezTo>
                  <a:cubicBezTo>
                    <a:pt x="2055" y="69"/>
                    <a:pt x="2055" y="24"/>
                    <a:pt x="2032" y="1"/>
                  </a:cubicBezTo>
                  <a:close/>
                </a:path>
              </a:pathLst>
            </a:custGeom>
            <a:solidFill>
              <a:srgbClr val="FF78C4"/>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2" name="Google Shape;5922;p127"/>
            <p:cNvSpPr/>
            <p:nvPr/>
          </p:nvSpPr>
          <p:spPr>
            <a:xfrm>
              <a:off x="2077825" y="3028950"/>
              <a:ext cx="52525" cy="29150"/>
            </a:xfrm>
            <a:custGeom>
              <a:avLst/>
              <a:gdLst/>
              <a:ahLst/>
              <a:cxnLst/>
              <a:rect l="l" t="t" r="r" b="b"/>
              <a:pathLst>
                <a:path w="2101" h="1166" extrusionOk="0">
                  <a:moveTo>
                    <a:pt x="2032" y="1"/>
                  </a:moveTo>
                  <a:cubicBezTo>
                    <a:pt x="1347" y="343"/>
                    <a:pt x="1" y="1028"/>
                    <a:pt x="1" y="1028"/>
                  </a:cubicBezTo>
                  <a:cubicBezTo>
                    <a:pt x="24" y="1074"/>
                    <a:pt x="46" y="1119"/>
                    <a:pt x="69" y="1165"/>
                  </a:cubicBezTo>
                  <a:cubicBezTo>
                    <a:pt x="69" y="1165"/>
                    <a:pt x="1416" y="480"/>
                    <a:pt x="2101" y="138"/>
                  </a:cubicBezTo>
                  <a:cubicBezTo>
                    <a:pt x="2078" y="92"/>
                    <a:pt x="2055" y="47"/>
                    <a:pt x="2032" y="1"/>
                  </a:cubicBezTo>
                  <a:close/>
                </a:path>
              </a:pathLst>
            </a:custGeom>
            <a:solidFill>
              <a:srgbClr val="FF72BD"/>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3" name="Google Shape;5923;p127"/>
            <p:cNvSpPr/>
            <p:nvPr/>
          </p:nvSpPr>
          <p:spPr>
            <a:xfrm>
              <a:off x="2076700" y="3027250"/>
              <a:ext cx="51950" cy="27425"/>
            </a:xfrm>
            <a:custGeom>
              <a:avLst/>
              <a:gdLst/>
              <a:ahLst/>
              <a:cxnLst/>
              <a:rect l="l" t="t" r="r" b="b"/>
              <a:pathLst>
                <a:path w="2078" h="1097" extrusionOk="0">
                  <a:moveTo>
                    <a:pt x="2032" y="1"/>
                  </a:moveTo>
                  <a:cubicBezTo>
                    <a:pt x="1370" y="343"/>
                    <a:pt x="0" y="1050"/>
                    <a:pt x="0" y="1050"/>
                  </a:cubicBezTo>
                  <a:cubicBezTo>
                    <a:pt x="23" y="1096"/>
                    <a:pt x="46" y="1096"/>
                    <a:pt x="46" y="1096"/>
                  </a:cubicBezTo>
                  <a:cubicBezTo>
                    <a:pt x="46" y="1096"/>
                    <a:pt x="1392" y="411"/>
                    <a:pt x="2077" y="69"/>
                  </a:cubicBezTo>
                  <a:cubicBezTo>
                    <a:pt x="2077" y="69"/>
                    <a:pt x="2054" y="46"/>
                    <a:pt x="2032" y="1"/>
                  </a:cubicBezTo>
                  <a:close/>
                </a:path>
              </a:pathLst>
            </a:custGeom>
            <a:solidFill>
              <a:srgbClr val="FF6DB8"/>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4" name="Google Shape;5924;p127"/>
            <p:cNvSpPr/>
            <p:nvPr/>
          </p:nvSpPr>
          <p:spPr>
            <a:xfrm>
              <a:off x="2074400" y="3022675"/>
              <a:ext cx="53100" cy="30850"/>
            </a:xfrm>
            <a:custGeom>
              <a:avLst/>
              <a:gdLst/>
              <a:ahLst/>
              <a:cxnLst/>
              <a:rect l="l" t="t" r="r" b="b"/>
              <a:pathLst>
                <a:path w="2124" h="1234" extrusionOk="0">
                  <a:moveTo>
                    <a:pt x="2032" y="1"/>
                  </a:moveTo>
                  <a:cubicBezTo>
                    <a:pt x="1348" y="343"/>
                    <a:pt x="1" y="1028"/>
                    <a:pt x="1" y="1028"/>
                  </a:cubicBezTo>
                  <a:cubicBezTo>
                    <a:pt x="46" y="1119"/>
                    <a:pt x="69" y="1188"/>
                    <a:pt x="92" y="1233"/>
                  </a:cubicBezTo>
                  <a:cubicBezTo>
                    <a:pt x="92" y="1233"/>
                    <a:pt x="1462" y="526"/>
                    <a:pt x="2124" y="184"/>
                  </a:cubicBezTo>
                  <a:cubicBezTo>
                    <a:pt x="2101" y="138"/>
                    <a:pt x="2078" y="92"/>
                    <a:pt x="2032" y="1"/>
                  </a:cubicBezTo>
                  <a:close/>
                </a:path>
              </a:pathLst>
            </a:custGeom>
            <a:solidFill>
              <a:srgbClr val="FF6AB5"/>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5" name="Google Shape;5925;p127"/>
            <p:cNvSpPr/>
            <p:nvPr/>
          </p:nvSpPr>
          <p:spPr>
            <a:xfrm>
              <a:off x="2440750" y="2864625"/>
              <a:ext cx="54250" cy="323000"/>
            </a:xfrm>
            <a:custGeom>
              <a:avLst/>
              <a:gdLst/>
              <a:ahLst/>
              <a:cxnLst/>
              <a:rect l="l" t="t" r="r" b="b"/>
              <a:pathLst>
                <a:path w="2170" h="12920" extrusionOk="0">
                  <a:moveTo>
                    <a:pt x="1096" y="0"/>
                  </a:moveTo>
                  <a:cubicBezTo>
                    <a:pt x="503" y="0"/>
                    <a:pt x="1" y="480"/>
                    <a:pt x="1" y="1073"/>
                  </a:cubicBezTo>
                  <a:lnTo>
                    <a:pt x="1" y="11847"/>
                  </a:lnTo>
                  <a:cubicBezTo>
                    <a:pt x="1" y="12440"/>
                    <a:pt x="503" y="12919"/>
                    <a:pt x="1096" y="12919"/>
                  </a:cubicBezTo>
                  <a:cubicBezTo>
                    <a:pt x="1690" y="12919"/>
                    <a:pt x="2169" y="12440"/>
                    <a:pt x="2169" y="11847"/>
                  </a:cubicBezTo>
                  <a:lnTo>
                    <a:pt x="2169" y="1073"/>
                  </a:lnTo>
                  <a:cubicBezTo>
                    <a:pt x="2169" y="480"/>
                    <a:pt x="1690" y="0"/>
                    <a:pt x="1096" y="0"/>
                  </a:cubicBezTo>
                  <a:close/>
                </a:path>
              </a:pathLst>
            </a:custGeom>
            <a:solidFill>
              <a:schemeClr val="accent2"/>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6" name="Google Shape;5926;p127"/>
            <p:cNvSpPr/>
            <p:nvPr/>
          </p:nvSpPr>
          <p:spPr>
            <a:xfrm>
              <a:off x="2662725" y="3007850"/>
              <a:ext cx="54250" cy="179775"/>
            </a:xfrm>
            <a:custGeom>
              <a:avLst/>
              <a:gdLst/>
              <a:ahLst/>
              <a:cxnLst/>
              <a:rect l="l" t="t" r="r" b="b"/>
              <a:pathLst>
                <a:path w="2170" h="7191" extrusionOk="0">
                  <a:moveTo>
                    <a:pt x="1074" y="0"/>
                  </a:moveTo>
                  <a:cubicBezTo>
                    <a:pt x="480" y="0"/>
                    <a:pt x="1" y="503"/>
                    <a:pt x="1" y="1096"/>
                  </a:cubicBezTo>
                  <a:lnTo>
                    <a:pt x="1" y="6118"/>
                  </a:lnTo>
                  <a:cubicBezTo>
                    <a:pt x="1" y="6711"/>
                    <a:pt x="480" y="7190"/>
                    <a:pt x="1074" y="7190"/>
                  </a:cubicBezTo>
                  <a:cubicBezTo>
                    <a:pt x="1667" y="7190"/>
                    <a:pt x="2169" y="6711"/>
                    <a:pt x="2169" y="6118"/>
                  </a:cubicBezTo>
                  <a:lnTo>
                    <a:pt x="2169" y="1096"/>
                  </a:lnTo>
                  <a:cubicBezTo>
                    <a:pt x="2169" y="503"/>
                    <a:pt x="1667" y="0"/>
                    <a:pt x="1074" y="0"/>
                  </a:cubicBezTo>
                  <a:close/>
                </a:path>
              </a:pathLst>
            </a:custGeom>
            <a:solidFill>
              <a:schemeClr val="accent2"/>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7" name="Google Shape;5927;p127"/>
            <p:cNvSpPr/>
            <p:nvPr/>
          </p:nvSpPr>
          <p:spPr>
            <a:xfrm>
              <a:off x="2884125" y="2729950"/>
              <a:ext cx="54250" cy="457675"/>
            </a:xfrm>
            <a:custGeom>
              <a:avLst/>
              <a:gdLst/>
              <a:ahLst/>
              <a:cxnLst/>
              <a:rect l="l" t="t" r="r" b="b"/>
              <a:pathLst>
                <a:path w="2170" h="18307" extrusionOk="0">
                  <a:moveTo>
                    <a:pt x="1097" y="1"/>
                  </a:moveTo>
                  <a:cubicBezTo>
                    <a:pt x="503" y="1"/>
                    <a:pt x="1" y="480"/>
                    <a:pt x="1" y="1096"/>
                  </a:cubicBezTo>
                  <a:lnTo>
                    <a:pt x="1" y="17234"/>
                  </a:lnTo>
                  <a:cubicBezTo>
                    <a:pt x="1" y="17827"/>
                    <a:pt x="503" y="18306"/>
                    <a:pt x="1097" y="18306"/>
                  </a:cubicBezTo>
                  <a:cubicBezTo>
                    <a:pt x="1690" y="18306"/>
                    <a:pt x="2169" y="17827"/>
                    <a:pt x="2169" y="17234"/>
                  </a:cubicBezTo>
                  <a:lnTo>
                    <a:pt x="2169" y="1096"/>
                  </a:lnTo>
                  <a:cubicBezTo>
                    <a:pt x="2169" y="480"/>
                    <a:pt x="1690" y="1"/>
                    <a:pt x="1097" y="1"/>
                  </a:cubicBezTo>
                  <a:close/>
                </a:path>
              </a:pathLst>
            </a:custGeom>
            <a:solidFill>
              <a:schemeClr val="accent2"/>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8" name="Google Shape;5928;p127"/>
            <p:cNvSpPr/>
            <p:nvPr/>
          </p:nvSpPr>
          <p:spPr>
            <a:xfrm>
              <a:off x="3106100" y="2624950"/>
              <a:ext cx="54250" cy="562675"/>
            </a:xfrm>
            <a:custGeom>
              <a:avLst/>
              <a:gdLst/>
              <a:ahLst/>
              <a:cxnLst/>
              <a:rect l="l" t="t" r="r" b="b"/>
              <a:pathLst>
                <a:path w="2170" h="22507" extrusionOk="0">
                  <a:moveTo>
                    <a:pt x="1074" y="1"/>
                  </a:moveTo>
                  <a:cubicBezTo>
                    <a:pt x="480" y="1"/>
                    <a:pt x="1" y="503"/>
                    <a:pt x="1" y="1096"/>
                  </a:cubicBezTo>
                  <a:lnTo>
                    <a:pt x="1" y="21434"/>
                  </a:lnTo>
                  <a:cubicBezTo>
                    <a:pt x="1" y="22027"/>
                    <a:pt x="480" y="22506"/>
                    <a:pt x="1074" y="22506"/>
                  </a:cubicBezTo>
                  <a:cubicBezTo>
                    <a:pt x="1667" y="22506"/>
                    <a:pt x="2169" y="22027"/>
                    <a:pt x="2169" y="21434"/>
                  </a:cubicBezTo>
                  <a:lnTo>
                    <a:pt x="2169" y="1096"/>
                  </a:lnTo>
                  <a:cubicBezTo>
                    <a:pt x="2169" y="503"/>
                    <a:pt x="1667" y="1"/>
                    <a:pt x="1074" y="1"/>
                  </a:cubicBezTo>
                  <a:close/>
                </a:path>
              </a:pathLst>
            </a:custGeom>
            <a:solidFill>
              <a:schemeClr val="accent2"/>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9" name="Google Shape;5929;p127"/>
            <p:cNvSpPr/>
            <p:nvPr/>
          </p:nvSpPr>
          <p:spPr>
            <a:xfrm>
              <a:off x="3327525" y="2397850"/>
              <a:ext cx="54225" cy="789775"/>
            </a:xfrm>
            <a:custGeom>
              <a:avLst/>
              <a:gdLst/>
              <a:ahLst/>
              <a:cxnLst/>
              <a:rect l="l" t="t" r="r" b="b"/>
              <a:pathLst>
                <a:path w="2169" h="31591" extrusionOk="0">
                  <a:moveTo>
                    <a:pt x="1096" y="0"/>
                  </a:moveTo>
                  <a:cubicBezTo>
                    <a:pt x="502" y="0"/>
                    <a:pt x="0" y="480"/>
                    <a:pt x="0" y="1073"/>
                  </a:cubicBezTo>
                  <a:lnTo>
                    <a:pt x="0" y="30518"/>
                  </a:lnTo>
                  <a:cubicBezTo>
                    <a:pt x="0" y="31111"/>
                    <a:pt x="502" y="31590"/>
                    <a:pt x="1096" y="31590"/>
                  </a:cubicBezTo>
                  <a:cubicBezTo>
                    <a:pt x="1689" y="31590"/>
                    <a:pt x="2169" y="31111"/>
                    <a:pt x="2169" y="30518"/>
                  </a:cubicBezTo>
                  <a:lnTo>
                    <a:pt x="2169" y="1073"/>
                  </a:lnTo>
                  <a:cubicBezTo>
                    <a:pt x="2169" y="480"/>
                    <a:pt x="1689" y="0"/>
                    <a:pt x="1096" y="0"/>
                  </a:cubicBezTo>
                  <a:close/>
                </a:path>
              </a:pathLst>
            </a:custGeom>
            <a:solidFill>
              <a:schemeClr val="accent2"/>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0" name="Google Shape;5930;p127"/>
            <p:cNvSpPr/>
            <p:nvPr/>
          </p:nvSpPr>
          <p:spPr>
            <a:xfrm>
              <a:off x="3549500" y="2624950"/>
              <a:ext cx="54225" cy="562675"/>
            </a:xfrm>
            <a:custGeom>
              <a:avLst/>
              <a:gdLst/>
              <a:ahLst/>
              <a:cxnLst/>
              <a:rect l="l" t="t" r="r" b="b"/>
              <a:pathLst>
                <a:path w="2169" h="22507" extrusionOk="0">
                  <a:moveTo>
                    <a:pt x="1073" y="1"/>
                  </a:moveTo>
                  <a:cubicBezTo>
                    <a:pt x="480" y="1"/>
                    <a:pt x="0" y="503"/>
                    <a:pt x="0" y="1096"/>
                  </a:cubicBezTo>
                  <a:lnTo>
                    <a:pt x="0" y="21434"/>
                  </a:lnTo>
                  <a:cubicBezTo>
                    <a:pt x="0" y="22027"/>
                    <a:pt x="480" y="22506"/>
                    <a:pt x="1073" y="22506"/>
                  </a:cubicBezTo>
                  <a:cubicBezTo>
                    <a:pt x="1667" y="22506"/>
                    <a:pt x="2169" y="22027"/>
                    <a:pt x="2169" y="21434"/>
                  </a:cubicBezTo>
                  <a:lnTo>
                    <a:pt x="2169" y="1096"/>
                  </a:lnTo>
                  <a:cubicBezTo>
                    <a:pt x="2169" y="503"/>
                    <a:pt x="1667" y="1"/>
                    <a:pt x="1073" y="1"/>
                  </a:cubicBezTo>
                  <a:close/>
                </a:path>
              </a:pathLst>
            </a:custGeom>
            <a:solidFill>
              <a:schemeClr val="accent2"/>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1" name="Google Shape;5931;p127"/>
            <p:cNvSpPr/>
            <p:nvPr/>
          </p:nvSpPr>
          <p:spPr>
            <a:xfrm>
              <a:off x="1922625" y="2473825"/>
              <a:ext cx="2179275" cy="629925"/>
            </a:xfrm>
            <a:custGeom>
              <a:avLst/>
              <a:gdLst/>
              <a:ahLst/>
              <a:cxnLst/>
              <a:rect l="l" t="t" r="r" b="b"/>
              <a:pathLst>
                <a:path w="87171" h="25197" extrusionOk="0">
                  <a:moveTo>
                    <a:pt x="57529" y="1"/>
                  </a:moveTo>
                  <a:cubicBezTo>
                    <a:pt x="56807" y="1"/>
                    <a:pt x="55824" y="452"/>
                    <a:pt x="54804" y="2325"/>
                  </a:cubicBezTo>
                  <a:cubicBezTo>
                    <a:pt x="51837" y="7780"/>
                    <a:pt x="46564" y="11752"/>
                    <a:pt x="40675" y="12962"/>
                  </a:cubicBezTo>
                  <a:cubicBezTo>
                    <a:pt x="37662" y="13601"/>
                    <a:pt x="35790" y="16796"/>
                    <a:pt x="34124" y="19604"/>
                  </a:cubicBezTo>
                  <a:cubicBezTo>
                    <a:pt x="32846" y="21795"/>
                    <a:pt x="31636" y="23849"/>
                    <a:pt x="30289" y="24009"/>
                  </a:cubicBezTo>
                  <a:cubicBezTo>
                    <a:pt x="30067" y="24039"/>
                    <a:pt x="29856" y="24052"/>
                    <a:pt x="29654" y="24052"/>
                  </a:cubicBezTo>
                  <a:cubicBezTo>
                    <a:pt x="27977" y="24052"/>
                    <a:pt x="27008" y="23104"/>
                    <a:pt x="26295" y="22411"/>
                  </a:cubicBezTo>
                  <a:cubicBezTo>
                    <a:pt x="26135" y="22252"/>
                    <a:pt x="25998" y="22092"/>
                    <a:pt x="25861" y="22001"/>
                  </a:cubicBezTo>
                  <a:cubicBezTo>
                    <a:pt x="25496" y="21681"/>
                    <a:pt x="25177" y="21316"/>
                    <a:pt x="24834" y="20928"/>
                  </a:cubicBezTo>
                  <a:cubicBezTo>
                    <a:pt x="24492" y="20540"/>
                    <a:pt x="24127" y="20152"/>
                    <a:pt x="23716" y="19787"/>
                  </a:cubicBezTo>
                  <a:cubicBezTo>
                    <a:pt x="22403" y="18657"/>
                    <a:pt x="20601" y="18069"/>
                    <a:pt x="18603" y="18069"/>
                  </a:cubicBezTo>
                  <a:cubicBezTo>
                    <a:pt x="17612" y="18069"/>
                    <a:pt x="16573" y="18213"/>
                    <a:pt x="15522" y="18508"/>
                  </a:cubicBezTo>
                  <a:cubicBezTo>
                    <a:pt x="13536" y="19056"/>
                    <a:pt x="11710" y="20038"/>
                    <a:pt x="9952" y="20996"/>
                  </a:cubicBezTo>
                  <a:cubicBezTo>
                    <a:pt x="9336" y="21316"/>
                    <a:pt x="8720" y="21635"/>
                    <a:pt x="8103" y="21955"/>
                  </a:cubicBezTo>
                  <a:cubicBezTo>
                    <a:pt x="6354" y="22839"/>
                    <a:pt x="4132" y="23791"/>
                    <a:pt x="1814" y="23791"/>
                  </a:cubicBezTo>
                  <a:cubicBezTo>
                    <a:pt x="1440" y="23791"/>
                    <a:pt x="1063" y="23766"/>
                    <a:pt x="685" y="23712"/>
                  </a:cubicBezTo>
                  <a:cubicBezTo>
                    <a:pt x="658" y="23709"/>
                    <a:pt x="631" y="23707"/>
                    <a:pt x="604" y="23707"/>
                  </a:cubicBezTo>
                  <a:cubicBezTo>
                    <a:pt x="320" y="23707"/>
                    <a:pt x="88" y="23922"/>
                    <a:pt x="46" y="24215"/>
                  </a:cubicBezTo>
                  <a:cubicBezTo>
                    <a:pt x="0" y="24511"/>
                    <a:pt x="229" y="24808"/>
                    <a:pt x="525" y="24854"/>
                  </a:cubicBezTo>
                  <a:cubicBezTo>
                    <a:pt x="928" y="24908"/>
                    <a:pt x="1331" y="24933"/>
                    <a:pt x="1730" y="24933"/>
                  </a:cubicBezTo>
                  <a:cubicBezTo>
                    <a:pt x="4366" y="24933"/>
                    <a:pt x="6884" y="23854"/>
                    <a:pt x="8628" y="22982"/>
                  </a:cubicBezTo>
                  <a:cubicBezTo>
                    <a:pt x="9245" y="22662"/>
                    <a:pt x="9884" y="22320"/>
                    <a:pt x="10477" y="22001"/>
                  </a:cubicBezTo>
                  <a:cubicBezTo>
                    <a:pt x="12189" y="21065"/>
                    <a:pt x="13969" y="20129"/>
                    <a:pt x="15841" y="19604"/>
                  </a:cubicBezTo>
                  <a:cubicBezTo>
                    <a:pt x="16785" y="19333"/>
                    <a:pt x="17715" y="19201"/>
                    <a:pt x="18599" y="19201"/>
                  </a:cubicBezTo>
                  <a:cubicBezTo>
                    <a:pt x="20323" y="19201"/>
                    <a:pt x="21869" y="19703"/>
                    <a:pt x="22985" y="20654"/>
                  </a:cubicBezTo>
                  <a:cubicBezTo>
                    <a:pt x="23328" y="20973"/>
                    <a:pt x="23647" y="21316"/>
                    <a:pt x="23990" y="21704"/>
                  </a:cubicBezTo>
                  <a:cubicBezTo>
                    <a:pt x="24332" y="22092"/>
                    <a:pt x="24697" y="22503"/>
                    <a:pt x="25131" y="22868"/>
                  </a:cubicBezTo>
                  <a:cubicBezTo>
                    <a:pt x="25222" y="22959"/>
                    <a:pt x="25359" y="23073"/>
                    <a:pt x="25496" y="23210"/>
                  </a:cubicBezTo>
                  <a:cubicBezTo>
                    <a:pt x="26272" y="23986"/>
                    <a:pt x="27505" y="25196"/>
                    <a:pt x="29650" y="25196"/>
                  </a:cubicBezTo>
                  <a:cubicBezTo>
                    <a:pt x="29901" y="25196"/>
                    <a:pt x="30175" y="25196"/>
                    <a:pt x="30449" y="25150"/>
                  </a:cubicBezTo>
                  <a:cubicBezTo>
                    <a:pt x="32321" y="24899"/>
                    <a:pt x="33622" y="22708"/>
                    <a:pt x="35106" y="20197"/>
                  </a:cubicBezTo>
                  <a:cubicBezTo>
                    <a:pt x="36658" y="17572"/>
                    <a:pt x="38392" y="14605"/>
                    <a:pt x="40903" y="14080"/>
                  </a:cubicBezTo>
                  <a:cubicBezTo>
                    <a:pt x="47112" y="12802"/>
                    <a:pt x="52681" y="8602"/>
                    <a:pt x="55808" y="2873"/>
                  </a:cubicBezTo>
                  <a:cubicBezTo>
                    <a:pt x="56096" y="2319"/>
                    <a:pt x="56826" y="1137"/>
                    <a:pt x="57535" y="1137"/>
                  </a:cubicBezTo>
                  <a:cubicBezTo>
                    <a:pt x="57614" y="1137"/>
                    <a:pt x="57693" y="1152"/>
                    <a:pt x="57771" y="1184"/>
                  </a:cubicBezTo>
                  <a:cubicBezTo>
                    <a:pt x="57999" y="1298"/>
                    <a:pt x="58205" y="1572"/>
                    <a:pt x="58410" y="1800"/>
                  </a:cubicBezTo>
                  <a:cubicBezTo>
                    <a:pt x="60442" y="4357"/>
                    <a:pt x="62473" y="6799"/>
                    <a:pt x="64961" y="8693"/>
                  </a:cubicBezTo>
                  <a:cubicBezTo>
                    <a:pt x="66945" y="10227"/>
                    <a:pt x="70110" y="12050"/>
                    <a:pt x="73817" y="12050"/>
                  </a:cubicBezTo>
                  <a:cubicBezTo>
                    <a:pt x="73863" y="12050"/>
                    <a:pt x="73909" y="12049"/>
                    <a:pt x="73954" y="12049"/>
                  </a:cubicBezTo>
                  <a:cubicBezTo>
                    <a:pt x="78748" y="11980"/>
                    <a:pt x="82811" y="8990"/>
                    <a:pt x="86896" y="5635"/>
                  </a:cubicBezTo>
                  <a:cubicBezTo>
                    <a:pt x="87125" y="5452"/>
                    <a:pt x="87170" y="5087"/>
                    <a:pt x="86965" y="4836"/>
                  </a:cubicBezTo>
                  <a:cubicBezTo>
                    <a:pt x="86852" y="4698"/>
                    <a:pt x="86697" y="4629"/>
                    <a:pt x="86539" y="4629"/>
                  </a:cubicBezTo>
                  <a:cubicBezTo>
                    <a:pt x="86410" y="4629"/>
                    <a:pt x="86279" y="4675"/>
                    <a:pt x="86166" y="4767"/>
                  </a:cubicBezTo>
                  <a:cubicBezTo>
                    <a:pt x="82263" y="7963"/>
                    <a:pt x="78382" y="10839"/>
                    <a:pt x="73931" y="10907"/>
                  </a:cubicBezTo>
                  <a:lnTo>
                    <a:pt x="73817" y="10907"/>
                  </a:lnTo>
                  <a:cubicBezTo>
                    <a:pt x="70416" y="10907"/>
                    <a:pt x="67495" y="9218"/>
                    <a:pt x="65646" y="7803"/>
                  </a:cubicBezTo>
                  <a:cubicBezTo>
                    <a:pt x="63272" y="5954"/>
                    <a:pt x="61355" y="3672"/>
                    <a:pt x="59300" y="1093"/>
                  </a:cubicBezTo>
                  <a:cubicBezTo>
                    <a:pt x="59027" y="750"/>
                    <a:pt x="58707" y="362"/>
                    <a:pt x="58205" y="134"/>
                  </a:cubicBezTo>
                  <a:cubicBezTo>
                    <a:pt x="58022" y="61"/>
                    <a:pt x="57793" y="1"/>
                    <a:pt x="57529" y="1"/>
                  </a:cubicBezTo>
                  <a:close/>
                </a:path>
              </a:pathLst>
            </a:custGeom>
            <a:solidFill>
              <a:schemeClr val="dk1"/>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2" name="Google Shape;5932;p127"/>
            <p:cNvSpPr/>
            <p:nvPr/>
          </p:nvSpPr>
          <p:spPr>
            <a:xfrm>
              <a:off x="3289850" y="2418950"/>
              <a:ext cx="129575" cy="129575"/>
            </a:xfrm>
            <a:custGeom>
              <a:avLst/>
              <a:gdLst/>
              <a:ahLst/>
              <a:cxnLst/>
              <a:rect l="l" t="t" r="r" b="b"/>
              <a:pathLst>
                <a:path w="5183" h="5183" extrusionOk="0">
                  <a:moveTo>
                    <a:pt x="2603" y="1"/>
                  </a:moveTo>
                  <a:cubicBezTo>
                    <a:pt x="1165" y="1"/>
                    <a:pt x="1" y="1165"/>
                    <a:pt x="1" y="2603"/>
                  </a:cubicBezTo>
                  <a:cubicBezTo>
                    <a:pt x="1" y="4018"/>
                    <a:pt x="1165" y="5182"/>
                    <a:pt x="2603" y="5182"/>
                  </a:cubicBezTo>
                  <a:cubicBezTo>
                    <a:pt x="4018" y="5182"/>
                    <a:pt x="5182" y="4018"/>
                    <a:pt x="5182" y="2603"/>
                  </a:cubicBezTo>
                  <a:cubicBezTo>
                    <a:pt x="5182" y="1165"/>
                    <a:pt x="4018" y="1"/>
                    <a:pt x="2603" y="1"/>
                  </a:cubicBezTo>
                  <a:close/>
                </a:path>
              </a:pathLst>
            </a:custGeom>
            <a:solidFill>
              <a:schemeClr val="accent4"/>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3" name="Google Shape;5933;p127"/>
            <p:cNvSpPr/>
            <p:nvPr/>
          </p:nvSpPr>
          <p:spPr>
            <a:xfrm>
              <a:off x="3511825" y="2643225"/>
              <a:ext cx="129575" cy="129550"/>
            </a:xfrm>
            <a:custGeom>
              <a:avLst/>
              <a:gdLst/>
              <a:ahLst/>
              <a:cxnLst/>
              <a:rect l="l" t="t" r="r" b="b"/>
              <a:pathLst>
                <a:path w="5183" h="5182" extrusionOk="0">
                  <a:moveTo>
                    <a:pt x="2580" y="0"/>
                  </a:moveTo>
                  <a:cubicBezTo>
                    <a:pt x="1165" y="0"/>
                    <a:pt x="1" y="1141"/>
                    <a:pt x="1" y="2579"/>
                  </a:cubicBezTo>
                  <a:cubicBezTo>
                    <a:pt x="1" y="4017"/>
                    <a:pt x="1165" y="5181"/>
                    <a:pt x="2580" y="5181"/>
                  </a:cubicBezTo>
                  <a:cubicBezTo>
                    <a:pt x="4018" y="5181"/>
                    <a:pt x="5182" y="4017"/>
                    <a:pt x="5182" y="2579"/>
                  </a:cubicBezTo>
                  <a:cubicBezTo>
                    <a:pt x="5182" y="1141"/>
                    <a:pt x="4018" y="0"/>
                    <a:pt x="2580" y="0"/>
                  </a:cubicBezTo>
                  <a:close/>
                </a:path>
              </a:pathLst>
            </a:custGeom>
            <a:solidFill>
              <a:schemeClr val="accent4"/>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4" name="Google Shape;5934;p127"/>
            <p:cNvSpPr/>
            <p:nvPr/>
          </p:nvSpPr>
          <p:spPr>
            <a:xfrm>
              <a:off x="3068450" y="2643225"/>
              <a:ext cx="129550" cy="129550"/>
            </a:xfrm>
            <a:custGeom>
              <a:avLst/>
              <a:gdLst/>
              <a:ahLst/>
              <a:cxnLst/>
              <a:rect l="l" t="t" r="r" b="b"/>
              <a:pathLst>
                <a:path w="5182" h="5182" extrusionOk="0">
                  <a:moveTo>
                    <a:pt x="2580" y="0"/>
                  </a:moveTo>
                  <a:cubicBezTo>
                    <a:pt x="1165" y="0"/>
                    <a:pt x="1" y="1141"/>
                    <a:pt x="1" y="2579"/>
                  </a:cubicBezTo>
                  <a:cubicBezTo>
                    <a:pt x="1" y="4017"/>
                    <a:pt x="1165" y="5181"/>
                    <a:pt x="2580" y="5181"/>
                  </a:cubicBezTo>
                  <a:cubicBezTo>
                    <a:pt x="4018" y="5181"/>
                    <a:pt x="5182" y="4017"/>
                    <a:pt x="5182" y="2579"/>
                  </a:cubicBezTo>
                  <a:cubicBezTo>
                    <a:pt x="5182" y="1141"/>
                    <a:pt x="4018" y="0"/>
                    <a:pt x="2580" y="0"/>
                  </a:cubicBezTo>
                  <a:close/>
                </a:path>
              </a:pathLst>
            </a:custGeom>
            <a:solidFill>
              <a:schemeClr val="accent4"/>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5" name="Google Shape;5935;p127"/>
            <p:cNvSpPr/>
            <p:nvPr/>
          </p:nvSpPr>
          <p:spPr>
            <a:xfrm>
              <a:off x="2846475" y="2755050"/>
              <a:ext cx="129550" cy="129000"/>
            </a:xfrm>
            <a:custGeom>
              <a:avLst/>
              <a:gdLst/>
              <a:ahLst/>
              <a:cxnLst/>
              <a:rect l="l" t="t" r="r" b="b"/>
              <a:pathLst>
                <a:path w="5182" h="5160" extrusionOk="0">
                  <a:moveTo>
                    <a:pt x="2603" y="1"/>
                  </a:moveTo>
                  <a:cubicBezTo>
                    <a:pt x="1165" y="1"/>
                    <a:pt x="0" y="1142"/>
                    <a:pt x="0" y="2580"/>
                  </a:cubicBezTo>
                  <a:cubicBezTo>
                    <a:pt x="0" y="4018"/>
                    <a:pt x="1165" y="5159"/>
                    <a:pt x="2603" y="5159"/>
                  </a:cubicBezTo>
                  <a:cubicBezTo>
                    <a:pt x="4018" y="5159"/>
                    <a:pt x="5182" y="4018"/>
                    <a:pt x="5182" y="2580"/>
                  </a:cubicBezTo>
                  <a:cubicBezTo>
                    <a:pt x="5182" y="1142"/>
                    <a:pt x="4018" y="1"/>
                    <a:pt x="2603" y="1"/>
                  </a:cubicBezTo>
                  <a:close/>
                </a:path>
              </a:pathLst>
            </a:custGeom>
            <a:solidFill>
              <a:schemeClr val="accent4"/>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6" name="Google Shape;5936;p127"/>
            <p:cNvSpPr/>
            <p:nvPr/>
          </p:nvSpPr>
          <p:spPr>
            <a:xfrm>
              <a:off x="2625075" y="3023825"/>
              <a:ext cx="129550" cy="129550"/>
            </a:xfrm>
            <a:custGeom>
              <a:avLst/>
              <a:gdLst/>
              <a:ahLst/>
              <a:cxnLst/>
              <a:rect l="l" t="t" r="r" b="b"/>
              <a:pathLst>
                <a:path w="5182" h="5182" extrusionOk="0">
                  <a:moveTo>
                    <a:pt x="2580" y="1"/>
                  </a:moveTo>
                  <a:cubicBezTo>
                    <a:pt x="1164" y="1"/>
                    <a:pt x="0" y="1142"/>
                    <a:pt x="0" y="2580"/>
                  </a:cubicBezTo>
                  <a:cubicBezTo>
                    <a:pt x="0" y="4018"/>
                    <a:pt x="1164" y="5182"/>
                    <a:pt x="2580" y="5182"/>
                  </a:cubicBezTo>
                  <a:cubicBezTo>
                    <a:pt x="4018" y="5182"/>
                    <a:pt x="5182" y="4018"/>
                    <a:pt x="5182" y="2580"/>
                  </a:cubicBezTo>
                  <a:cubicBezTo>
                    <a:pt x="5182" y="1142"/>
                    <a:pt x="4018" y="1"/>
                    <a:pt x="2580" y="1"/>
                  </a:cubicBezTo>
                  <a:close/>
                </a:path>
              </a:pathLst>
            </a:custGeom>
            <a:solidFill>
              <a:schemeClr val="accent4"/>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7" name="Google Shape;5937;p127"/>
            <p:cNvSpPr/>
            <p:nvPr/>
          </p:nvSpPr>
          <p:spPr>
            <a:xfrm>
              <a:off x="2403100" y="2884600"/>
              <a:ext cx="129550" cy="128975"/>
            </a:xfrm>
            <a:custGeom>
              <a:avLst/>
              <a:gdLst/>
              <a:ahLst/>
              <a:cxnLst/>
              <a:rect l="l" t="t" r="r" b="b"/>
              <a:pathLst>
                <a:path w="5182" h="5159" extrusionOk="0">
                  <a:moveTo>
                    <a:pt x="2602" y="0"/>
                  </a:moveTo>
                  <a:cubicBezTo>
                    <a:pt x="1164" y="0"/>
                    <a:pt x="0" y="1141"/>
                    <a:pt x="0" y="2579"/>
                  </a:cubicBezTo>
                  <a:cubicBezTo>
                    <a:pt x="0" y="4017"/>
                    <a:pt x="1164" y="5159"/>
                    <a:pt x="2602" y="5159"/>
                  </a:cubicBezTo>
                  <a:cubicBezTo>
                    <a:pt x="4017" y="5159"/>
                    <a:pt x="5182" y="4017"/>
                    <a:pt x="5182" y="2579"/>
                  </a:cubicBezTo>
                  <a:cubicBezTo>
                    <a:pt x="5182" y="1141"/>
                    <a:pt x="4017" y="0"/>
                    <a:pt x="2602" y="0"/>
                  </a:cubicBezTo>
                  <a:close/>
                </a:path>
              </a:pathLst>
            </a:custGeom>
            <a:solidFill>
              <a:schemeClr val="accent4"/>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8" name="Google Shape;5938;p127"/>
            <p:cNvSpPr/>
            <p:nvPr/>
          </p:nvSpPr>
          <p:spPr>
            <a:xfrm>
              <a:off x="1705775" y="1794675"/>
              <a:ext cx="1044850" cy="1041450"/>
            </a:xfrm>
            <a:custGeom>
              <a:avLst/>
              <a:gdLst/>
              <a:ahLst/>
              <a:cxnLst/>
              <a:rect l="l" t="t" r="r" b="b"/>
              <a:pathLst>
                <a:path w="41794" h="41658" extrusionOk="0">
                  <a:moveTo>
                    <a:pt x="3036" y="1"/>
                  </a:moveTo>
                  <a:cubicBezTo>
                    <a:pt x="1347" y="1"/>
                    <a:pt x="1" y="1348"/>
                    <a:pt x="1" y="3037"/>
                  </a:cubicBezTo>
                  <a:lnTo>
                    <a:pt x="1" y="33120"/>
                  </a:lnTo>
                  <a:cubicBezTo>
                    <a:pt x="1" y="34809"/>
                    <a:pt x="1347" y="36179"/>
                    <a:pt x="3036" y="36179"/>
                  </a:cubicBezTo>
                  <a:lnTo>
                    <a:pt x="5387" y="36179"/>
                  </a:lnTo>
                  <a:lnTo>
                    <a:pt x="5387" y="41657"/>
                  </a:lnTo>
                  <a:lnTo>
                    <a:pt x="11824" y="36179"/>
                  </a:lnTo>
                  <a:lnTo>
                    <a:pt x="38735" y="36179"/>
                  </a:lnTo>
                  <a:cubicBezTo>
                    <a:pt x="40424" y="36179"/>
                    <a:pt x="41794" y="34809"/>
                    <a:pt x="41794" y="33120"/>
                  </a:cubicBezTo>
                  <a:lnTo>
                    <a:pt x="41794" y="3037"/>
                  </a:lnTo>
                  <a:cubicBezTo>
                    <a:pt x="41794" y="1348"/>
                    <a:pt x="40424" y="1"/>
                    <a:pt x="38735" y="1"/>
                  </a:cubicBezTo>
                  <a:close/>
                </a:path>
              </a:pathLst>
            </a:custGeom>
            <a:solidFill>
              <a:schemeClr val="accent6"/>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9" name="Google Shape;5939;p127"/>
            <p:cNvSpPr/>
            <p:nvPr/>
          </p:nvSpPr>
          <p:spPr>
            <a:xfrm>
              <a:off x="1762850" y="2052050"/>
              <a:ext cx="930725" cy="590050"/>
            </a:xfrm>
            <a:custGeom>
              <a:avLst/>
              <a:gdLst/>
              <a:ahLst/>
              <a:cxnLst/>
              <a:rect l="l" t="t" r="r" b="b"/>
              <a:pathLst>
                <a:path w="37229" h="23602" extrusionOk="0">
                  <a:moveTo>
                    <a:pt x="1484" y="0"/>
                  </a:moveTo>
                  <a:cubicBezTo>
                    <a:pt x="662" y="0"/>
                    <a:pt x="0" y="685"/>
                    <a:pt x="0" y="1507"/>
                  </a:cubicBezTo>
                  <a:lnTo>
                    <a:pt x="0" y="22095"/>
                  </a:lnTo>
                  <a:cubicBezTo>
                    <a:pt x="0" y="22917"/>
                    <a:pt x="662" y="23601"/>
                    <a:pt x="1484" y="23601"/>
                  </a:cubicBezTo>
                  <a:lnTo>
                    <a:pt x="35722" y="23601"/>
                  </a:lnTo>
                  <a:cubicBezTo>
                    <a:pt x="36544" y="23601"/>
                    <a:pt x="37228" y="22917"/>
                    <a:pt x="37228" y="22095"/>
                  </a:cubicBezTo>
                  <a:lnTo>
                    <a:pt x="37228" y="1507"/>
                  </a:lnTo>
                  <a:cubicBezTo>
                    <a:pt x="37228" y="685"/>
                    <a:pt x="36544" y="0"/>
                    <a:pt x="35722" y="0"/>
                  </a:cubicBezTo>
                  <a:close/>
                </a:path>
              </a:pathLst>
            </a:custGeom>
            <a:solidFill>
              <a:schemeClr val="accent3"/>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0" name="Google Shape;5940;p127"/>
            <p:cNvSpPr/>
            <p:nvPr/>
          </p:nvSpPr>
          <p:spPr>
            <a:xfrm>
              <a:off x="2089825" y="1858025"/>
              <a:ext cx="527275" cy="44525"/>
            </a:xfrm>
            <a:custGeom>
              <a:avLst/>
              <a:gdLst/>
              <a:ahLst/>
              <a:cxnLst/>
              <a:rect l="l" t="t" r="r" b="b"/>
              <a:pathLst>
                <a:path w="21091" h="1781" extrusionOk="0">
                  <a:moveTo>
                    <a:pt x="890" y="1"/>
                  </a:moveTo>
                  <a:cubicBezTo>
                    <a:pt x="388" y="1"/>
                    <a:pt x="0" y="389"/>
                    <a:pt x="0" y="891"/>
                  </a:cubicBezTo>
                  <a:cubicBezTo>
                    <a:pt x="0" y="1393"/>
                    <a:pt x="388" y="1781"/>
                    <a:pt x="890" y="1781"/>
                  </a:cubicBezTo>
                  <a:lnTo>
                    <a:pt x="20201" y="1781"/>
                  </a:lnTo>
                  <a:cubicBezTo>
                    <a:pt x="20703" y="1781"/>
                    <a:pt x="21091" y="1393"/>
                    <a:pt x="21091" y="891"/>
                  </a:cubicBezTo>
                  <a:cubicBezTo>
                    <a:pt x="21091" y="389"/>
                    <a:pt x="20703" y="1"/>
                    <a:pt x="20201" y="1"/>
                  </a:cubicBezTo>
                  <a:close/>
                </a:path>
              </a:pathLst>
            </a:custGeom>
            <a:solidFill>
              <a:schemeClr val="lt2"/>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1" name="Google Shape;5941;p127"/>
            <p:cNvSpPr/>
            <p:nvPr/>
          </p:nvSpPr>
          <p:spPr>
            <a:xfrm>
              <a:off x="2089825" y="1944200"/>
              <a:ext cx="399450" cy="44525"/>
            </a:xfrm>
            <a:custGeom>
              <a:avLst/>
              <a:gdLst/>
              <a:ahLst/>
              <a:cxnLst/>
              <a:rect l="l" t="t" r="r" b="b"/>
              <a:pathLst>
                <a:path w="15978" h="1781" extrusionOk="0">
                  <a:moveTo>
                    <a:pt x="890" y="0"/>
                  </a:moveTo>
                  <a:cubicBezTo>
                    <a:pt x="388" y="0"/>
                    <a:pt x="0" y="388"/>
                    <a:pt x="0" y="890"/>
                  </a:cubicBezTo>
                  <a:cubicBezTo>
                    <a:pt x="0" y="1393"/>
                    <a:pt x="388" y="1781"/>
                    <a:pt x="890" y="1781"/>
                  </a:cubicBezTo>
                  <a:lnTo>
                    <a:pt x="15088" y="1781"/>
                  </a:lnTo>
                  <a:cubicBezTo>
                    <a:pt x="15590" y="1781"/>
                    <a:pt x="15978" y="1393"/>
                    <a:pt x="15978" y="890"/>
                  </a:cubicBezTo>
                  <a:cubicBezTo>
                    <a:pt x="15978" y="388"/>
                    <a:pt x="15590" y="0"/>
                    <a:pt x="15088" y="0"/>
                  </a:cubicBezTo>
                  <a:close/>
                </a:path>
              </a:pathLst>
            </a:custGeom>
            <a:solidFill>
              <a:schemeClr val="lt2"/>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2" name="Google Shape;5942;p127"/>
            <p:cNvSpPr/>
            <p:nvPr/>
          </p:nvSpPr>
          <p:spPr>
            <a:xfrm>
              <a:off x="1838725" y="1850600"/>
              <a:ext cx="146125" cy="145550"/>
            </a:xfrm>
            <a:custGeom>
              <a:avLst/>
              <a:gdLst/>
              <a:ahLst/>
              <a:cxnLst/>
              <a:rect l="l" t="t" r="r" b="b"/>
              <a:pathLst>
                <a:path w="5845" h="5822" extrusionOk="0">
                  <a:moveTo>
                    <a:pt x="2923" y="1"/>
                  </a:moveTo>
                  <a:cubicBezTo>
                    <a:pt x="1302" y="1"/>
                    <a:pt x="1" y="1302"/>
                    <a:pt x="1" y="2922"/>
                  </a:cubicBezTo>
                  <a:cubicBezTo>
                    <a:pt x="1" y="4520"/>
                    <a:pt x="1302" y="5821"/>
                    <a:pt x="2923" y="5821"/>
                  </a:cubicBezTo>
                  <a:cubicBezTo>
                    <a:pt x="4543" y="5821"/>
                    <a:pt x="5844" y="4520"/>
                    <a:pt x="5844" y="2922"/>
                  </a:cubicBezTo>
                  <a:cubicBezTo>
                    <a:pt x="5844" y="1302"/>
                    <a:pt x="4543" y="1"/>
                    <a:pt x="2923" y="1"/>
                  </a:cubicBezTo>
                  <a:close/>
                </a:path>
              </a:pathLst>
            </a:custGeom>
            <a:solidFill>
              <a:schemeClr val="accent3"/>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3" name="Google Shape;5943;p127"/>
            <p:cNvSpPr/>
            <p:nvPr/>
          </p:nvSpPr>
          <p:spPr>
            <a:xfrm>
              <a:off x="1887250" y="1878000"/>
              <a:ext cx="49100" cy="49100"/>
            </a:xfrm>
            <a:custGeom>
              <a:avLst/>
              <a:gdLst/>
              <a:ahLst/>
              <a:cxnLst/>
              <a:rect l="l" t="t" r="r" b="b"/>
              <a:pathLst>
                <a:path w="1964" h="1964" extrusionOk="0">
                  <a:moveTo>
                    <a:pt x="982" y="0"/>
                  </a:moveTo>
                  <a:cubicBezTo>
                    <a:pt x="434" y="0"/>
                    <a:pt x="0" y="434"/>
                    <a:pt x="0" y="982"/>
                  </a:cubicBezTo>
                  <a:cubicBezTo>
                    <a:pt x="0" y="1530"/>
                    <a:pt x="434" y="1963"/>
                    <a:pt x="982" y="1963"/>
                  </a:cubicBezTo>
                  <a:cubicBezTo>
                    <a:pt x="1529" y="1963"/>
                    <a:pt x="1963" y="1530"/>
                    <a:pt x="1963" y="982"/>
                  </a:cubicBezTo>
                  <a:cubicBezTo>
                    <a:pt x="1963" y="434"/>
                    <a:pt x="1529" y="0"/>
                    <a:pt x="982" y="0"/>
                  </a:cubicBezTo>
                  <a:close/>
                </a:path>
              </a:pathLst>
            </a:custGeom>
            <a:solidFill>
              <a:srgbClr val="FFFFFF"/>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4" name="Google Shape;5944;p127"/>
            <p:cNvSpPr/>
            <p:nvPr/>
          </p:nvSpPr>
          <p:spPr>
            <a:xfrm>
              <a:off x="1854150" y="1939625"/>
              <a:ext cx="115275" cy="56525"/>
            </a:xfrm>
            <a:custGeom>
              <a:avLst/>
              <a:gdLst/>
              <a:ahLst/>
              <a:cxnLst/>
              <a:rect l="l" t="t" r="r" b="b"/>
              <a:pathLst>
                <a:path w="4611" h="2261" extrusionOk="0">
                  <a:moveTo>
                    <a:pt x="2306" y="1"/>
                  </a:moveTo>
                  <a:cubicBezTo>
                    <a:pt x="1370" y="1"/>
                    <a:pt x="525" y="457"/>
                    <a:pt x="0" y="1142"/>
                  </a:cubicBezTo>
                  <a:cubicBezTo>
                    <a:pt x="525" y="1827"/>
                    <a:pt x="1370" y="2260"/>
                    <a:pt x="2306" y="2260"/>
                  </a:cubicBezTo>
                  <a:cubicBezTo>
                    <a:pt x="3241" y="2260"/>
                    <a:pt x="4086" y="1827"/>
                    <a:pt x="4611" y="1142"/>
                  </a:cubicBezTo>
                  <a:cubicBezTo>
                    <a:pt x="4086" y="457"/>
                    <a:pt x="3241" y="1"/>
                    <a:pt x="2306" y="1"/>
                  </a:cubicBezTo>
                  <a:close/>
                </a:path>
              </a:pathLst>
            </a:custGeom>
            <a:solidFill>
              <a:srgbClr val="FFFFFF"/>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5" name="Google Shape;5945;p127"/>
            <p:cNvSpPr/>
            <p:nvPr/>
          </p:nvSpPr>
          <p:spPr>
            <a:xfrm>
              <a:off x="2153150" y="2260300"/>
              <a:ext cx="141550" cy="158700"/>
            </a:xfrm>
            <a:custGeom>
              <a:avLst/>
              <a:gdLst/>
              <a:ahLst/>
              <a:cxnLst/>
              <a:rect l="l" t="t" r="r" b="b"/>
              <a:pathLst>
                <a:path w="5662" h="6348" extrusionOk="0">
                  <a:moveTo>
                    <a:pt x="391" y="1"/>
                  </a:moveTo>
                  <a:cubicBezTo>
                    <a:pt x="189" y="1"/>
                    <a:pt x="1" y="161"/>
                    <a:pt x="1" y="389"/>
                  </a:cubicBezTo>
                  <a:lnTo>
                    <a:pt x="1" y="5959"/>
                  </a:lnTo>
                  <a:cubicBezTo>
                    <a:pt x="1" y="6187"/>
                    <a:pt x="189" y="6347"/>
                    <a:pt x="391" y="6347"/>
                  </a:cubicBezTo>
                  <a:cubicBezTo>
                    <a:pt x="451" y="6347"/>
                    <a:pt x="513" y="6333"/>
                    <a:pt x="571" y="6301"/>
                  </a:cubicBezTo>
                  <a:lnTo>
                    <a:pt x="5410" y="3494"/>
                  </a:lnTo>
                  <a:cubicBezTo>
                    <a:pt x="5661" y="3357"/>
                    <a:pt x="5661" y="2991"/>
                    <a:pt x="5410" y="2855"/>
                  </a:cubicBezTo>
                  <a:lnTo>
                    <a:pt x="571" y="47"/>
                  </a:lnTo>
                  <a:cubicBezTo>
                    <a:pt x="513" y="15"/>
                    <a:pt x="451" y="1"/>
                    <a:pt x="391" y="1"/>
                  </a:cubicBezTo>
                  <a:close/>
                </a:path>
              </a:pathLst>
            </a:custGeom>
            <a:solidFill>
              <a:schemeClr val="accent6"/>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6" name="Google Shape;5946;p127"/>
            <p:cNvSpPr/>
            <p:nvPr/>
          </p:nvSpPr>
          <p:spPr>
            <a:xfrm>
              <a:off x="3486725" y="2024650"/>
              <a:ext cx="804050" cy="321300"/>
            </a:xfrm>
            <a:custGeom>
              <a:avLst/>
              <a:gdLst/>
              <a:ahLst/>
              <a:cxnLst/>
              <a:rect l="l" t="t" r="r" b="b"/>
              <a:pathLst>
                <a:path w="32162" h="12852" extrusionOk="0">
                  <a:moveTo>
                    <a:pt x="6414" y="1"/>
                  </a:moveTo>
                  <a:cubicBezTo>
                    <a:pt x="2876" y="1"/>
                    <a:pt x="0" y="2877"/>
                    <a:pt x="0" y="6414"/>
                  </a:cubicBezTo>
                  <a:cubicBezTo>
                    <a:pt x="0" y="9975"/>
                    <a:pt x="2876" y="12851"/>
                    <a:pt x="6414" y="12851"/>
                  </a:cubicBezTo>
                  <a:lnTo>
                    <a:pt x="25747" y="12851"/>
                  </a:lnTo>
                  <a:cubicBezTo>
                    <a:pt x="29285" y="12851"/>
                    <a:pt x="32161" y="9975"/>
                    <a:pt x="32161" y="6414"/>
                  </a:cubicBezTo>
                  <a:cubicBezTo>
                    <a:pt x="32161" y="2877"/>
                    <a:pt x="29285" y="1"/>
                    <a:pt x="25747" y="1"/>
                  </a:cubicBezTo>
                  <a:close/>
                </a:path>
              </a:pathLst>
            </a:custGeom>
            <a:solidFill>
              <a:schemeClr val="accent4"/>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7" name="Google Shape;5947;p127"/>
            <p:cNvSpPr/>
            <p:nvPr/>
          </p:nvSpPr>
          <p:spPr>
            <a:xfrm>
              <a:off x="3839375" y="2105675"/>
              <a:ext cx="323575" cy="54250"/>
            </a:xfrm>
            <a:custGeom>
              <a:avLst/>
              <a:gdLst/>
              <a:ahLst/>
              <a:cxnLst/>
              <a:rect l="l" t="t" r="r" b="b"/>
              <a:pathLst>
                <a:path w="12943" h="2170" extrusionOk="0">
                  <a:moveTo>
                    <a:pt x="1096" y="1"/>
                  </a:moveTo>
                  <a:cubicBezTo>
                    <a:pt x="480" y="1"/>
                    <a:pt x="1" y="480"/>
                    <a:pt x="1" y="1074"/>
                  </a:cubicBezTo>
                  <a:cubicBezTo>
                    <a:pt x="1" y="1667"/>
                    <a:pt x="480" y="2169"/>
                    <a:pt x="1096" y="2169"/>
                  </a:cubicBezTo>
                  <a:lnTo>
                    <a:pt x="11847" y="2169"/>
                  </a:lnTo>
                  <a:cubicBezTo>
                    <a:pt x="12440" y="2169"/>
                    <a:pt x="12942" y="1667"/>
                    <a:pt x="12942" y="1074"/>
                  </a:cubicBezTo>
                  <a:cubicBezTo>
                    <a:pt x="12942" y="480"/>
                    <a:pt x="12440" y="1"/>
                    <a:pt x="11847" y="1"/>
                  </a:cubicBezTo>
                  <a:close/>
                </a:path>
              </a:pathLst>
            </a:custGeom>
            <a:solidFill>
              <a:schemeClr val="accent6"/>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8" name="Google Shape;5948;p127"/>
            <p:cNvSpPr/>
            <p:nvPr/>
          </p:nvSpPr>
          <p:spPr>
            <a:xfrm>
              <a:off x="3839375" y="2210675"/>
              <a:ext cx="220850" cy="54225"/>
            </a:xfrm>
            <a:custGeom>
              <a:avLst/>
              <a:gdLst/>
              <a:ahLst/>
              <a:cxnLst/>
              <a:rect l="l" t="t" r="r" b="b"/>
              <a:pathLst>
                <a:path w="8834" h="2169" extrusionOk="0">
                  <a:moveTo>
                    <a:pt x="1096" y="1"/>
                  </a:moveTo>
                  <a:cubicBezTo>
                    <a:pt x="480" y="1"/>
                    <a:pt x="1" y="480"/>
                    <a:pt x="1" y="1073"/>
                  </a:cubicBezTo>
                  <a:cubicBezTo>
                    <a:pt x="1" y="1690"/>
                    <a:pt x="480" y="2169"/>
                    <a:pt x="1096" y="2169"/>
                  </a:cubicBezTo>
                  <a:lnTo>
                    <a:pt x="7761" y="2169"/>
                  </a:lnTo>
                  <a:cubicBezTo>
                    <a:pt x="8355" y="2169"/>
                    <a:pt x="8834" y="1690"/>
                    <a:pt x="8834" y="1073"/>
                  </a:cubicBezTo>
                  <a:cubicBezTo>
                    <a:pt x="8834" y="480"/>
                    <a:pt x="8355" y="1"/>
                    <a:pt x="7761" y="1"/>
                  </a:cubicBezTo>
                  <a:close/>
                </a:path>
              </a:pathLst>
            </a:custGeom>
            <a:solidFill>
              <a:schemeClr val="accent6"/>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9" name="Google Shape;5949;p127"/>
            <p:cNvSpPr/>
            <p:nvPr/>
          </p:nvSpPr>
          <p:spPr>
            <a:xfrm>
              <a:off x="3547200" y="2085150"/>
              <a:ext cx="200325" cy="200300"/>
            </a:xfrm>
            <a:custGeom>
              <a:avLst/>
              <a:gdLst/>
              <a:ahLst/>
              <a:cxnLst/>
              <a:rect l="l" t="t" r="r" b="b"/>
              <a:pathLst>
                <a:path w="8013" h="8012" extrusionOk="0">
                  <a:moveTo>
                    <a:pt x="3995" y="0"/>
                  </a:moveTo>
                  <a:cubicBezTo>
                    <a:pt x="1781" y="0"/>
                    <a:pt x="1" y="1780"/>
                    <a:pt x="1" y="3994"/>
                  </a:cubicBezTo>
                  <a:cubicBezTo>
                    <a:pt x="1" y="6208"/>
                    <a:pt x="1781" y="8012"/>
                    <a:pt x="3995" y="8012"/>
                  </a:cubicBezTo>
                  <a:cubicBezTo>
                    <a:pt x="6209" y="8012"/>
                    <a:pt x="8013" y="6208"/>
                    <a:pt x="8013" y="3994"/>
                  </a:cubicBezTo>
                  <a:cubicBezTo>
                    <a:pt x="8013" y="1780"/>
                    <a:pt x="6209" y="0"/>
                    <a:pt x="3995" y="0"/>
                  </a:cubicBezTo>
                  <a:close/>
                </a:path>
              </a:pathLst>
            </a:custGeom>
            <a:solidFill>
              <a:schemeClr val="accent6"/>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0" name="Google Shape;5950;p127"/>
            <p:cNvSpPr/>
            <p:nvPr/>
          </p:nvSpPr>
          <p:spPr>
            <a:xfrm>
              <a:off x="3613400" y="2122800"/>
              <a:ext cx="67375" cy="67350"/>
            </a:xfrm>
            <a:custGeom>
              <a:avLst/>
              <a:gdLst/>
              <a:ahLst/>
              <a:cxnLst/>
              <a:rect l="l" t="t" r="r" b="b"/>
              <a:pathLst>
                <a:path w="2695" h="2694" extrusionOk="0">
                  <a:moveTo>
                    <a:pt x="1347" y="0"/>
                  </a:moveTo>
                  <a:cubicBezTo>
                    <a:pt x="594" y="0"/>
                    <a:pt x="1" y="594"/>
                    <a:pt x="1" y="1347"/>
                  </a:cubicBezTo>
                  <a:cubicBezTo>
                    <a:pt x="1" y="2100"/>
                    <a:pt x="594" y="2694"/>
                    <a:pt x="1347" y="2694"/>
                  </a:cubicBezTo>
                  <a:cubicBezTo>
                    <a:pt x="2101" y="2694"/>
                    <a:pt x="2694" y="2100"/>
                    <a:pt x="2694" y="1347"/>
                  </a:cubicBezTo>
                  <a:cubicBezTo>
                    <a:pt x="2694" y="594"/>
                    <a:pt x="2101" y="0"/>
                    <a:pt x="1347" y="0"/>
                  </a:cubicBezTo>
                  <a:close/>
                </a:path>
              </a:pathLst>
            </a:custGeom>
            <a:solidFill>
              <a:schemeClr val="dk1"/>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1" name="Google Shape;5951;p127"/>
            <p:cNvSpPr/>
            <p:nvPr/>
          </p:nvSpPr>
          <p:spPr>
            <a:xfrm>
              <a:off x="3567750" y="2207250"/>
              <a:ext cx="158675" cy="78200"/>
            </a:xfrm>
            <a:custGeom>
              <a:avLst/>
              <a:gdLst/>
              <a:ahLst/>
              <a:cxnLst/>
              <a:rect l="l" t="t" r="r" b="b"/>
              <a:pathLst>
                <a:path w="6347" h="3128" extrusionOk="0">
                  <a:moveTo>
                    <a:pt x="3173" y="1"/>
                  </a:moveTo>
                  <a:cubicBezTo>
                    <a:pt x="1895" y="1"/>
                    <a:pt x="754" y="617"/>
                    <a:pt x="1" y="1576"/>
                  </a:cubicBezTo>
                  <a:cubicBezTo>
                    <a:pt x="754" y="2511"/>
                    <a:pt x="1895" y="3128"/>
                    <a:pt x="3173" y="3128"/>
                  </a:cubicBezTo>
                  <a:cubicBezTo>
                    <a:pt x="4474" y="3128"/>
                    <a:pt x="5616" y="2511"/>
                    <a:pt x="6346" y="1576"/>
                  </a:cubicBezTo>
                  <a:cubicBezTo>
                    <a:pt x="5616" y="617"/>
                    <a:pt x="4474" y="1"/>
                    <a:pt x="3173" y="1"/>
                  </a:cubicBezTo>
                  <a:close/>
                </a:path>
              </a:pathLst>
            </a:custGeom>
            <a:solidFill>
              <a:schemeClr val="dk1"/>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2" name="Google Shape;5952;p127"/>
            <p:cNvSpPr/>
            <p:nvPr/>
          </p:nvSpPr>
          <p:spPr>
            <a:xfrm>
              <a:off x="3424525" y="3043800"/>
              <a:ext cx="1044850" cy="861100"/>
            </a:xfrm>
            <a:custGeom>
              <a:avLst/>
              <a:gdLst/>
              <a:ahLst/>
              <a:cxnLst/>
              <a:rect l="l" t="t" r="r" b="b"/>
              <a:pathLst>
                <a:path w="41794" h="34444" extrusionOk="0">
                  <a:moveTo>
                    <a:pt x="3036" y="0"/>
                  </a:moveTo>
                  <a:cubicBezTo>
                    <a:pt x="1347" y="0"/>
                    <a:pt x="1" y="1370"/>
                    <a:pt x="1" y="3059"/>
                  </a:cubicBezTo>
                  <a:lnTo>
                    <a:pt x="1" y="25907"/>
                  </a:lnTo>
                  <a:cubicBezTo>
                    <a:pt x="1" y="27596"/>
                    <a:pt x="1347" y="28966"/>
                    <a:pt x="3036" y="28966"/>
                  </a:cubicBezTo>
                  <a:lnTo>
                    <a:pt x="29947" y="28966"/>
                  </a:lnTo>
                  <a:lnTo>
                    <a:pt x="36384" y="34444"/>
                  </a:lnTo>
                  <a:lnTo>
                    <a:pt x="36384" y="28966"/>
                  </a:lnTo>
                  <a:lnTo>
                    <a:pt x="38735" y="28966"/>
                  </a:lnTo>
                  <a:cubicBezTo>
                    <a:pt x="40424" y="28966"/>
                    <a:pt x="41794" y="27596"/>
                    <a:pt x="41794" y="25907"/>
                  </a:cubicBezTo>
                  <a:lnTo>
                    <a:pt x="41794" y="3059"/>
                  </a:lnTo>
                  <a:cubicBezTo>
                    <a:pt x="41794" y="1370"/>
                    <a:pt x="40424" y="0"/>
                    <a:pt x="38735" y="0"/>
                  </a:cubicBezTo>
                  <a:close/>
                </a:path>
              </a:pathLst>
            </a:custGeom>
            <a:solidFill>
              <a:schemeClr val="accent6"/>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3" name="Google Shape;5953;p127"/>
            <p:cNvSpPr/>
            <p:nvPr/>
          </p:nvSpPr>
          <p:spPr>
            <a:xfrm>
              <a:off x="4020275" y="3221275"/>
              <a:ext cx="323575" cy="54225"/>
            </a:xfrm>
            <a:custGeom>
              <a:avLst/>
              <a:gdLst/>
              <a:ahLst/>
              <a:cxnLst/>
              <a:rect l="l" t="t" r="r" b="b"/>
              <a:pathLst>
                <a:path w="12943" h="2169" extrusionOk="0">
                  <a:moveTo>
                    <a:pt x="1096" y="0"/>
                  </a:moveTo>
                  <a:cubicBezTo>
                    <a:pt x="479" y="0"/>
                    <a:pt x="0" y="502"/>
                    <a:pt x="0" y="1096"/>
                  </a:cubicBezTo>
                  <a:cubicBezTo>
                    <a:pt x="0" y="1689"/>
                    <a:pt x="479" y="2169"/>
                    <a:pt x="1096" y="2169"/>
                  </a:cubicBezTo>
                  <a:lnTo>
                    <a:pt x="11846" y="2169"/>
                  </a:lnTo>
                  <a:cubicBezTo>
                    <a:pt x="12440" y="2169"/>
                    <a:pt x="12942" y="1689"/>
                    <a:pt x="12942" y="1096"/>
                  </a:cubicBezTo>
                  <a:cubicBezTo>
                    <a:pt x="12942" y="502"/>
                    <a:pt x="12440" y="0"/>
                    <a:pt x="11846" y="0"/>
                  </a:cubicBezTo>
                  <a:close/>
                </a:path>
              </a:pathLst>
            </a:custGeom>
            <a:solidFill>
              <a:schemeClr val="accent3"/>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4" name="Google Shape;5954;p127"/>
            <p:cNvSpPr/>
            <p:nvPr/>
          </p:nvSpPr>
          <p:spPr>
            <a:xfrm>
              <a:off x="4020275" y="3326825"/>
              <a:ext cx="323575" cy="53675"/>
            </a:xfrm>
            <a:custGeom>
              <a:avLst/>
              <a:gdLst/>
              <a:ahLst/>
              <a:cxnLst/>
              <a:rect l="l" t="t" r="r" b="b"/>
              <a:pathLst>
                <a:path w="12943" h="2147" extrusionOk="0">
                  <a:moveTo>
                    <a:pt x="1096" y="1"/>
                  </a:moveTo>
                  <a:cubicBezTo>
                    <a:pt x="479" y="1"/>
                    <a:pt x="0" y="480"/>
                    <a:pt x="0" y="1074"/>
                  </a:cubicBezTo>
                  <a:cubicBezTo>
                    <a:pt x="0" y="1667"/>
                    <a:pt x="479" y="2146"/>
                    <a:pt x="1096" y="2146"/>
                  </a:cubicBezTo>
                  <a:lnTo>
                    <a:pt x="11846" y="2146"/>
                  </a:lnTo>
                  <a:cubicBezTo>
                    <a:pt x="12440" y="2146"/>
                    <a:pt x="12942" y="1667"/>
                    <a:pt x="12942" y="1074"/>
                  </a:cubicBezTo>
                  <a:cubicBezTo>
                    <a:pt x="12942" y="480"/>
                    <a:pt x="12440" y="1"/>
                    <a:pt x="11846" y="1"/>
                  </a:cubicBezTo>
                  <a:close/>
                </a:path>
              </a:pathLst>
            </a:custGeom>
            <a:solidFill>
              <a:schemeClr val="accent3"/>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5" name="Google Shape;5955;p127"/>
            <p:cNvSpPr/>
            <p:nvPr/>
          </p:nvSpPr>
          <p:spPr>
            <a:xfrm>
              <a:off x="4020275" y="3432975"/>
              <a:ext cx="323575" cy="54225"/>
            </a:xfrm>
            <a:custGeom>
              <a:avLst/>
              <a:gdLst/>
              <a:ahLst/>
              <a:cxnLst/>
              <a:rect l="l" t="t" r="r" b="b"/>
              <a:pathLst>
                <a:path w="12943" h="2169" extrusionOk="0">
                  <a:moveTo>
                    <a:pt x="1096" y="0"/>
                  </a:moveTo>
                  <a:cubicBezTo>
                    <a:pt x="479" y="0"/>
                    <a:pt x="0" y="480"/>
                    <a:pt x="0" y="1096"/>
                  </a:cubicBezTo>
                  <a:cubicBezTo>
                    <a:pt x="0" y="1689"/>
                    <a:pt x="479" y="2169"/>
                    <a:pt x="1096" y="2169"/>
                  </a:cubicBezTo>
                  <a:lnTo>
                    <a:pt x="11846" y="2169"/>
                  </a:lnTo>
                  <a:cubicBezTo>
                    <a:pt x="12440" y="2169"/>
                    <a:pt x="12942" y="1689"/>
                    <a:pt x="12942" y="1096"/>
                  </a:cubicBezTo>
                  <a:cubicBezTo>
                    <a:pt x="12942" y="480"/>
                    <a:pt x="12440" y="0"/>
                    <a:pt x="11846" y="0"/>
                  </a:cubicBezTo>
                  <a:close/>
                </a:path>
              </a:pathLst>
            </a:custGeom>
            <a:solidFill>
              <a:schemeClr val="accent3"/>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6" name="Google Shape;5956;p127"/>
            <p:cNvSpPr/>
            <p:nvPr/>
          </p:nvSpPr>
          <p:spPr>
            <a:xfrm>
              <a:off x="4020275" y="3539675"/>
              <a:ext cx="220850" cy="54225"/>
            </a:xfrm>
            <a:custGeom>
              <a:avLst/>
              <a:gdLst/>
              <a:ahLst/>
              <a:cxnLst/>
              <a:rect l="l" t="t" r="r" b="b"/>
              <a:pathLst>
                <a:path w="8834" h="2169" extrusionOk="0">
                  <a:moveTo>
                    <a:pt x="1096" y="1"/>
                  </a:moveTo>
                  <a:cubicBezTo>
                    <a:pt x="479" y="1"/>
                    <a:pt x="0" y="480"/>
                    <a:pt x="0" y="1073"/>
                  </a:cubicBezTo>
                  <a:cubicBezTo>
                    <a:pt x="0" y="1667"/>
                    <a:pt x="479" y="2169"/>
                    <a:pt x="1096" y="2169"/>
                  </a:cubicBezTo>
                  <a:lnTo>
                    <a:pt x="7761" y="2169"/>
                  </a:lnTo>
                  <a:cubicBezTo>
                    <a:pt x="8354" y="2169"/>
                    <a:pt x="8834" y="1667"/>
                    <a:pt x="8834" y="1073"/>
                  </a:cubicBezTo>
                  <a:cubicBezTo>
                    <a:pt x="8834" y="480"/>
                    <a:pt x="8354" y="1"/>
                    <a:pt x="7761" y="1"/>
                  </a:cubicBezTo>
                  <a:close/>
                </a:path>
              </a:pathLst>
            </a:custGeom>
            <a:solidFill>
              <a:schemeClr val="accent3"/>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7" name="Google Shape;5957;p127"/>
            <p:cNvSpPr/>
            <p:nvPr/>
          </p:nvSpPr>
          <p:spPr>
            <a:xfrm>
              <a:off x="3538650" y="3227550"/>
              <a:ext cx="360675" cy="360075"/>
            </a:xfrm>
            <a:custGeom>
              <a:avLst/>
              <a:gdLst/>
              <a:ahLst/>
              <a:cxnLst/>
              <a:rect l="l" t="t" r="r" b="b"/>
              <a:pathLst>
                <a:path w="14427" h="14403" extrusionOk="0">
                  <a:moveTo>
                    <a:pt x="7213" y="0"/>
                  </a:moveTo>
                  <a:cubicBezTo>
                    <a:pt x="3219" y="0"/>
                    <a:pt x="1" y="3219"/>
                    <a:pt x="1" y="7213"/>
                  </a:cubicBezTo>
                  <a:cubicBezTo>
                    <a:pt x="1" y="11185"/>
                    <a:pt x="3219" y="14403"/>
                    <a:pt x="7213" y="14403"/>
                  </a:cubicBezTo>
                  <a:cubicBezTo>
                    <a:pt x="11185" y="14403"/>
                    <a:pt x="14426" y="11185"/>
                    <a:pt x="14426" y="7213"/>
                  </a:cubicBezTo>
                  <a:cubicBezTo>
                    <a:pt x="14426" y="3219"/>
                    <a:pt x="11185" y="0"/>
                    <a:pt x="7213" y="0"/>
                  </a:cubicBezTo>
                  <a:close/>
                </a:path>
              </a:pathLst>
            </a:custGeom>
            <a:solidFill>
              <a:schemeClr val="dk1"/>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8" name="Google Shape;5958;p127"/>
            <p:cNvSpPr/>
            <p:nvPr/>
          </p:nvSpPr>
          <p:spPr>
            <a:xfrm>
              <a:off x="3718975" y="3227550"/>
              <a:ext cx="180350" cy="295600"/>
            </a:xfrm>
            <a:custGeom>
              <a:avLst/>
              <a:gdLst/>
              <a:ahLst/>
              <a:cxnLst/>
              <a:rect l="l" t="t" r="r" b="b"/>
              <a:pathLst>
                <a:path w="7214" h="11824" extrusionOk="0">
                  <a:moveTo>
                    <a:pt x="0" y="0"/>
                  </a:moveTo>
                  <a:lnTo>
                    <a:pt x="0" y="7487"/>
                  </a:lnTo>
                  <a:lnTo>
                    <a:pt x="5524" y="11824"/>
                  </a:lnTo>
                  <a:cubicBezTo>
                    <a:pt x="6574" y="10568"/>
                    <a:pt x="7213" y="8971"/>
                    <a:pt x="7213" y="7213"/>
                  </a:cubicBezTo>
                  <a:cubicBezTo>
                    <a:pt x="7213" y="3219"/>
                    <a:pt x="3972" y="0"/>
                    <a:pt x="0" y="0"/>
                  </a:cubicBezTo>
                  <a:close/>
                </a:path>
              </a:pathLst>
            </a:custGeom>
            <a:solidFill>
              <a:schemeClr val="dk2"/>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62"/>
        <p:cNvGrpSpPr/>
        <p:nvPr/>
      </p:nvGrpSpPr>
      <p:grpSpPr>
        <a:xfrm>
          <a:off x="0" y="0"/>
          <a:ext cx="0" cy="0"/>
          <a:chOff x="0" y="0"/>
          <a:chExt cx="0" cy="0"/>
        </a:xfrm>
      </p:grpSpPr>
      <p:sp>
        <p:nvSpPr>
          <p:cNvPr id="1263" name="Google Shape;1263;p71"/>
          <p:cNvSpPr txBox="1">
            <a:spLocks noGrp="1"/>
          </p:cNvSpPr>
          <p:nvPr>
            <p:ph type="title"/>
          </p:nvPr>
        </p:nvSpPr>
        <p:spPr>
          <a:xfrm flipH="1">
            <a:off x="4844006" y="888361"/>
            <a:ext cx="3324900" cy="113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Liste</a:t>
            </a:r>
            <a:endParaRPr dirty="0"/>
          </a:p>
        </p:txBody>
      </p:sp>
      <p:sp>
        <p:nvSpPr>
          <p:cNvPr id="1264" name="Google Shape;1264;p71"/>
          <p:cNvSpPr txBox="1">
            <a:spLocks noGrp="1"/>
          </p:cNvSpPr>
          <p:nvPr>
            <p:ph type="subTitle" idx="1"/>
          </p:nvPr>
        </p:nvSpPr>
        <p:spPr>
          <a:xfrm flipH="1">
            <a:off x="5585864" y="2075190"/>
            <a:ext cx="3091500" cy="1956720"/>
          </a:xfrm>
          <a:prstGeom prst="rect">
            <a:avLst/>
          </a:prstGeom>
        </p:spPr>
        <p:txBody>
          <a:bodyPr spcFirstLastPara="1" wrap="square" lIns="91425" tIns="91425" rIns="91425" bIns="91425" anchor="ctr" anchorCtr="0">
            <a:noAutofit/>
          </a:bodyPr>
          <a:lstStyle/>
          <a:p>
            <a:pPr marL="0" lvl="0" indent="0" algn="l"/>
            <a:r>
              <a:rPr lang="fr-FR" dirty="0"/>
              <a:t>Les groupes de listes sont un composant flexible et puissant pour afficher une série de contenus. Modifiez-les et étendez-les pour prendre en charge pratiquement tous les contenus à l'intérieur</a:t>
            </a:r>
            <a:endParaRPr dirty="0"/>
          </a:p>
        </p:txBody>
      </p:sp>
      <p:sp>
        <p:nvSpPr>
          <p:cNvPr id="1265" name="Google Shape;1265;p71"/>
          <p:cNvSpPr/>
          <p:nvPr/>
        </p:nvSpPr>
        <p:spPr>
          <a:xfrm rot="5400000">
            <a:off x="62125" y="2453700"/>
            <a:ext cx="963600" cy="23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71">
            <a:hlinkClick r:id="" action="ppaction://hlinkshowjump?jump=previousslide"/>
          </p:cNvPr>
          <p:cNvSpPr/>
          <p:nvPr/>
        </p:nvSpPr>
        <p:spPr>
          <a:xfrm>
            <a:off x="465662" y="2271250"/>
            <a:ext cx="156300" cy="135300"/>
          </a:xfrm>
          <a:prstGeom prst="triangle">
            <a:avLst>
              <a:gd name="adj" fmla="val 50000"/>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71">
            <a:hlinkClick r:id="" action="ppaction://hlinkshowjump?jump=nextslide"/>
          </p:cNvPr>
          <p:cNvSpPr/>
          <p:nvPr/>
        </p:nvSpPr>
        <p:spPr>
          <a:xfrm rot="10800000" flipH="1">
            <a:off x="465315" y="2737050"/>
            <a:ext cx="157200" cy="135600"/>
          </a:xfrm>
          <a:prstGeom prst="triangle">
            <a:avLst>
              <a:gd name="adj" fmla="val 50000"/>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71">
            <a:hlinkClick r:id="rId3" action="ppaction://hlinksldjump"/>
          </p:cNvPr>
          <p:cNvSpPr/>
          <p:nvPr/>
        </p:nvSpPr>
        <p:spPr>
          <a:xfrm rot="5400000">
            <a:off x="465301" y="2493168"/>
            <a:ext cx="157103" cy="157157"/>
          </a:xfrm>
          <a:custGeom>
            <a:avLst/>
            <a:gdLst/>
            <a:ahLst/>
            <a:cxnLst/>
            <a:rect l="l" t="t" r="r" b="b"/>
            <a:pathLst>
              <a:path w="21411" h="21411" extrusionOk="0">
                <a:moveTo>
                  <a:pt x="10568" y="6574"/>
                </a:moveTo>
                <a:cubicBezTo>
                  <a:pt x="12851" y="6574"/>
                  <a:pt x="14563" y="8560"/>
                  <a:pt x="14563" y="10842"/>
                </a:cubicBezTo>
                <a:cubicBezTo>
                  <a:pt x="14563" y="12851"/>
                  <a:pt x="12851" y="14837"/>
                  <a:pt x="10568" y="14837"/>
                </a:cubicBezTo>
                <a:cubicBezTo>
                  <a:pt x="8286" y="14837"/>
                  <a:pt x="6574" y="12851"/>
                  <a:pt x="6574" y="10842"/>
                </a:cubicBezTo>
                <a:cubicBezTo>
                  <a:pt x="6574" y="8560"/>
                  <a:pt x="8286" y="6574"/>
                  <a:pt x="10568" y="6574"/>
                </a:cubicBezTo>
                <a:close/>
                <a:moveTo>
                  <a:pt x="8560" y="0"/>
                </a:moveTo>
                <a:lnTo>
                  <a:pt x="8560" y="2009"/>
                </a:lnTo>
                <a:cubicBezTo>
                  <a:pt x="7715" y="2283"/>
                  <a:pt x="6848" y="2580"/>
                  <a:pt x="6003" y="3150"/>
                </a:cubicBezTo>
                <a:lnTo>
                  <a:pt x="4565" y="1712"/>
                </a:lnTo>
                <a:lnTo>
                  <a:pt x="1712" y="4565"/>
                </a:lnTo>
                <a:lnTo>
                  <a:pt x="3150" y="6277"/>
                </a:lnTo>
                <a:cubicBezTo>
                  <a:pt x="2580" y="6848"/>
                  <a:pt x="2283" y="7715"/>
                  <a:pt x="2009" y="8560"/>
                </a:cubicBezTo>
                <a:lnTo>
                  <a:pt x="0" y="8560"/>
                </a:lnTo>
                <a:lnTo>
                  <a:pt x="0" y="12851"/>
                </a:lnTo>
                <a:lnTo>
                  <a:pt x="2009" y="12851"/>
                </a:lnTo>
                <a:cubicBezTo>
                  <a:pt x="2283" y="13695"/>
                  <a:pt x="2580" y="14563"/>
                  <a:pt x="3150" y="15407"/>
                </a:cubicBezTo>
                <a:lnTo>
                  <a:pt x="1712" y="16845"/>
                </a:lnTo>
                <a:lnTo>
                  <a:pt x="4565" y="19698"/>
                </a:lnTo>
                <a:lnTo>
                  <a:pt x="6003" y="18260"/>
                </a:lnTo>
                <a:cubicBezTo>
                  <a:pt x="6848" y="18831"/>
                  <a:pt x="7715" y="19128"/>
                  <a:pt x="8560" y="19402"/>
                </a:cubicBezTo>
                <a:lnTo>
                  <a:pt x="8560" y="21410"/>
                </a:lnTo>
                <a:lnTo>
                  <a:pt x="12554" y="21410"/>
                </a:lnTo>
                <a:lnTo>
                  <a:pt x="12851" y="19402"/>
                </a:lnTo>
                <a:cubicBezTo>
                  <a:pt x="13696" y="19128"/>
                  <a:pt x="14563" y="18831"/>
                  <a:pt x="15134" y="18260"/>
                </a:cubicBezTo>
                <a:lnTo>
                  <a:pt x="16845" y="19698"/>
                </a:lnTo>
                <a:lnTo>
                  <a:pt x="19699" y="16845"/>
                </a:lnTo>
                <a:lnTo>
                  <a:pt x="18261" y="15407"/>
                </a:lnTo>
                <a:cubicBezTo>
                  <a:pt x="18831" y="14563"/>
                  <a:pt x="19128" y="13695"/>
                  <a:pt x="19128" y="12851"/>
                </a:cubicBezTo>
                <a:lnTo>
                  <a:pt x="21410" y="12851"/>
                </a:lnTo>
                <a:lnTo>
                  <a:pt x="21410" y="8560"/>
                </a:lnTo>
                <a:lnTo>
                  <a:pt x="19128" y="8560"/>
                </a:lnTo>
                <a:cubicBezTo>
                  <a:pt x="19128" y="7715"/>
                  <a:pt x="18831" y="6848"/>
                  <a:pt x="18261" y="6277"/>
                </a:cubicBezTo>
                <a:lnTo>
                  <a:pt x="19699" y="4565"/>
                </a:lnTo>
                <a:lnTo>
                  <a:pt x="16845" y="1712"/>
                </a:lnTo>
                <a:lnTo>
                  <a:pt x="15134" y="3150"/>
                </a:lnTo>
                <a:cubicBezTo>
                  <a:pt x="14563" y="2580"/>
                  <a:pt x="13696" y="2283"/>
                  <a:pt x="12851" y="2009"/>
                </a:cubicBezTo>
                <a:lnTo>
                  <a:pt x="12554" y="0"/>
                </a:lnTo>
                <a:close/>
              </a:path>
            </a:pathLst>
          </a:custGeom>
          <a:solidFill>
            <a:schemeClr val="lt1"/>
          </a:solidFill>
          <a:ln>
            <a:noFill/>
          </a:ln>
          <a:effectLst>
            <a:outerShdw blurRad="57150" dist="19050" dir="5400000" algn="bl" rotWithShape="0">
              <a:schemeClr val="dk1">
                <a:alpha val="52000"/>
              </a:schemeClr>
            </a:outerShdw>
            <a:reflection stA="4000" endPos="54000" dist="47625"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69" name="Google Shape;1269;p71"/>
          <p:cNvGrpSpPr/>
          <p:nvPr/>
        </p:nvGrpSpPr>
        <p:grpSpPr>
          <a:xfrm>
            <a:off x="661749" y="1313054"/>
            <a:ext cx="3628631" cy="2517384"/>
            <a:chOff x="1109417" y="1193720"/>
            <a:chExt cx="3628631" cy="2517384"/>
          </a:xfrm>
        </p:grpSpPr>
        <p:grpSp>
          <p:nvGrpSpPr>
            <p:cNvPr id="1270" name="Google Shape;1270;p71"/>
            <p:cNvGrpSpPr/>
            <p:nvPr/>
          </p:nvGrpSpPr>
          <p:grpSpPr>
            <a:xfrm rot="5400000">
              <a:off x="2245108" y="1193720"/>
              <a:ext cx="801000" cy="801000"/>
              <a:chOff x="5372267" y="434783"/>
              <a:chExt cx="801000" cy="801000"/>
            </a:xfrm>
          </p:grpSpPr>
          <p:sp>
            <p:nvSpPr>
              <p:cNvPr id="1271" name="Google Shape;1271;p71"/>
              <p:cNvSpPr/>
              <p:nvPr/>
            </p:nvSpPr>
            <p:spPr>
              <a:xfrm>
                <a:off x="5372267" y="434783"/>
                <a:ext cx="801000" cy="801000"/>
              </a:xfrm>
              <a:prstGeom prst="blockArc">
                <a:avLst>
                  <a:gd name="adj1" fmla="val 10800000"/>
                  <a:gd name="adj2" fmla="val 0"/>
                  <a:gd name="adj3" fmla="val 25000"/>
                </a:avLst>
              </a:prstGeom>
              <a:solidFill>
                <a:schemeClr val="accent2"/>
              </a:solidFill>
              <a:ln>
                <a:noFill/>
              </a:ln>
              <a:effectLst>
                <a:outerShdw blurRad="485775" dist="114300" dir="2940000" algn="bl" rotWithShape="0">
                  <a:schemeClr val="dk1">
                    <a:alpha val="6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71"/>
              <p:cNvSpPr/>
              <p:nvPr/>
            </p:nvSpPr>
            <p:spPr>
              <a:xfrm rot="10800000" flipH="1">
                <a:off x="5372267" y="434783"/>
                <a:ext cx="801000" cy="801000"/>
              </a:xfrm>
              <a:prstGeom prst="blockArc">
                <a:avLst>
                  <a:gd name="adj1" fmla="val 10800000"/>
                  <a:gd name="adj2" fmla="val 0"/>
                  <a:gd name="adj3" fmla="val 25000"/>
                </a:avLst>
              </a:prstGeom>
              <a:solidFill>
                <a:schemeClr val="accent4"/>
              </a:solidFill>
              <a:ln>
                <a:noFill/>
              </a:ln>
              <a:effectLst>
                <a:outerShdw blurRad="485775" dist="114300" dir="2940000" algn="bl" rotWithShape="0">
                  <a:schemeClr val="dk1">
                    <a:alpha val="6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73" name="Google Shape;1273;p71"/>
            <p:cNvSpPr/>
            <p:nvPr/>
          </p:nvSpPr>
          <p:spPr>
            <a:xfrm flipH="1">
              <a:off x="4240547" y="2715949"/>
              <a:ext cx="419225" cy="572706"/>
            </a:xfrm>
            <a:custGeom>
              <a:avLst/>
              <a:gdLst/>
              <a:ahLst/>
              <a:cxnLst/>
              <a:rect l="l" t="t" r="r" b="b"/>
              <a:pathLst>
                <a:path w="21685" h="29624" extrusionOk="0">
                  <a:moveTo>
                    <a:pt x="2926" y="0"/>
                  </a:moveTo>
                  <a:cubicBezTo>
                    <a:pt x="2543" y="0"/>
                    <a:pt x="2202" y="204"/>
                    <a:pt x="2009" y="397"/>
                  </a:cubicBezTo>
                  <a:cubicBezTo>
                    <a:pt x="0" y="2406"/>
                    <a:pt x="3424" y="4392"/>
                    <a:pt x="4292" y="5830"/>
                  </a:cubicBezTo>
                  <a:cubicBezTo>
                    <a:pt x="4862" y="7245"/>
                    <a:pt x="4292" y="8957"/>
                    <a:pt x="3995" y="10395"/>
                  </a:cubicBezTo>
                  <a:cubicBezTo>
                    <a:pt x="3995" y="11810"/>
                    <a:pt x="4292" y="13248"/>
                    <a:pt x="5707" y="14093"/>
                  </a:cubicBezTo>
                  <a:cubicBezTo>
                    <a:pt x="6574" y="14663"/>
                    <a:pt x="7419" y="15234"/>
                    <a:pt x="7989" y="16101"/>
                  </a:cubicBezTo>
                  <a:cubicBezTo>
                    <a:pt x="8857" y="17243"/>
                    <a:pt x="9131" y="18658"/>
                    <a:pt x="9131" y="20096"/>
                  </a:cubicBezTo>
                  <a:cubicBezTo>
                    <a:pt x="8857" y="21237"/>
                    <a:pt x="8560" y="22652"/>
                    <a:pt x="8560" y="24090"/>
                  </a:cubicBezTo>
                  <a:cubicBezTo>
                    <a:pt x="8560" y="24935"/>
                    <a:pt x="8560" y="26373"/>
                    <a:pt x="9427" y="27217"/>
                  </a:cubicBezTo>
                  <a:lnTo>
                    <a:pt x="9427" y="27514"/>
                  </a:lnTo>
                  <a:cubicBezTo>
                    <a:pt x="10272" y="28358"/>
                    <a:pt x="11413" y="28929"/>
                    <a:pt x="12280" y="29500"/>
                  </a:cubicBezTo>
                  <a:cubicBezTo>
                    <a:pt x="12530" y="29587"/>
                    <a:pt x="12831" y="29623"/>
                    <a:pt x="13153" y="29623"/>
                  </a:cubicBezTo>
                  <a:cubicBezTo>
                    <a:pt x="13922" y="29623"/>
                    <a:pt x="14812" y="29419"/>
                    <a:pt x="15408" y="29226"/>
                  </a:cubicBezTo>
                  <a:cubicBezTo>
                    <a:pt x="17416" y="28655"/>
                    <a:pt x="19402" y="27217"/>
                    <a:pt x="20269" y="25231"/>
                  </a:cubicBezTo>
                  <a:cubicBezTo>
                    <a:pt x="21684" y="22081"/>
                    <a:pt x="20543" y="18087"/>
                    <a:pt x="17690" y="16101"/>
                  </a:cubicBezTo>
                  <a:cubicBezTo>
                    <a:pt x="16846" y="15531"/>
                    <a:pt x="15978" y="15234"/>
                    <a:pt x="15408" y="14389"/>
                  </a:cubicBezTo>
                  <a:cubicBezTo>
                    <a:pt x="14266" y="13248"/>
                    <a:pt x="13992" y="10966"/>
                    <a:pt x="13422" y="9528"/>
                  </a:cubicBezTo>
                  <a:cubicBezTo>
                    <a:pt x="11413" y="5259"/>
                    <a:pt x="7715" y="7245"/>
                    <a:pt x="6277" y="4689"/>
                  </a:cubicBezTo>
                  <a:cubicBezTo>
                    <a:pt x="5707" y="3547"/>
                    <a:pt x="5433" y="2680"/>
                    <a:pt x="5136" y="1539"/>
                  </a:cubicBezTo>
                  <a:cubicBezTo>
                    <a:pt x="4862" y="968"/>
                    <a:pt x="4292" y="124"/>
                    <a:pt x="3424" y="124"/>
                  </a:cubicBezTo>
                  <a:cubicBezTo>
                    <a:pt x="3256" y="36"/>
                    <a:pt x="3087" y="0"/>
                    <a:pt x="2926" y="0"/>
                  </a:cubicBezTo>
                  <a:close/>
                </a:path>
              </a:pathLst>
            </a:custGeom>
            <a:solidFill>
              <a:schemeClr val="accent3"/>
            </a:solidFill>
            <a:ln>
              <a:noFill/>
            </a:ln>
            <a:effectLst>
              <a:outerShdw blurRad="57150" dist="19050" dir="5400000" algn="bl" rotWithShape="0">
                <a:schemeClr val="dk1">
                  <a:alpha val="22000"/>
                </a:schemeClr>
              </a:outerShdw>
              <a:reflection stA="2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74" name="Google Shape;1274;p71"/>
            <p:cNvGrpSpPr/>
            <p:nvPr/>
          </p:nvGrpSpPr>
          <p:grpSpPr>
            <a:xfrm flipH="1">
              <a:off x="1353013" y="1432192"/>
              <a:ext cx="903412" cy="1289407"/>
              <a:chOff x="5484390" y="2699155"/>
              <a:chExt cx="1632940" cy="2330636"/>
            </a:xfrm>
          </p:grpSpPr>
          <p:sp>
            <p:nvSpPr>
              <p:cNvPr id="1275" name="Google Shape;1275;p71"/>
              <p:cNvSpPr/>
              <p:nvPr/>
            </p:nvSpPr>
            <p:spPr>
              <a:xfrm rot="1337864">
                <a:off x="5849934" y="2791559"/>
                <a:ext cx="901851" cy="2104597"/>
              </a:xfrm>
              <a:custGeom>
                <a:avLst/>
                <a:gdLst/>
                <a:ahLst/>
                <a:cxnLst/>
                <a:rect l="l" t="t" r="r" b="b"/>
                <a:pathLst>
                  <a:path w="27098" h="63237" extrusionOk="0">
                    <a:moveTo>
                      <a:pt x="3771" y="1"/>
                    </a:moveTo>
                    <a:cubicBezTo>
                      <a:pt x="3500" y="1"/>
                      <a:pt x="3230" y="34"/>
                      <a:pt x="2976" y="102"/>
                    </a:cubicBezTo>
                    <a:cubicBezTo>
                      <a:pt x="1878" y="406"/>
                      <a:pt x="1116" y="1116"/>
                      <a:pt x="728" y="2214"/>
                    </a:cubicBezTo>
                    <a:cubicBezTo>
                      <a:pt x="1" y="4260"/>
                      <a:pt x="744" y="7083"/>
                      <a:pt x="1878" y="8621"/>
                    </a:cubicBezTo>
                    <a:cubicBezTo>
                      <a:pt x="2216" y="9095"/>
                      <a:pt x="2621" y="9568"/>
                      <a:pt x="3010" y="10024"/>
                    </a:cubicBezTo>
                    <a:cubicBezTo>
                      <a:pt x="3922" y="11123"/>
                      <a:pt x="4887" y="12255"/>
                      <a:pt x="5326" y="13659"/>
                    </a:cubicBezTo>
                    <a:cubicBezTo>
                      <a:pt x="6154" y="16228"/>
                      <a:pt x="5410" y="18426"/>
                      <a:pt x="4684" y="20555"/>
                    </a:cubicBezTo>
                    <a:cubicBezTo>
                      <a:pt x="4294" y="21687"/>
                      <a:pt x="3889" y="22871"/>
                      <a:pt x="3719" y="24122"/>
                    </a:cubicBezTo>
                    <a:cubicBezTo>
                      <a:pt x="3365" y="26725"/>
                      <a:pt x="3922" y="29125"/>
                      <a:pt x="5258" y="30748"/>
                    </a:cubicBezTo>
                    <a:cubicBezTo>
                      <a:pt x="5630" y="31187"/>
                      <a:pt x="6086" y="31593"/>
                      <a:pt x="6509" y="31999"/>
                    </a:cubicBezTo>
                    <a:cubicBezTo>
                      <a:pt x="7134" y="32557"/>
                      <a:pt x="7776" y="33148"/>
                      <a:pt x="8233" y="33876"/>
                    </a:cubicBezTo>
                    <a:cubicBezTo>
                      <a:pt x="9670" y="36073"/>
                      <a:pt x="9146" y="38981"/>
                      <a:pt x="8639" y="40975"/>
                    </a:cubicBezTo>
                    <a:cubicBezTo>
                      <a:pt x="8572" y="41262"/>
                      <a:pt x="8486" y="41550"/>
                      <a:pt x="8419" y="41837"/>
                    </a:cubicBezTo>
                    <a:cubicBezTo>
                      <a:pt x="7895" y="43798"/>
                      <a:pt x="7371" y="45810"/>
                      <a:pt x="7794" y="47737"/>
                    </a:cubicBezTo>
                    <a:cubicBezTo>
                      <a:pt x="8335" y="50171"/>
                      <a:pt x="10228" y="51878"/>
                      <a:pt x="12223" y="53687"/>
                    </a:cubicBezTo>
                    <a:cubicBezTo>
                      <a:pt x="13879" y="55174"/>
                      <a:pt x="15586" y="56712"/>
                      <a:pt x="16516" y="58740"/>
                    </a:cubicBezTo>
                    <a:cubicBezTo>
                      <a:pt x="16719" y="59180"/>
                      <a:pt x="16888" y="59637"/>
                      <a:pt x="17040" y="60077"/>
                    </a:cubicBezTo>
                    <a:cubicBezTo>
                      <a:pt x="17328" y="60870"/>
                      <a:pt x="17598" y="61632"/>
                      <a:pt x="18071" y="62256"/>
                    </a:cubicBezTo>
                    <a:cubicBezTo>
                      <a:pt x="18561" y="62916"/>
                      <a:pt x="19221" y="63237"/>
                      <a:pt x="20082" y="63237"/>
                    </a:cubicBezTo>
                    <a:cubicBezTo>
                      <a:pt x="20522" y="63237"/>
                      <a:pt x="21013" y="63153"/>
                      <a:pt x="21536" y="62984"/>
                    </a:cubicBezTo>
                    <a:cubicBezTo>
                      <a:pt x="22162" y="62781"/>
                      <a:pt x="22838" y="62459"/>
                      <a:pt x="23514" y="62054"/>
                    </a:cubicBezTo>
                    <a:cubicBezTo>
                      <a:pt x="25694" y="60753"/>
                      <a:pt x="27098" y="58251"/>
                      <a:pt x="27030" y="55833"/>
                    </a:cubicBezTo>
                    <a:cubicBezTo>
                      <a:pt x="26963" y="53500"/>
                      <a:pt x="25796" y="51489"/>
                      <a:pt x="24579" y="49342"/>
                    </a:cubicBezTo>
                    <a:cubicBezTo>
                      <a:pt x="23700" y="47838"/>
                      <a:pt x="22804" y="46265"/>
                      <a:pt x="22331" y="44559"/>
                    </a:cubicBezTo>
                    <a:cubicBezTo>
                      <a:pt x="21367" y="41212"/>
                      <a:pt x="22111" y="37696"/>
                      <a:pt x="22838" y="34298"/>
                    </a:cubicBezTo>
                    <a:cubicBezTo>
                      <a:pt x="22922" y="33926"/>
                      <a:pt x="22990" y="33554"/>
                      <a:pt x="23075" y="33182"/>
                    </a:cubicBezTo>
                    <a:cubicBezTo>
                      <a:pt x="23801" y="29616"/>
                      <a:pt x="24292" y="25559"/>
                      <a:pt x="22331" y="22381"/>
                    </a:cubicBezTo>
                    <a:cubicBezTo>
                      <a:pt x="20995" y="20234"/>
                      <a:pt x="18714" y="18831"/>
                      <a:pt x="16516" y="17479"/>
                    </a:cubicBezTo>
                    <a:cubicBezTo>
                      <a:pt x="14082" y="15974"/>
                      <a:pt x="11563" y="14436"/>
                      <a:pt x="10244" y="11883"/>
                    </a:cubicBezTo>
                    <a:cubicBezTo>
                      <a:pt x="9484" y="10429"/>
                      <a:pt x="9196" y="8773"/>
                      <a:pt x="8926" y="7184"/>
                    </a:cubicBezTo>
                    <a:lnTo>
                      <a:pt x="8842" y="6728"/>
                    </a:lnTo>
                    <a:cubicBezTo>
                      <a:pt x="8554" y="5054"/>
                      <a:pt x="8182" y="3314"/>
                      <a:pt x="7168" y="1928"/>
                    </a:cubicBezTo>
                    <a:cubicBezTo>
                      <a:pt x="6323" y="760"/>
                      <a:pt x="4988" y="1"/>
                      <a:pt x="3771" y="1"/>
                    </a:cubicBezTo>
                    <a:close/>
                  </a:path>
                </a:pathLst>
              </a:custGeom>
              <a:solidFill>
                <a:schemeClr val="dk1"/>
              </a:solidFill>
              <a:ln>
                <a:noFill/>
              </a:ln>
              <a:effectLst>
                <a:outerShdw blurRad="57150" dist="19050" dir="5400000" algn="bl" rotWithShape="0">
                  <a:schemeClr val="dk1">
                    <a:alpha val="18000"/>
                  </a:schemeClr>
                </a:outerShdw>
                <a:reflection stA="5000" endPos="18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71"/>
              <p:cNvSpPr/>
              <p:nvPr/>
            </p:nvSpPr>
            <p:spPr>
              <a:xfrm>
                <a:off x="5976368" y="2785366"/>
                <a:ext cx="708700" cy="2244425"/>
              </a:xfrm>
              <a:custGeom>
                <a:avLst/>
                <a:gdLst/>
                <a:ahLst/>
                <a:cxnLst/>
                <a:rect l="l" t="t" r="r" b="b"/>
                <a:pathLst>
                  <a:path w="28348" h="89777" extrusionOk="0">
                    <a:moveTo>
                      <a:pt x="22990" y="0"/>
                    </a:moveTo>
                    <a:cubicBezTo>
                      <a:pt x="20759" y="0"/>
                      <a:pt x="19253" y="2249"/>
                      <a:pt x="18933" y="4480"/>
                    </a:cubicBezTo>
                    <a:cubicBezTo>
                      <a:pt x="18764" y="5765"/>
                      <a:pt x="18764" y="7016"/>
                      <a:pt x="18764" y="8215"/>
                    </a:cubicBezTo>
                    <a:cubicBezTo>
                      <a:pt x="18764" y="10616"/>
                      <a:pt x="18764" y="12881"/>
                      <a:pt x="17445" y="15281"/>
                    </a:cubicBezTo>
                    <a:cubicBezTo>
                      <a:pt x="16634" y="16769"/>
                      <a:pt x="15535" y="18071"/>
                      <a:pt x="14453" y="19322"/>
                    </a:cubicBezTo>
                    <a:cubicBezTo>
                      <a:pt x="13693" y="20235"/>
                      <a:pt x="12881" y="21181"/>
                      <a:pt x="12221" y="22178"/>
                    </a:cubicBezTo>
                    <a:cubicBezTo>
                      <a:pt x="9839" y="25694"/>
                      <a:pt x="9010" y="30005"/>
                      <a:pt x="9805" y="34653"/>
                    </a:cubicBezTo>
                    <a:cubicBezTo>
                      <a:pt x="10515" y="38795"/>
                      <a:pt x="9433" y="42090"/>
                      <a:pt x="6052" y="46030"/>
                    </a:cubicBezTo>
                    <a:cubicBezTo>
                      <a:pt x="3077" y="49512"/>
                      <a:pt x="1" y="53096"/>
                      <a:pt x="964" y="58167"/>
                    </a:cubicBezTo>
                    <a:cubicBezTo>
                      <a:pt x="1302" y="59958"/>
                      <a:pt x="2131" y="61716"/>
                      <a:pt x="2924" y="63441"/>
                    </a:cubicBezTo>
                    <a:cubicBezTo>
                      <a:pt x="4311" y="66364"/>
                      <a:pt x="5714" y="69391"/>
                      <a:pt x="4885" y="72772"/>
                    </a:cubicBezTo>
                    <a:cubicBezTo>
                      <a:pt x="4599" y="73921"/>
                      <a:pt x="4040" y="74985"/>
                      <a:pt x="3517" y="75999"/>
                    </a:cubicBezTo>
                    <a:cubicBezTo>
                      <a:pt x="3246" y="76524"/>
                      <a:pt x="2958" y="77065"/>
                      <a:pt x="2722" y="77606"/>
                    </a:cubicBezTo>
                    <a:cubicBezTo>
                      <a:pt x="1741" y="79837"/>
                      <a:pt x="1471" y="82186"/>
                      <a:pt x="1978" y="84248"/>
                    </a:cubicBezTo>
                    <a:cubicBezTo>
                      <a:pt x="2367" y="85905"/>
                      <a:pt x="3314" y="87426"/>
                      <a:pt x="4565" y="88441"/>
                    </a:cubicBezTo>
                    <a:cubicBezTo>
                      <a:pt x="5020" y="88813"/>
                      <a:pt x="5494" y="89101"/>
                      <a:pt x="6001" y="89320"/>
                    </a:cubicBezTo>
                    <a:cubicBezTo>
                      <a:pt x="6677" y="89624"/>
                      <a:pt x="7472" y="89777"/>
                      <a:pt x="8401" y="89777"/>
                    </a:cubicBezTo>
                    <a:cubicBezTo>
                      <a:pt x="10768" y="89777"/>
                      <a:pt x="13727" y="88762"/>
                      <a:pt x="15552" y="87309"/>
                    </a:cubicBezTo>
                    <a:cubicBezTo>
                      <a:pt x="18527" y="84976"/>
                      <a:pt x="18392" y="81866"/>
                      <a:pt x="18239" y="78569"/>
                    </a:cubicBezTo>
                    <a:cubicBezTo>
                      <a:pt x="18122" y="75932"/>
                      <a:pt x="18003" y="73227"/>
                      <a:pt x="19456" y="70777"/>
                    </a:cubicBezTo>
                    <a:cubicBezTo>
                      <a:pt x="20099" y="69661"/>
                      <a:pt x="20910" y="68647"/>
                      <a:pt x="21671" y="67649"/>
                    </a:cubicBezTo>
                    <a:cubicBezTo>
                      <a:pt x="22972" y="65976"/>
                      <a:pt x="24207" y="64403"/>
                      <a:pt x="24832" y="62426"/>
                    </a:cubicBezTo>
                    <a:cubicBezTo>
                      <a:pt x="25796" y="59418"/>
                      <a:pt x="24967" y="56172"/>
                      <a:pt x="24122" y="53670"/>
                    </a:cubicBezTo>
                    <a:cubicBezTo>
                      <a:pt x="23885" y="52994"/>
                      <a:pt x="23632" y="52300"/>
                      <a:pt x="23396" y="51624"/>
                    </a:cubicBezTo>
                    <a:cubicBezTo>
                      <a:pt x="22600" y="49444"/>
                      <a:pt x="21789" y="47195"/>
                      <a:pt x="21536" y="44846"/>
                    </a:cubicBezTo>
                    <a:cubicBezTo>
                      <a:pt x="21282" y="42226"/>
                      <a:pt x="21773" y="40096"/>
                      <a:pt x="23057" y="38304"/>
                    </a:cubicBezTo>
                    <a:cubicBezTo>
                      <a:pt x="23396" y="37831"/>
                      <a:pt x="23767" y="37391"/>
                      <a:pt x="24122" y="36952"/>
                    </a:cubicBezTo>
                    <a:cubicBezTo>
                      <a:pt x="24680" y="36259"/>
                      <a:pt x="25271" y="35532"/>
                      <a:pt x="25728" y="34754"/>
                    </a:cubicBezTo>
                    <a:cubicBezTo>
                      <a:pt x="27638" y="31441"/>
                      <a:pt x="26826" y="28078"/>
                      <a:pt x="25947" y="24511"/>
                    </a:cubicBezTo>
                    <a:cubicBezTo>
                      <a:pt x="25187" y="21434"/>
                      <a:pt x="24410" y="18274"/>
                      <a:pt x="25508" y="15130"/>
                    </a:cubicBezTo>
                    <a:cubicBezTo>
                      <a:pt x="25812" y="14267"/>
                      <a:pt x="26218" y="13439"/>
                      <a:pt x="26623" y="12644"/>
                    </a:cubicBezTo>
                    <a:cubicBezTo>
                      <a:pt x="26860" y="12155"/>
                      <a:pt x="27097" y="11647"/>
                      <a:pt x="27317" y="11157"/>
                    </a:cubicBezTo>
                    <a:cubicBezTo>
                      <a:pt x="28162" y="9213"/>
                      <a:pt x="28348" y="6745"/>
                      <a:pt x="27790" y="4530"/>
                    </a:cubicBezTo>
                    <a:cubicBezTo>
                      <a:pt x="27317" y="2637"/>
                      <a:pt x="26150" y="1082"/>
                      <a:pt x="24663" y="390"/>
                    </a:cubicBezTo>
                    <a:cubicBezTo>
                      <a:pt x="24105" y="135"/>
                      <a:pt x="23531" y="0"/>
                      <a:pt x="22990" y="0"/>
                    </a:cubicBezTo>
                    <a:close/>
                  </a:path>
                </a:pathLst>
              </a:custGeom>
              <a:solidFill>
                <a:schemeClr val="accent4"/>
              </a:solidFill>
              <a:ln>
                <a:noFill/>
              </a:ln>
              <a:effectLst>
                <a:outerShdw blurRad="57150" dist="19050" dir="5400000" algn="bl" rotWithShape="0">
                  <a:schemeClr val="dk1">
                    <a:alpha val="18000"/>
                  </a:schemeClr>
                </a:outerShdw>
                <a:reflection stA="5000" endPos="18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7" name="Google Shape;1277;p71"/>
            <p:cNvGrpSpPr/>
            <p:nvPr/>
          </p:nvGrpSpPr>
          <p:grpSpPr>
            <a:xfrm rot="-6299960">
              <a:off x="981513" y="2079961"/>
              <a:ext cx="603326" cy="198124"/>
              <a:chOff x="6872640" y="3345236"/>
              <a:chExt cx="575161" cy="188875"/>
            </a:xfrm>
          </p:grpSpPr>
          <p:sp>
            <p:nvSpPr>
              <p:cNvPr id="1278" name="Google Shape;1278;p71"/>
              <p:cNvSpPr/>
              <p:nvPr/>
            </p:nvSpPr>
            <p:spPr>
              <a:xfrm>
                <a:off x="7327202" y="3345236"/>
                <a:ext cx="120600" cy="120600"/>
              </a:xfrm>
              <a:prstGeom prst="ellipse">
                <a:avLst/>
              </a:prstGeom>
              <a:gradFill>
                <a:gsLst>
                  <a:gs pos="0">
                    <a:srgbClr val="81EEEB"/>
                  </a:gs>
                  <a:gs pos="100000">
                    <a:srgbClr val="3AE4DF"/>
                  </a:gs>
                </a:gsLst>
                <a:lin ang="8100019" scaled="0"/>
              </a:gradFill>
              <a:ln>
                <a:noFill/>
              </a:ln>
              <a:effectLst>
                <a:outerShdw blurRad="157163" dist="85725" dir="5400000" algn="bl" rotWithShape="0">
                  <a:schemeClr val="dk1">
                    <a:alpha val="3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71"/>
              <p:cNvSpPr/>
              <p:nvPr/>
            </p:nvSpPr>
            <p:spPr>
              <a:xfrm>
                <a:off x="6872640" y="3488811"/>
                <a:ext cx="45300" cy="45300"/>
              </a:xfrm>
              <a:prstGeom prst="ellipse">
                <a:avLst/>
              </a:prstGeom>
              <a:solidFill>
                <a:schemeClr val="lt1"/>
              </a:solidFill>
              <a:ln>
                <a:noFill/>
              </a:ln>
              <a:effectLst>
                <a:outerShdw blurRad="157163" dist="85725" dir="5400000" algn="bl" rotWithShape="0">
                  <a:schemeClr val="dk1">
                    <a:alpha val="3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80" name="Google Shape;1280;p71"/>
            <p:cNvSpPr/>
            <p:nvPr/>
          </p:nvSpPr>
          <p:spPr>
            <a:xfrm>
              <a:off x="1794422" y="1623401"/>
              <a:ext cx="2605157" cy="2087702"/>
            </a:xfrm>
            <a:custGeom>
              <a:avLst/>
              <a:gdLst/>
              <a:ahLst/>
              <a:cxnLst/>
              <a:rect l="l" t="t" r="r" b="b"/>
              <a:pathLst>
                <a:path w="232154" h="209493" extrusionOk="0">
                  <a:moveTo>
                    <a:pt x="14702" y="0"/>
                  </a:moveTo>
                  <a:cubicBezTo>
                    <a:pt x="6580" y="0"/>
                    <a:pt x="0" y="6580"/>
                    <a:pt x="0" y="14702"/>
                  </a:cubicBezTo>
                  <a:lnTo>
                    <a:pt x="0" y="165069"/>
                  </a:lnTo>
                  <a:cubicBezTo>
                    <a:pt x="0" y="173189"/>
                    <a:pt x="6580" y="179769"/>
                    <a:pt x="14702" y="179769"/>
                  </a:cubicBezTo>
                  <a:lnTo>
                    <a:pt x="84962" y="179769"/>
                  </a:lnTo>
                  <a:lnTo>
                    <a:pt x="84962" y="203879"/>
                  </a:lnTo>
                  <a:lnTo>
                    <a:pt x="69202" y="203879"/>
                  </a:lnTo>
                  <a:cubicBezTo>
                    <a:pt x="67637" y="203879"/>
                    <a:pt x="66395" y="205146"/>
                    <a:pt x="66395" y="206686"/>
                  </a:cubicBezTo>
                  <a:cubicBezTo>
                    <a:pt x="66395" y="208251"/>
                    <a:pt x="67637" y="209493"/>
                    <a:pt x="69202" y="209493"/>
                  </a:cubicBezTo>
                  <a:lnTo>
                    <a:pt x="162952" y="209493"/>
                  </a:lnTo>
                  <a:cubicBezTo>
                    <a:pt x="164516" y="209493"/>
                    <a:pt x="165759" y="208251"/>
                    <a:pt x="165759" y="206686"/>
                  </a:cubicBezTo>
                  <a:cubicBezTo>
                    <a:pt x="165759" y="205146"/>
                    <a:pt x="164516" y="203879"/>
                    <a:pt x="162952" y="203879"/>
                  </a:cubicBezTo>
                  <a:lnTo>
                    <a:pt x="147192" y="203879"/>
                  </a:lnTo>
                  <a:lnTo>
                    <a:pt x="147192" y="179769"/>
                  </a:lnTo>
                  <a:lnTo>
                    <a:pt x="217452" y="179769"/>
                  </a:lnTo>
                  <a:cubicBezTo>
                    <a:pt x="225574" y="179769"/>
                    <a:pt x="232154" y="173189"/>
                    <a:pt x="232154" y="165069"/>
                  </a:cubicBezTo>
                  <a:lnTo>
                    <a:pt x="232154" y="14702"/>
                  </a:lnTo>
                  <a:cubicBezTo>
                    <a:pt x="232154" y="6580"/>
                    <a:pt x="225574" y="0"/>
                    <a:pt x="217452" y="0"/>
                  </a:cubicBezTo>
                  <a:close/>
                </a:path>
              </a:pathLst>
            </a:custGeom>
            <a:solidFill>
              <a:schemeClr val="lt1"/>
            </a:solidFill>
            <a:ln>
              <a:noFill/>
            </a:ln>
            <a:effectLst>
              <a:outerShdw blurRad="57150" dist="19050" dir="5400000" algn="bl" rotWithShape="0">
                <a:schemeClr val="dk1">
                  <a:alpha val="22000"/>
                </a:schemeClr>
              </a:outerShdw>
              <a:reflection stA="7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71"/>
            <p:cNvSpPr/>
            <p:nvPr/>
          </p:nvSpPr>
          <p:spPr>
            <a:xfrm>
              <a:off x="1913294" y="1729680"/>
              <a:ext cx="2366811" cy="1535902"/>
            </a:xfrm>
            <a:custGeom>
              <a:avLst/>
              <a:gdLst/>
              <a:ahLst/>
              <a:cxnLst/>
              <a:rect l="l" t="t" r="r" b="b"/>
              <a:pathLst>
                <a:path w="96483" h="62611" extrusionOk="0">
                  <a:moveTo>
                    <a:pt x="3310" y="1"/>
                  </a:moveTo>
                  <a:cubicBezTo>
                    <a:pt x="1484" y="1"/>
                    <a:pt x="0" y="1484"/>
                    <a:pt x="0" y="3310"/>
                  </a:cubicBezTo>
                  <a:lnTo>
                    <a:pt x="0" y="62610"/>
                  </a:lnTo>
                  <a:lnTo>
                    <a:pt x="96483" y="62610"/>
                  </a:lnTo>
                  <a:lnTo>
                    <a:pt x="96483" y="3310"/>
                  </a:lnTo>
                  <a:cubicBezTo>
                    <a:pt x="96483" y="1484"/>
                    <a:pt x="94999" y="1"/>
                    <a:pt x="93196" y="1"/>
                  </a:cubicBezTo>
                  <a:close/>
                </a:path>
              </a:pathLst>
            </a:custGeom>
            <a:solidFill>
              <a:schemeClr val="accent6"/>
            </a:solidFill>
            <a:ln>
              <a:noFill/>
            </a:ln>
            <a:effectLst>
              <a:outerShdw blurRad="57150" dist="19050" dir="5400000" algn="bl" rotWithShape="0">
                <a:schemeClr val="dk1">
                  <a:alpha val="9000"/>
                </a:schemeClr>
              </a:outerShdw>
              <a:reflection stA="10000" endPos="9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71"/>
            <p:cNvSpPr/>
            <p:nvPr/>
          </p:nvSpPr>
          <p:spPr>
            <a:xfrm>
              <a:off x="2039828" y="1893748"/>
              <a:ext cx="2113751" cy="1278328"/>
            </a:xfrm>
            <a:custGeom>
              <a:avLst/>
              <a:gdLst/>
              <a:ahLst/>
              <a:cxnLst/>
              <a:rect l="l" t="t" r="r" b="b"/>
              <a:pathLst>
                <a:path w="86167" h="52111" extrusionOk="0">
                  <a:moveTo>
                    <a:pt x="1" y="1"/>
                  </a:moveTo>
                  <a:lnTo>
                    <a:pt x="1" y="52111"/>
                  </a:lnTo>
                  <a:lnTo>
                    <a:pt x="86166" y="52111"/>
                  </a:lnTo>
                  <a:lnTo>
                    <a:pt x="86166" y="1"/>
                  </a:lnTo>
                  <a:close/>
                </a:path>
              </a:pathLst>
            </a:custGeom>
            <a:solidFill>
              <a:schemeClr val="dk2"/>
            </a:solidFill>
            <a:ln>
              <a:noFill/>
            </a:ln>
            <a:effectLst>
              <a:outerShdw blurRad="57150" dist="19050" dir="5400000" algn="bl" rotWithShape="0">
                <a:schemeClr val="dk1">
                  <a:alpha val="14000"/>
                </a:schemeClr>
              </a:outerShdw>
              <a:reflection stA="11000" endPos="9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83" name="Google Shape;1283;p71"/>
            <p:cNvGrpSpPr/>
            <p:nvPr/>
          </p:nvGrpSpPr>
          <p:grpSpPr>
            <a:xfrm>
              <a:off x="3285722" y="1558914"/>
              <a:ext cx="775519" cy="540341"/>
              <a:chOff x="3476740" y="1534150"/>
              <a:chExt cx="739293" cy="515101"/>
            </a:xfrm>
          </p:grpSpPr>
          <p:sp>
            <p:nvSpPr>
              <p:cNvPr id="1284" name="Google Shape;1284;p71"/>
              <p:cNvSpPr/>
              <p:nvPr/>
            </p:nvSpPr>
            <p:spPr>
              <a:xfrm>
                <a:off x="3476740" y="1534150"/>
                <a:ext cx="739293" cy="515101"/>
              </a:xfrm>
              <a:custGeom>
                <a:avLst/>
                <a:gdLst/>
                <a:ahLst/>
                <a:cxnLst/>
                <a:rect l="l" t="t" r="r" b="b"/>
                <a:pathLst>
                  <a:path w="31614" h="22027" extrusionOk="0">
                    <a:moveTo>
                      <a:pt x="2123" y="0"/>
                    </a:moveTo>
                    <a:cubicBezTo>
                      <a:pt x="959" y="0"/>
                      <a:pt x="0" y="959"/>
                      <a:pt x="0" y="2146"/>
                    </a:cubicBezTo>
                    <a:lnTo>
                      <a:pt x="0" y="19881"/>
                    </a:lnTo>
                    <a:cubicBezTo>
                      <a:pt x="0" y="21068"/>
                      <a:pt x="959" y="22026"/>
                      <a:pt x="2123" y="22026"/>
                    </a:cubicBezTo>
                    <a:lnTo>
                      <a:pt x="29468" y="22026"/>
                    </a:lnTo>
                    <a:cubicBezTo>
                      <a:pt x="30654" y="22026"/>
                      <a:pt x="31613" y="21068"/>
                      <a:pt x="31613" y="19881"/>
                    </a:cubicBezTo>
                    <a:lnTo>
                      <a:pt x="31613" y="2146"/>
                    </a:lnTo>
                    <a:cubicBezTo>
                      <a:pt x="31613" y="959"/>
                      <a:pt x="30654" y="0"/>
                      <a:pt x="29468" y="0"/>
                    </a:cubicBezTo>
                    <a:close/>
                  </a:path>
                </a:pathLst>
              </a:custGeom>
              <a:solidFill>
                <a:schemeClr val="accent3"/>
              </a:solidFill>
              <a:ln>
                <a:noFill/>
              </a:ln>
              <a:effectLst>
                <a:outerShdw blurRad="57150" dist="19050" dir="5400000" algn="bl" rotWithShape="0">
                  <a:schemeClr val="dk1">
                    <a:alpha val="11000"/>
                  </a:schemeClr>
                </a:outerShdw>
                <a:reflection stA="10000" endPos="9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71"/>
              <p:cNvSpPr/>
              <p:nvPr/>
            </p:nvSpPr>
            <p:spPr>
              <a:xfrm>
                <a:off x="3596827" y="1627015"/>
                <a:ext cx="99316" cy="99316"/>
              </a:xfrm>
              <a:custGeom>
                <a:avLst/>
                <a:gdLst/>
                <a:ahLst/>
                <a:cxnLst/>
                <a:rect l="l" t="t" r="r" b="b"/>
                <a:pathLst>
                  <a:path w="4247" h="4247" extrusionOk="0">
                    <a:moveTo>
                      <a:pt x="2123" y="1"/>
                    </a:moveTo>
                    <a:cubicBezTo>
                      <a:pt x="959" y="1"/>
                      <a:pt x="1" y="936"/>
                      <a:pt x="1" y="2123"/>
                    </a:cubicBezTo>
                    <a:cubicBezTo>
                      <a:pt x="1" y="3287"/>
                      <a:pt x="959" y="4246"/>
                      <a:pt x="2123" y="4246"/>
                    </a:cubicBezTo>
                    <a:cubicBezTo>
                      <a:pt x="3310" y="4246"/>
                      <a:pt x="4246" y="3287"/>
                      <a:pt x="4246" y="2123"/>
                    </a:cubicBezTo>
                    <a:cubicBezTo>
                      <a:pt x="4246" y="936"/>
                      <a:pt x="3310" y="1"/>
                      <a:pt x="2123" y="1"/>
                    </a:cubicBezTo>
                    <a:close/>
                  </a:path>
                </a:pathLst>
              </a:custGeom>
              <a:solidFill>
                <a:schemeClr val="accent6"/>
              </a:solidFill>
              <a:ln>
                <a:noFill/>
              </a:ln>
              <a:effectLst>
                <a:outerShdw blurRad="57150" dist="19050" dir="5400000" algn="bl" rotWithShape="0">
                  <a:schemeClr val="dk1">
                    <a:alpha val="11000"/>
                  </a:schemeClr>
                </a:outerShdw>
                <a:reflection stA="10000" endPos="9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71"/>
              <p:cNvSpPr/>
              <p:nvPr/>
            </p:nvSpPr>
            <p:spPr>
              <a:xfrm>
                <a:off x="3744695" y="1651570"/>
                <a:ext cx="281859" cy="50208"/>
              </a:xfrm>
              <a:custGeom>
                <a:avLst/>
                <a:gdLst/>
                <a:ahLst/>
                <a:cxnLst/>
                <a:rect l="l" t="t" r="r" b="b"/>
                <a:pathLst>
                  <a:path w="12053" h="2147" extrusionOk="0">
                    <a:moveTo>
                      <a:pt x="1073" y="1"/>
                    </a:moveTo>
                    <a:cubicBezTo>
                      <a:pt x="480" y="1"/>
                      <a:pt x="0" y="480"/>
                      <a:pt x="0" y="1073"/>
                    </a:cubicBezTo>
                    <a:cubicBezTo>
                      <a:pt x="0" y="1667"/>
                      <a:pt x="480" y="2146"/>
                      <a:pt x="1073" y="2146"/>
                    </a:cubicBezTo>
                    <a:lnTo>
                      <a:pt x="10979" y="2146"/>
                    </a:lnTo>
                    <a:cubicBezTo>
                      <a:pt x="11573" y="2146"/>
                      <a:pt x="12052" y="1667"/>
                      <a:pt x="12052" y="1073"/>
                    </a:cubicBezTo>
                    <a:cubicBezTo>
                      <a:pt x="12052" y="480"/>
                      <a:pt x="11573" y="1"/>
                      <a:pt x="10979" y="1"/>
                    </a:cubicBezTo>
                    <a:close/>
                  </a:path>
                </a:pathLst>
              </a:custGeom>
              <a:solidFill>
                <a:schemeClr val="accent6"/>
              </a:solidFill>
              <a:ln>
                <a:noFill/>
              </a:ln>
              <a:effectLst>
                <a:outerShdw blurRad="57150" dist="19050" dir="5400000" algn="bl" rotWithShape="0">
                  <a:schemeClr val="dk1">
                    <a:alpha val="11000"/>
                  </a:schemeClr>
                </a:outerShdw>
                <a:reflection stA="10000" endPos="9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71"/>
              <p:cNvSpPr/>
              <p:nvPr/>
            </p:nvSpPr>
            <p:spPr>
              <a:xfrm>
                <a:off x="3609642" y="1811179"/>
                <a:ext cx="485753" cy="13353"/>
              </a:xfrm>
              <a:custGeom>
                <a:avLst/>
                <a:gdLst/>
                <a:ahLst/>
                <a:cxnLst/>
                <a:rect l="l" t="t" r="r" b="b"/>
                <a:pathLst>
                  <a:path w="20772" h="571" extrusionOk="0">
                    <a:moveTo>
                      <a:pt x="1" y="0"/>
                    </a:moveTo>
                    <a:lnTo>
                      <a:pt x="1" y="571"/>
                    </a:lnTo>
                    <a:lnTo>
                      <a:pt x="20772" y="571"/>
                    </a:lnTo>
                    <a:lnTo>
                      <a:pt x="20772" y="0"/>
                    </a:lnTo>
                    <a:close/>
                  </a:path>
                </a:pathLst>
              </a:custGeom>
              <a:solidFill>
                <a:schemeClr val="accent6"/>
              </a:solidFill>
              <a:ln>
                <a:noFill/>
              </a:ln>
              <a:effectLst>
                <a:outerShdw blurRad="57150" dist="19050" dir="5400000" algn="bl" rotWithShape="0">
                  <a:schemeClr val="dk1">
                    <a:alpha val="11000"/>
                  </a:schemeClr>
                </a:outerShdw>
                <a:reflection stA="10000" endPos="9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71"/>
              <p:cNvSpPr/>
              <p:nvPr/>
            </p:nvSpPr>
            <p:spPr>
              <a:xfrm>
                <a:off x="3609642" y="1865621"/>
                <a:ext cx="485753" cy="12838"/>
              </a:xfrm>
              <a:custGeom>
                <a:avLst/>
                <a:gdLst/>
                <a:ahLst/>
                <a:cxnLst/>
                <a:rect l="l" t="t" r="r" b="b"/>
                <a:pathLst>
                  <a:path w="20772" h="549" extrusionOk="0">
                    <a:moveTo>
                      <a:pt x="1" y="1"/>
                    </a:moveTo>
                    <a:lnTo>
                      <a:pt x="1" y="548"/>
                    </a:lnTo>
                    <a:lnTo>
                      <a:pt x="20772" y="548"/>
                    </a:lnTo>
                    <a:lnTo>
                      <a:pt x="20772" y="1"/>
                    </a:lnTo>
                    <a:close/>
                  </a:path>
                </a:pathLst>
              </a:custGeom>
              <a:solidFill>
                <a:schemeClr val="accent6"/>
              </a:solidFill>
              <a:ln>
                <a:noFill/>
              </a:ln>
              <a:effectLst>
                <a:outerShdw blurRad="57150" dist="19050" dir="5400000" algn="bl" rotWithShape="0">
                  <a:schemeClr val="dk1">
                    <a:alpha val="11000"/>
                  </a:schemeClr>
                </a:outerShdw>
                <a:reflection stA="10000" endPos="9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71"/>
              <p:cNvSpPr/>
              <p:nvPr/>
            </p:nvSpPr>
            <p:spPr>
              <a:xfrm>
                <a:off x="3609642" y="1919525"/>
                <a:ext cx="319743" cy="12838"/>
              </a:xfrm>
              <a:custGeom>
                <a:avLst/>
                <a:gdLst/>
                <a:ahLst/>
                <a:cxnLst/>
                <a:rect l="l" t="t" r="r" b="b"/>
                <a:pathLst>
                  <a:path w="13673" h="549" extrusionOk="0">
                    <a:moveTo>
                      <a:pt x="1" y="1"/>
                    </a:moveTo>
                    <a:lnTo>
                      <a:pt x="1" y="549"/>
                    </a:lnTo>
                    <a:lnTo>
                      <a:pt x="13673" y="549"/>
                    </a:lnTo>
                    <a:lnTo>
                      <a:pt x="13673" y="1"/>
                    </a:lnTo>
                    <a:close/>
                  </a:path>
                </a:pathLst>
              </a:custGeom>
              <a:solidFill>
                <a:schemeClr val="accent6"/>
              </a:solidFill>
              <a:ln>
                <a:noFill/>
              </a:ln>
              <a:effectLst>
                <a:outerShdw blurRad="57150" dist="19050" dir="5400000" algn="bl" rotWithShape="0">
                  <a:schemeClr val="dk1">
                    <a:alpha val="11000"/>
                  </a:schemeClr>
                </a:outerShdw>
                <a:reflection stA="10000" endPos="9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0" name="Google Shape;1290;p71"/>
            <p:cNvGrpSpPr/>
            <p:nvPr/>
          </p:nvGrpSpPr>
          <p:grpSpPr>
            <a:xfrm>
              <a:off x="4124359" y="2212687"/>
              <a:ext cx="350894" cy="350184"/>
              <a:chOff x="4276204" y="2157384"/>
              <a:chExt cx="334503" cy="333827"/>
            </a:xfrm>
          </p:grpSpPr>
          <p:sp>
            <p:nvSpPr>
              <p:cNvPr id="1291" name="Google Shape;1291;p71"/>
              <p:cNvSpPr/>
              <p:nvPr/>
            </p:nvSpPr>
            <p:spPr>
              <a:xfrm>
                <a:off x="4276204" y="2157384"/>
                <a:ext cx="334503" cy="333827"/>
              </a:xfrm>
              <a:custGeom>
                <a:avLst/>
                <a:gdLst/>
                <a:ahLst/>
                <a:cxnLst/>
                <a:rect l="l" t="t" r="r" b="b"/>
                <a:pathLst>
                  <a:path w="11368" h="11345" extrusionOk="0">
                    <a:moveTo>
                      <a:pt x="5684" y="1"/>
                    </a:moveTo>
                    <a:cubicBezTo>
                      <a:pt x="2534" y="1"/>
                      <a:pt x="1" y="2534"/>
                      <a:pt x="1" y="5661"/>
                    </a:cubicBezTo>
                    <a:cubicBezTo>
                      <a:pt x="1" y="8811"/>
                      <a:pt x="2534" y="11345"/>
                      <a:pt x="5684" y="11345"/>
                    </a:cubicBezTo>
                    <a:cubicBezTo>
                      <a:pt x="8811" y="11345"/>
                      <a:pt x="11368" y="8811"/>
                      <a:pt x="11368" y="5661"/>
                    </a:cubicBezTo>
                    <a:cubicBezTo>
                      <a:pt x="11368" y="2534"/>
                      <a:pt x="8811" y="1"/>
                      <a:pt x="5684" y="1"/>
                    </a:cubicBezTo>
                    <a:close/>
                  </a:path>
                </a:pathLst>
              </a:custGeom>
              <a:solidFill>
                <a:schemeClr val="dk1"/>
              </a:solidFill>
              <a:ln>
                <a:noFill/>
              </a:ln>
              <a:effectLst>
                <a:outerShdw blurRad="57150" dist="19050" dir="5400000" algn="bl" rotWithShape="0">
                  <a:schemeClr val="dk1">
                    <a:alpha val="10000"/>
                  </a:schemeClr>
                </a:outerShdw>
                <a:reflection stA="9000" endPos="9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71"/>
              <p:cNvSpPr/>
              <p:nvPr/>
            </p:nvSpPr>
            <p:spPr>
              <a:xfrm>
                <a:off x="4352093" y="2253346"/>
                <a:ext cx="182729" cy="141828"/>
              </a:xfrm>
              <a:custGeom>
                <a:avLst/>
                <a:gdLst/>
                <a:ahLst/>
                <a:cxnLst/>
                <a:rect l="l" t="t" r="r" b="b"/>
                <a:pathLst>
                  <a:path w="6210" h="4820" extrusionOk="0">
                    <a:moveTo>
                      <a:pt x="5393" y="0"/>
                    </a:moveTo>
                    <a:cubicBezTo>
                      <a:pt x="5187" y="0"/>
                      <a:pt x="4981" y="88"/>
                      <a:pt x="4840" y="255"/>
                    </a:cubicBezTo>
                    <a:lnTo>
                      <a:pt x="2603" y="3062"/>
                    </a:lnTo>
                    <a:lnTo>
                      <a:pt x="1279" y="1875"/>
                    </a:lnTo>
                    <a:cubicBezTo>
                      <a:pt x="1140" y="1747"/>
                      <a:pt x="965" y="1683"/>
                      <a:pt x="790" y="1683"/>
                    </a:cubicBezTo>
                    <a:cubicBezTo>
                      <a:pt x="594" y="1683"/>
                      <a:pt x="397" y="1764"/>
                      <a:pt x="252" y="1921"/>
                    </a:cubicBezTo>
                    <a:cubicBezTo>
                      <a:pt x="1" y="2218"/>
                      <a:pt x="24" y="2674"/>
                      <a:pt x="321" y="2948"/>
                    </a:cubicBezTo>
                    <a:lnTo>
                      <a:pt x="2192" y="4637"/>
                    </a:lnTo>
                    <a:cubicBezTo>
                      <a:pt x="2329" y="4751"/>
                      <a:pt x="2489" y="4820"/>
                      <a:pt x="2672" y="4820"/>
                    </a:cubicBezTo>
                    <a:lnTo>
                      <a:pt x="2740" y="4820"/>
                    </a:lnTo>
                    <a:cubicBezTo>
                      <a:pt x="2923" y="4820"/>
                      <a:pt x="3128" y="4706"/>
                      <a:pt x="3242" y="4569"/>
                    </a:cubicBezTo>
                    <a:lnTo>
                      <a:pt x="5958" y="1168"/>
                    </a:lnTo>
                    <a:cubicBezTo>
                      <a:pt x="6209" y="871"/>
                      <a:pt x="6164" y="414"/>
                      <a:pt x="5844" y="163"/>
                    </a:cubicBezTo>
                    <a:cubicBezTo>
                      <a:pt x="5714" y="53"/>
                      <a:pt x="5554" y="0"/>
                      <a:pt x="5393" y="0"/>
                    </a:cubicBezTo>
                    <a:close/>
                  </a:path>
                </a:pathLst>
              </a:custGeom>
              <a:solidFill>
                <a:schemeClr val="accent6"/>
              </a:solidFill>
              <a:ln>
                <a:noFill/>
              </a:ln>
              <a:effectLst>
                <a:outerShdw blurRad="57150" dist="19050" dir="5400000" algn="bl" rotWithShape="0">
                  <a:schemeClr val="dk1">
                    <a:alpha val="10000"/>
                  </a:schemeClr>
                </a:outerShdw>
                <a:reflection stA="9000" endPos="9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3" name="Google Shape;1293;p71"/>
            <p:cNvGrpSpPr/>
            <p:nvPr/>
          </p:nvGrpSpPr>
          <p:grpSpPr>
            <a:xfrm>
              <a:off x="2158724" y="2195513"/>
              <a:ext cx="1859229" cy="976549"/>
              <a:chOff x="3659925" y="3369125"/>
              <a:chExt cx="1891550" cy="993525"/>
            </a:xfrm>
          </p:grpSpPr>
          <p:sp>
            <p:nvSpPr>
              <p:cNvPr id="1294" name="Google Shape;1294;p71"/>
              <p:cNvSpPr/>
              <p:nvPr/>
            </p:nvSpPr>
            <p:spPr>
              <a:xfrm>
                <a:off x="3659925" y="3422775"/>
                <a:ext cx="1891550" cy="939875"/>
              </a:xfrm>
              <a:custGeom>
                <a:avLst/>
                <a:gdLst/>
                <a:ahLst/>
                <a:cxnLst/>
                <a:rect l="l" t="t" r="r" b="b"/>
                <a:pathLst>
                  <a:path w="75662" h="37595" extrusionOk="0">
                    <a:moveTo>
                      <a:pt x="23395" y="1"/>
                    </a:moveTo>
                    <a:lnTo>
                      <a:pt x="0" y="33200"/>
                    </a:lnTo>
                    <a:lnTo>
                      <a:pt x="0" y="37595"/>
                    </a:lnTo>
                    <a:lnTo>
                      <a:pt x="75661" y="37595"/>
                    </a:lnTo>
                    <a:lnTo>
                      <a:pt x="57946" y="12442"/>
                    </a:lnTo>
                    <a:lnTo>
                      <a:pt x="49089" y="25018"/>
                    </a:lnTo>
                    <a:lnTo>
                      <a:pt x="45048" y="30749"/>
                    </a:lnTo>
                    <a:lnTo>
                      <a:pt x="36630" y="18798"/>
                    </a:lnTo>
                    <a:lnTo>
                      <a:pt x="23395" y="1"/>
                    </a:lnTo>
                    <a:close/>
                  </a:path>
                </a:pathLst>
              </a:custGeom>
              <a:solidFill>
                <a:schemeClr val="dk1"/>
              </a:solidFill>
              <a:ln>
                <a:noFill/>
              </a:ln>
              <a:effectLst>
                <a:outerShdw blurRad="57150" dist="19050" dir="5400000" algn="bl" rotWithShape="0">
                  <a:schemeClr val="dk1">
                    <a:alpha val="18000"/>
                  </a:schemeClr>
                </a:outerShdw>
                <a:reflection stA="5000" endPos="18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71"/>
              <p:cNvSpPr/>
              <p:nvPr/>
            </p:nvSpPr>
            <p:spPr>
              <a:xfrm>
                <a:off x="4641575" y="3369125"/>
                <a:ext cx="289100" cy="289075"/>
              </a:xfrm>
              <a:custGeom>
                <a:avLst/>
                <a:gdLst/>
                <a:ahLst/>
                <a:cxnLst/>
                <a:rect l="l" t="t" r="r" b="b"/>
                <a:pathLst>
                  <a:path w="11564" h="11563" extrusionOk="0">
                    <a:moveTo>
                      <a:pt x="5782" y="1"/>
                    </a:moveTo>
                    <a:cubicBezTo>
                      <a:pt x="2588" y="1"/>
                      <a:pt x="1" y="2586"/>
                      <a:pt x="1" y="5782"/>
                    </a:cubicBezTo>
                    <a:cubicBezTo>
                      <a:pt x="1" y="8976"/>
                      <a:pt x="2588" y="11563"/>
                      <a:pt x="5782" y="11563"/>
                    </a:cubicBezTo>
                    <a:cubicBezTo>
                      <a:pt x="8978" y="11563"/>
                      <a:pt x="11563" y="8976"/>
                      <a:pt x="11563" y="5782"/>
                    </a:cubicBezTo>
                    <a:cubicBezTo>
                      <a:pt x="11563" y="2586"/>
                      <a:pt x="8978" y="1"/>
                      <a:pt x="5782" y="1"/>
                    </a:cubicBezTo>
                    <a:close/>
                  </a:path>
                </a:pathLst>
              </a:custGeom>
              <a:solidFill>
                <a:schemeClr val="lt1"/>
              </a:solidFill>
              <a:ln>
                <a:noFill/>
              </a:ln>
              <a:effectLst>
                <a:outerShdw blurRad="57150" dist="19050" dir="5400000" algn="bl" rotWithShape="0">
                  <a:schemeClr val="dk1">
                    <a:alpha val="18000"/>
                  </a:schemeClr>
                </a:outerShdw>
                <a:reflection stA="5000" endPos="18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6" name="Google Shape;1296;p71"/>
            <p:cNvGrpSpPr/>
            <p:nvPr/>
          </p:nvGrpSpPr>
          <p:grpSpPr>
            <a:xfrm>
              <a:off x="1550178" y="2904087"/>
              <a:ext cx="903418" cy="742602"/>
              <a:chOff x="1465700" y="3424425"/>
              <a:chExt cx="983800" cy="808675"/>
            </a:xfrm>
          </p:grpSpPr>
          <p:sp>
            <p:nvSpPr>
              <p:cNvPr id="1297" name="Google Shape;1297;p71"/>
              <p:cNvSpPr/>
              <p:nvPr/>
            </p:nvSpPr>
            <p:spPr>
              <a:xfrm>
                <a:off x="1494225" y="3424425"/>
                <a:ext cx="911325" cy="737850"/>
              </a:xfrm>
              <a:custGeom>
                <a:avLst/>
                <a:gdLst/>
                <a:ahLst/>
                <a:cxnLst/>
                <a:rect l="l" t="t" r="r" b="b"/>
                <a:pathLst>
                  <a:path w="36453" h="29514" extrusionOk="0">
                    <a:moveTo>
                      <a:pt x="1599" y="0"/>
                    </a:moveTo>
                    <a:cubicBezTo>
                      <a:pt x="708" y="0"/>
                      <a:pt x="1" y="730"/>
                      <a:pt x="1" y="1598"/>
                    </a:cubicBezTo>
                    <a:lnTo>
                      <a:pt x="1" y="6505"/>
                    </a:lnTo>
                    <a:lnTo>
                      <a:pt x="1" y="26135"/>
                    </a:lnTo>
                    <a:cubicBezTo>
                      <a:pt x="1" y="27984"/>
                      <a:pt x="1507" y="29513"/>
                      <a:pt x="3379" y="29513"/>
                    </a:cubicBezTo>
                    <a:lnTo>
                      <a:pt x="33075" y="29513"/>
                    </a:lnTo>
                    <a:cubicBezTo>
                      <a:pt x="34946" y="29513"/>
                      <a:pt x="36453" y="27984"/>
                      <a:pt x="36453" y="26135"/>
                    </a:cubicBezTo>
                    <a:lnTo>
                      <a:pt x="36453" y="6505"/>
                    </a:lnTo>
                    <a:cubicBezTo>
                      <a:pt x="36453" y="4656"/>
                      <a:pt x="34946" y="3150"/>
                      <a:pt x="33075" y="3150"/>
                    </a:cubicBezTo>
                    <a:lnTo>
                      <a:pt x="14381" y="3150"/>
                    </a:lnTo>
                    <a:lnTo>
                      <a:pt x="14107" y="2374"/>
                    </a:lnTo>
                    <a:cubicBezTo>
                      <a:pt x="13582" y="936"/>
                      <a:pt x="12212" y="0"/>
                      <a:pt x="10706" y="0"/>
                    </a:cubicBezTo>
                    <a:close/>
                  </a:path>
                </a:pathLst>
              </a:custGeom>
              <a:solidFill>
                <a:schemeClr val="accent5"/>
              </a:solidFill>
              <a:ln>
                <a:noFill/>
              </a:ln>
              <a:effectLst>
                <a:outerShdw blurRad="57150" dist="19050" dir="5400000" algn="bl" rotWithShape="0">
                  <a:schemeClr val="dk1">
                    <a:alpha val="10000"/>
                  </a:schemeClr>
                </a:outerShdw>
                <a:reflection stA="10000" endPos="9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71"/>
              <p:cNvSpPr/>
              <p:nvPr/>
            </p:nvSpPr>
            <p:spPr>
              <a:xfrm>
                <a:off x="1568425" y="3581400"/>
                <a:ext cx="762950" cy="640275"/>
              </a:xfrm>
              <a:custGeom>
                <a:avLst/>
                <a:gdLst/>
                <a:ahLst/>
                <a:cxnLst/>
                <a:rect l="l" t="t" r="r" b="b"/>
                <a:pathLst>
                  <a:path w="30518" h="25611" extrusionOk="0">
                    <a:moveTo>
                      <a:pt x="0" y="1"/>
                    </a:moveTo>
                    <a:lnTo>
                      <a:pt x="0" y="25611"/>
                    </a:lnTo>
                    <a:lnTo>
                      <a:pt x="30517" y="25611"/>
                    </a:lnTo>
                    <a:lnTo>
                      <a:pt x="30517" y="1"/>
                    </a:lnTo>
                    <a:close/>
                  </a:path>
                </a:pathLst>
              </a:custGeom>
              <a:solidFill>
                <a:schemeClr val="accent6"/>
              </a:solidFill>
              <a:ln>
                <a:noFill/>
              </a:ln>
              <a:effectLst>
                <a:outerShdw blurRad="57150" dist="19050" dir="5400000" algn="bl" rotWithShape="0">
                  <a:schemeClr val="dk1">
                    <a:alpha val="10000"/>
                  </a:schemeClr>
                </a:outerShdw>
                <a:reflection stA="10000" endPos="9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71"/>
              <p:cNvSpPr/>
              <p:nvPr/>
            </p:nvSpPr>
            <p:spPr>
              <a:xfrm>
                <a:off x="1465700" y="3645325"/>
                <a:ext cx="983800" cy="587775"/>
              </a:xfrm>
              <a:custGeom>
                <a:avLst/>
                <a:gdLst/>
                <a:ahLst/>
                <a:cxnLst/>
                <a:rect l="l" t="t" r="r" b="b"/>
                <a:pathLst>
                  <a:path w="39352" h="23511" extrusionOk="0">
                    <a:moveTo>
                      <a:pt x="27802" y="0"/>
                    </a:moveTo>
                    <a:cubicBezTo>
                      <a:pt x="26158" y="0"/>
                      <a:pt x="24697" y="1027"/>
                      <a:pt x="24127" y="2557"/>
                    </a:cubicBezTo>
                    <a:lnTo>
                      <a:pt x="23830" y="3401"/>
                    </a:lnTo>
                    <a:lnTo>
                      <a:pt x="3653" y="3401"/>
                    </a:lnTo>
                    <a:cubicBezTo>
                      <a:pt x="1621" y="3401"/>
                      <a:pt x="1" y="5022"/>
                      <a:pt x="1" y="7030"/>
                    </a:cubicBezTo>
                    <a:lnTo>
                      <a:pt x="1" y="19881"/>
                    </a:lnTo>
                    <a:cubicBezTo>
                      <a:pt x="1" y="21890"/>
                      <a:pt x="1621" y="23510"/>
                      <a:pt x="3653" y="23510"/>
                    </a:cubicBezTo>
                    <a:lnTo>
                      <a:pt x="35699" y="23510"/>
                    </a:lnTo>
                    <a:cubicBezTo>
                      <a:pt x="37708" y="23510"/>
                      <a:pt x="39351" y="21890"/>
                      <a:pt x="39351" y="19881"/>
                    </a:cubicBezTo>
                    <a:lnTo>
                      <a:pt x="39351" y="7030"/>
                    </a:lnTo>
                    <a:lnTo>
                      <a:pt x="39351" y="1735"/>
                    </a:lnTo>
                    <a:cubicBezTo>
                      <a:pt x="39351" y="776"/>
                      <a:pt x="38575" y="0"/>
                      <a:pt x="37617" y="0"/>
                    </a:cubicBezTo>
                    <a:close/>
                  </a:path>
                </a:pathLst>
              </a:custGeom>
              <a:solidFill>
                <a:schemeClr val="accent3"/>
              </a:solidFill>
              <a:ln>
                <a:noFill/>
              </a:ln>
              <a:effectLst>
                <a:outerShdw blurRad="57150" dist="19050" dir="5400000" algn="bl" rotWithShape="0">
                  <a:schemeClr val="dk1">
                    <a:alpha val="10000"/>
                  </a:schemeClr>
                </a:outerShdw>
                <a:reflection stA="10000" endPos="9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0" name="Google Shape;1300;p71"/>
            <p:cNvGrpSpPr/>
            <p:nvPr/>
          </p:nvGrpSpPr>
          <p:grpSpPr>
            <a:xfrm rot="5400000">
              <a:off x="4337310" y="2069468"/>
              <a:ext cx="603344" cy="198130"/>
              <a:chOff x="6872640" y="3345236"/>
              <a:chExt cx="575161" cy="188875"/>
            </a:xfrm>
          </p:grpSpPr>
          <p:sp>
            <p:nvSpPr>
              <p:cNvPr id="1301" name="Google Shape;1301;p71"/>
              <p:cNvSpPr/>
              <p:nvPr/>
            </p:nvSpPr>
            <p:spPr>
              <a:xfrm>
                <a:off x="7327202" y="3345236"/>
                <a:ext cx="120600" cy="120600"/>
              </a:xfrm>
              <a:prstGeom prst="ellipse">
                <a:avLst/>
              </a:prstGeom>
              <a:gradFill>
                <a:gsLst>
                  <a:gs pos="0">
                    <a:srgbClr val="81EEEB"/>
                  </a:gs>
                  <a:gs pos="100000">
                    <a:srgbClr val="3AE4DF"/>
                  </a:gs>
                </a:gsLst>
                <a:lin ang="8100019" scaled="0"/>
              </a:gradFill>
              <a:ln>
                <a:noFill/>
              </a:ln>
              <a:effectLst>
                <a:outerShdw blurRad="157163" dist="85725" dir="5400000" algn="bl" rotWithShape="0">
                  <a:schemeClr val="dk1">
                    <a:alpha val="3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71"/>
              <p:cNvSpPr/>
              <p:nvPr/>
            </p:nvSpPr>
            <p:spPr>
              <a:xfrm>
                <a:off x="6872640" y="3488811"/>
                <a:ext cx="45300" cy="45300"/>
              </a:xfrm>
              <a:prstGeom prst="ellipse">
                <a:avLst/>
              </a:prstGeom>
              <a:solidFill>
                <a:schemeClr val="lt1"/>
              </a:solidFill>
              <a:ln>
                <a:noFill/>
              </a:ln>
              <a:effectLst>
                <a:outerShdw blurRad="157163" dist="85725" dir="5400000" algn="bl" rotWithShape="0">
                  <a:schemeClr val="dk1">
                    <a:alpha val="3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03" name="Google Shape;1303;p71"/>
            <p:cNvSpPr/>
            <p:nvPr/>
          </p:nvSpPr>
          <p:spPr>
            <a:xfrm>
              <a:off x="3912779" y="3288654"/>
              <a:ext cx="546000" cy="380400"/>
            </a:xfrm>
            <a:prstGeom prst="wedgeRoundRectCallout">
              <a:avLst>
                <a:gd name="adj1" fmla="val -17374"/>
                <a:gd name="adj2" fmla="val 73101"/>
                <a:gd name="adj3" fmla="val 0"/>
              </a:avLst>
            </a:prstGeom>
            <a:gradFill>
              <a:gsLst>
                <a:gs pos="0">
                  <a:srgbClr val="81EEEB"/>
                </a:gs>
                <a:gs pos="100000">
                  <a:srgbClr val="3AE4DF"/>
                </a:gs>
              </a:gsLst>
              <a:lin ang="5400012" scaled="0"/>
            </a:gradFill>
            <a:ln>
              <a:noFill/>
            </a:ln>
            <a:effectLst>
              <a:outerShdw blurRad="57150" dist="19050" dir="5400000" algn="bl" rotWithShape="0">
                <a:schemeClr val="dk1">
                  <a:alpha val="3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1198;p70">
            <a:extLst>
              <a:ext uri="{FF2B5EF4-FFF2-40B4-BE49-F238E27FC236}">
                <a16:creationId xmlns:a16="http://schemas.microsoft.com/office/drawing/2014/main" id="{3CD30B70-D682-1533-9C75-2784A76875F2}"/>
              </a:ext>
            </a:extLst>
          </p:cNvPr>
          <p:cNvSpPr txBox="1">
            <a:spLocks/>
          </p:cNvSpPr>
          <p:nvPr/>
        </p:nvSpPr>
        <p:spPr>
          <a:xfrm>
            <a:off x="1038953" y="331338"/>
            <a:ext cx="1586428" cy="25472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1"/>
              </a:buClr>
              <a:buSzPts val="1400"/>
              <a:buFont typeface="Darker Grotesque"/>
              <a:buNone/>
              <a:defRPr sz="1600" b="0" i="0" u="none" strike="noStrike" cap="none">
                <a:solidFill>
                  <a:schemeClr val="lt1"/>
                </a:solidFill>
                <a:latin typeface="Darker Grotesque"/>
                <a:ea typeface="Darker Grotesque"/>
                <a:cs typeface="Darker Grotesque"/>
                <a:sym typeface="Darker Grotesque"/>
              </a:defRPr>
            </a:lvl1pPr>
            <a:lvl2pPr marL="914400" marR="0" lvl="1" indent="-317500" algn="ctr" rtl="0">
              <a:lnSpc>
                <a:spcPct val="100000"/>
              </a:lnSpc>
              <a:spcBef>
                <a:spcPts val="0"/>
              </a:spcBef>
              <a:spcAft>
                <a:spcPts val="0"/>
              </a:spcAft>
              <a:buClr>
                <a:schemeClr val="lt1"/>
              </a:buClr>
              <a:buSzPts val="1400"/>
              <a:buFont typeface="Darker Grotesque"/>
              <a:buNone/>
              <a:defRPr sz="1400" b="0" i="0" u="none" strike="noStrike" cap="none">
                <a:solidFill>
                  <a:schemeClr val="lt1"/>
                </a:solidFill>
                <a:latin typeface="Darker Grotesque"/>
                <a:ea typeface="Darker Grotesque"/>
                <a:cs typeface="Darker Grotesque"/>
                <a:sym typeface="Darker Grotesque"/>
              </a:defRPr>
            </a:lvl2pPr>
            <a:lvl3pPr marL="1371600" marR="0" lvl="2" indent="-317500" algn="ctr" rtl="0">
              <a:lnSpc>
                <a:spcPct val="100000"/>
              </a:lnSpc>
              <a:spcBef>
                <a:spcPts val="1600"/>
              </a:spcBef>
              <a:spcAft>
                <a:spcPts val="0"/>
              </a:spcAft>
              <a:buClr>
                <a:schemeClr val="lt1"/>
              </a:buClr>
              <a:buSzPts val="1400"/>
              <a:buFont typeface="Darker Grotesque"/>
              <a:buNone/>
              <a:defRPr sz="1400" b="0" i="0" u="none" strike="noStrike" cap="none">
                <a:solidFill>
                  <a:schemeClr val="lt1"/>
                </a:solidFill>
                <a:latin typeface="Darker Grotesque"/>
                <a:ea typeface="Darker Grotesque"/>
                <a:cs typeface="Darker Grotesque"/>
                <a:sym typeface="Darker Grotesque"/>
              </a:defRPr>
            </a:lvl3pPr>
            <a:lvl4pPr marL="1828800" marR="0" lvl="3" indent="-317500" algn="ctr" rtl="0">
              <a:lnSpc>
                <a:spcPct val="100000"/>
              </a:lnSpc>
              <a:spcBef>
                <a:spcPts val="1600"/>
              </a:spcBef>
              <a:spcAft>
                <a:spcPts val="0"/>
              </a:spcAft>
              <a:buClr>
                <a:schemeClr val="lt1"/>
              </a:buClr>
              <a:buSzPts val="1400"/>
              <a:buFont typeface="Darker Grotesque"/>
              <a:buNone/>
              <a:defRPr sz="1400" b="0" i="0" u="none" strike="noStrike" cap="none">
                <a:solidFill>
                  <a:schemeClr val="lt1"/>
                </a:solidFill>
                <a:latin typeface="Darker Grotesque"/>
                <a:ea typeface="Darker Grotesque"/>
                <a:cs typeface="Darker Grotesque"/>
                <a:sym typeface="Darker Grotesque"/>
              </a:defRPr>
            </a:lvl4pPr>
            <a:lvl5pPr marL="2286000" marR="0" lvl="4" indent="-317500" algn="ctr" rtl="0">
              <a:lnSpc>
                <a:spcPct val="100000"/>
              </a:lnSpc>
              <a:spcBef>
                <a:spcPts val="1600"/>
              </a:spcBef>
              <a:spcAft>
                <a:spcPts val="0"/>
              </a:spcAft>
              <a:buClr>
                <a:schemeClr val="lt1"/>
              </a:buClr>
              <a:buSzPts val="1400"/>
              <a:buFont typeface="Darker Grotesque"/>
              <a:buNone/>
              <a:defRPr sz="1400" b="0" i="0" u="none" strike="noStrike" cap="none">
                <a:solidFill>
                  <a:schemeClr val="lt1"/>
                </a:solidFill>
                <a:latin typeface="Darker Grotesque"/>
                <a:ea typeface="Darker Grotesque"/>
                <a:cs typeface="Darker Grotesque"/>
                <a:sym typeface="Darker Grotesque"/>
              </a:defRPr>
            </a:lvl5pPr>
            <a:lvl6pPr marL="2743200" marR="0" lvl="5" indent="-317500" algn="ctr" rtl="0">
              <a:lnSpc>
                <a:spcPct val="100000"/>
              </a:lnSpc>
              <a:spcBef>
                <a:spcPts val="1600"/>
              </a:spcBef>
              <a:spcAft>
                <a:spcPts val="0"/>
              </a:spcAft>
              <a:buClr>
                <a:schemeClr val="lt1"/>
              </a:buClr>
              <a:buSzPts val="1400"/>
              <a:buFont typeface="Darker Grotesque"/>
              <a:buNone/>
              <a:defRPr sz="1400" b="0" i="0" u="none" strike="noStrike" cap="none">
                <a:solidFill>
                  <a:schemeClr val="lt1"/>
                </a:solidFill>
                <a:latin typeface="Darker Grotesque"/>
                <a:ea typeface="Darker Grotesque"/>
                <a:cs typeface="Darker Grotesque"/>
                <a:sym typeface="Darker Grotesque"/>
              </a:defRPr>
            </a:lvl6pPr>
            <a:lvl7pPr marL="3200400" marR="0" lvl="6" indent="-317500" algn="ctr" rtl="0">
              <a:lnSpc>
                <a:spcPct val="100000"/>
              </a:lnSpc>
              <a:spcBef>
                <a:spcPts val="1600"/>
              </a:spcBef>
              <a:spcAft>
                <a:spcPts val="0"/>
              </a:spcAft>
              <a:buClr>
                <a:schemeClr val="lt1"/>
              </a:buClr>
              <a:buSzPts val="1400"/>
              <a:buFont typeface="Darker Grotesque"/>
              <a:buNone/>
              <a:defRPr sz="1400" b="0" i="0" u="none" strike="noStrike" cap="none">
                <a:solidFill>
                  <a:schemeClr val="lt1"/>
                </a:solidFill>
                <a:latin typeface="Darker Grotesque"/>
                <a:ea typeface="Darker Grotesque"/>
                <a:cs typeface="Darker Grotesque"/>
                <a:sym typeface="Darker Grotesque"/>
              </a:defRPr>
            </a:lvl7pPr>
            <a:lvl8pPr marL="3657600" marR="0" lvl="7" indent="-317500" algn="ctr" rtl="0">
              <a:lnSpc>
                <a:spcPct val="100000"/>
              </a:lnSpc>
              <a:spcBef>
                <a:spcPts val="1600"/>
              </a:spcBef>
              <a:spcAft>
                <a:spcPts val="0"/>
              </a:spcAft>
              <a:buClr>
                <a:schemeClr val="lt1"/>
              </a:buClr>
              <a:buSzPts val="1400"/>
              <a:buFont typeface="Darker Grotesque"/>
              <a:buNone/>
              <a:defRPr sz="1400" b="0" i="0" u="none" strike="noStrike" cap="none">
                <a:solidFill>
                  <a:schemeClr val="lt1"/>
                </a:solidFill>
                <a:latin typeface="Darker Grotesque"/>
                <a:ea typeface="Darker Grotesque"/>
                <a:cs typeface="Darker Grotesque"/>
                <a:sym typeface="Darker Grotesque"/>
              </a:defRPr>
            </a:lvl8pPr>
            <a:lvl9pPr marL="4114800" marR="0" lvl="8" indent="-317500" algn="ctr" rtl="0">
              <a:lnSpc>
                <a:spcPct val="100000"/>
              </a:lnSpc>
              <a:spcBef>
                <a:spcPts val="1600"/>
              </a:spcBef>
              <a:spcAft>
                <a:spcPts val="1600"/>
              </a:spcAft>
              <a:buClr>
                <a:schemeClr val="lt1"/>
              </a:buClr>
              <a:buSzPts val="1400"/>
              <a:buFont typeface="Darker Grotesque"/>
              <a:buNone/>
              <a:defRPr sz="1400" b="0" i="0" u="none" strike="noStrike" cap="none">
                <a:solidFill>
                  <a:schemeClr val="lt1"/>
                </a:solidFill>
                <a:latin typeface="Darker Grotesque"/>
                <a:ea typeface="Darker Grotesque"/>
                <a:cs typeface="Darker Grotesque"/>
                <a:sym typeface="Darker Grotesque"/>
              </a:defRPr>
            </a:lvl9pPr>
          </a:lstStyle>
          <a:p>
            <a:pPr marL="0" indent="0"/>
            <a:r>
              <a:rPr lang="en-US" dirty="0"/>
              <a:t>Introduction</a:t>
            </a:r>
          </a:p>
        </p:txBody>
      </p:sp>
    </p:spTree>
    <p:extLst>
      <p:ext uri="{BB962C8B-B14F-4D97-AF65-F5344CB8AC3E}">
        <p14:creationId xmlns:p14="http://schemas.microsoft.com/office/powerpoint/2010/main" val="2358700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263"/>
                                        </p:tgtEl>
                                        <p:attrNameLst>
                                          <p:attrName>style.visibility</p:attrName>
                                        </p:attrNameLst>
                                      </p:cBhvr>
                                      <p:to>
                                        <p:strVal val="visible"/>
                                      </p:to>
                                    </p:set>
                                    <p:animEffect transition="in" filter="fade">
                                      <p:cBhvr>
                                        <p:cTn id="7" dur="1000"/>
                                        <p:tgtEl>
                                          <p:spTgt spid="1263"/>
                                        </p:tgtEl>
                                      </p:cBhvr>
                                    </p:animEffect>
                                  </p:childTnLst>
                                </p:cTn>
                              </p:par>
                              <p:par>
                                <p:cTn id="8" presetID="10" presetClass="entr" presetSubtype="0" fill="hold" nodeType="withEffect">
                                  <p:stCondLst>
                                    <p:cond delay="0"/>
                                  </p:stCondLst>
                                  <p:childTnLst>
                                    <p:set>
                                      <p:cBhvr>
                                        <p:cTn id="9" dur="1" fill="hold">
                                          <p:stCondLst>
                                            <p:cond delay="0"/>
                                          </p:stCondLst>
                                        </p:cTn>
                                        <p:tgtEl>
                                          <p:spTgt spid="1264"/>
                                        </p:tgtEl>
                                        <p:attrNameLst>
                                          <p:attrName>style.visibility</p:attrName>
                                        </p:attrNameLst>
                                      </p:cBhvr>
                                      <p:to>
                                        <p:strVal val="visible"/>
                                      </p:to>
                                    </p:set>
                                    <p:animEffect transition="in" filter="fade">
                                      <p:cBhvr>
                                        <p:cTn id="10" dur="1000"/>
                                        <p:tgtEl>
                                          <p:spTgt spid="12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5962"/>
        <p:cNvGrpSpPr/>
        <p:nvPr/>
      </p:nvGrpSpPr>
      <p:grpSpPr>
        <a:xfrm>
          <a:off x="0" y="0"/>
          <a:ext cx="0" cy="0"/>
          <a:chOff x="0" y="0"/>
          <a:chExt cx="0" cy="0"/>
        </a:xfrm>
      </p:grpSpPr>
      <p:sp>
        <p:nvSpPr>
          <p:cNvPr id="5963" name="Google Shape;5963;p12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Premium alternative infographics</a:t>
            </a:r>
            <a:endParaRPr/>
          </a:p>
        </p:txBody>
      </p:sp>
      <p:grpSp>
        <p:nvGrpSpPr>
          <p:cNvPr id="5964" name="Google Shape;5964;p128"/>
          <p:cNvGrpSpPr/>
          <p:nvPr/>
        </p:nvGrpSpPr>
        <p:grpSpPr>
          <a:xfrm>
            <a:off x="718525" y="1495050"/>
            <a:ext cx="3752992" cy="1172700"/>
            <a:chOff x="718525" y="1399025"/>
            <a:chExt cx="3752992" cy="1172700"/>
          </a:xfrm>
        </p:grpSpPr>
        <p:sp>
          <p:nvSpPr>
            <p:cNvPr id="5965" name="Google Shape;5965;p128"/>
            <p:cNvSpPr/>
            <p:nvPr/>
          </p:nvSpPr>
          <p:spPr>
            <a:xfrm>
              <a:off x="720000" y="1399025"/>
              <a:ext cx="1171800" cy="680700"/>
            </a:xfrm>
            <a:prstGeom prst="roundRect">
              <a:avLst>
                <a:gd name="adj" fmla="val 6505"/>
              </a:avLst>
            </a:prstGeom>
            <a:solidFill>
              <a:schemeClr val="accent6"/>
            </a:solidFill>
            <a:ln>
              <a:noFill/>
            </a:ln>
            <a:effectLst>
              <a:outerShdw blurRad="57150" dist="19050" dir="5400000" algn="bl" rotWithShape="0">
                <a:schemeClr val="dk1">
                  <a:alpha val="34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66" name="Google Shape;5966;p128"/>
            <p:cNvGrpSpPr/>
            <p:nvPr/>
          </p:nvGrpSpPr>
          <p:grpSpPr>
            <a:xfrm>
              <a:off x="780228" y="1463879"/>
              <a:ext cx="1048393" cy="76250"/>
              <a:chOff x="847125" y="3296850"/>
              <a:chExt cx="2008800" cy="146100"/>
            </a:xfrm>
          </p:grpSpPr>
          <p:sp>
            <p:nvSpPr>
              <p:cNvPr id="5967" name="Google Shape;5967;p128"/>
              <p:cNvSpPr/>
              <p:nvPr/>
            </p:nvSpPr>
            <p:spPr>
              <a:xfrm>
                <a:off x="847125" y="3296850"/>
                <a:ext cx="2008800" cy="146100"/>
              </a:xfrm>
              <a:prstGeom prst="roundRect">
                <a:avLst>
                  <a:gd name="adj" fmla="val 50000"/>
                </a:avLst>
              </a:prstGeom>
              <a:solidFill>
                <a:schemeClr val="accent6"/>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68" name="Google Shape;5968;p128"/>
              <p:cNvGrpSpPr/>
              <p:nvPr/>
            </p:nvGrpSpPr>
            <p:grpSpPr>
              <a:xfrm rot="10800000" flipH="1">
                <a:off x="878209" y="3322949"/>
                <a:ext cx="429322" cy="93999"/>
                <a:chOff x="5795037" y="809024"/>
                <a:chExt cx="431653" cy="94500"/>
              </a:xfrm>
            </p:grpSpPr>
            <p:sp>
              <p:nvSpPr>
                <p:cNvPr id="5969" name="Google Shape;5969;p128"/>
                <p:cNvSpPr/>
                <p:nvPr/>
              </p:nvSpPr>
              <p:spPr>
                <a:xfrm>
                  <a:off x="5795037" y="809024"/>
                  <a:ext cx="94500" cy="94500"/>
                </a:xfrm>
                <a:prstGeom prst="ellipse">
                  <a:avLst/>
                </a:prstGeom>
                <a:solidFill>
                  <a:schemeClr val="accent4"/>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0" name="Google Shape;5970;p128"/>
                <p:cNvSpPr/>
                <p:nvPr/>
              </p:nvSpPr>
              <p:spPr>
                <a:xfrm>
                  <a:off x="5963614" y="809024"/>
                  <a:ext cx="94500" cy="94500"/>
                </a:xfrm>
                <a:prstGeom prst="ellipse">
                  <a:avLst/>
                </a:prstGeom>
                <a:solidFill>
                  <a:schemeClr val="accent2"/>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1" name="Google Shape;5971;p128"/>
                <p:cNvSpPr/>
                <p:nvPr/>
              </p:nvSpPr>
              <p:spPr>
                <a:xfrm>
                  <a:off x="6132190" y="809024"/>
                  <a:ext cx="94500" cy="94500"/>
                </a:xfrm>
                <a:prstGeom prst="ellipse">
                  <a:avLst/>
                </a:prstGeom>
                <a:solidFill>
                  <a:schemeClr val="accent3"/>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972" name="Google Shape;5972;p128"/>
            <p:cNvSpPr/>
            <p:nvPr/>
          </p:nvSpPr>
          <p:spPr>
            <a:xfrm>
              <a:off x="2009859" y="1399025"/>
              <a:ext cx="1171800" cy="680700"/>
            </a:xfrm>
            <a:prstGeom prst="roundRect">
              <a:avLst>
                <a:gd name="adj" fmla="val 6505"/>
              </a:avLst>
            </a:prstGeom>
            <a:solidFill>
              <a:schemeClr val="accent6"/>
            </a:solidFill>
            <a:ln>
              <a:noFill/>
            </a:ln>
            <a:effectLst>
              <a:outerShdw blurRad="57150" dist="19050" dir="5400000" algn="bl" rotWithShape="0">
                <a:schemeClr val="dk1">
                  <a:alpha val="34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73" name="Google Shape;5973;p128"/>
            <p:cNvGrpSpPr/>
            <p:nvPr/>
          </p:nvGrpSpPr>
          <p:grpSpPr>
            <a:xfrm>
              <a:off x="2070087" y="1463879"/>
              <a:ext cx="1048393" cy="76250"/>
              <a:chOff x="847125" y="3296850"/>
              <a:chExt cx="2008800" cy="146100"/>
            </a:xfrm>
          </p:grpSpPr>
          <p:sp>
            <p:nvSpPr>
              <p:cNvPr id="5974" name="Google Shape;5974;p128"/>
              <p:cNvSpPr/>
              <p:nvPr/>
            </p:nvSpPr>
            <p:spPr>
              <a:xfrm>
                <a:off x="847125" y="3296850"/>
                <a:ext cx="2008800" cy="146100"/>
              </a:xfrm>
              <a:prstGeom prst="roundRect">
                <a:avLst>
                  <a:gd name="adj" fmla="val 50000"/>
                </a:avLst>
              </a:prstGeom>
              <a:solidFill>
                <a:schemeClr val="accent6"/>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75" name="Google Shape;5975;p128"/>
              <p:cNvGrpSpPr/>
              <p:nvPr/>
            </p:nvGrpSpPr>
            <p:grpSpPr>
              <a:xfrm rot="10800000" flipH="1">
                <a:off x="878209" y="3322949"/>
                <a:ext cx="429322" cy="93999"/>
                <a:chOff x="5795037" y="809024"/>
                <a:chExt cx="431653" cy="94500"/>
              </a:xfrm>
            </p:grpSpPr>
            <p:sp>
              <p:nvSpPr>
                <p:cNvPr id="5976" name="Google Shape;5976;p128"/>
                <p:cNvSpPr/>
                <p:nvPr/>
              </p:nvSpPr>
              <p:spPr>
                <a:xfrm>
                  <a:off x="5795037" y="809024"/>
                  <a:ext cx="94500" cy="94500"/>
                </a:xfrm>
                <a:prstGeom prst="ellipse">
                  <a:avLst/>
                </a:prstGeom>
                <a:solidFill>
                  <a:schemeClr val="accent4"/>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7" name="Google Shape;5977;p128"/>
                <p:cNvSpPr/>
                <p:nvPr/>
              </p:nvSpPr>
              <p:spPr>
                <a:xfrm>
                  <a:off x="5963614" y="809024"/>
                  <a:ext cx="94500" cy="94500"/>
                </a:xfrm>
                <a:prstGeom prst="ellipse">
                  <a:avLst/>
                </a:prstGeom>
                <a:solidFill>
                  <a:schemeClr val="accent2"/>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8" name="Google Shape;5978;p128"/>
                <p:cNvSpPr/>
                <p:nvPr/>
              </p:nvSpPr>
              <p:spPr>
                <a:xfrm>
                  <a:off x="6132190" y="809024"/>
                  <a:ext cx="94500" cy="94500"/>
                </a:xfrm>
                <a:prstGeom prst="ellipse">
                  <a:avLst/>
                </a:prstGeom>
                <a:solidFill>
                  <a:schemeClr val="accent3"/>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979" name="Google Shape;5979;p128"/>
            <p:cNvSpPr/>
            <p:nvPr/>
          </p:nvSpPr>
          <p:spPr>
            <a:xfrm>
              <a:off x="3299717" y="1399025"/>
              <a:ext cx="1171800" cy="680700"/>
            </a:xfrm>
            <a:prstGeom prst="roundRect">
              <a:avLst>
                <a:gd name="adj" fmla="val 6505"/>
              </a:avLst>
            </a:prstGeom>
            <a:solidFill>
              <a:schemeClr val="accent6"/>
            </a:solidFill>
            <a:ln>
              <a:noFill/>
            </a:ln>
            <a:effectLst>
              <a:outerShdw blurRad="57150" dist="19050" dir="5400000" algn="bl" rotWithShape="0">
                <a:schemeClr val="dk1">
                  <a:alpha val="34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80" name="Google Shape;5980;p128"/>
            <p:cNvGrpSpPr/>
            <p:nvPr/>
          </p:nvGrpSpPr>
          <p:grpSpPr>
            <a:xfrm>
              <a:off x="3359946" y="1463879"/>
              <a:ext cx="1048393" cy="76250"/>
              <a:chOff x="847125" y="3296850"/>
              <a:chExt cx="2008800" cy="146100"/>
            </a:xfrm>
          </p:grpSpPr>
          <p:sp>
            <p:nvSpPr>
              <p:cNvPr id="5981" name="Google Shape;5981;p128"/>
              <p:cNvSpPr/>
              <p:nvPr/>
            </p:nvSpPr>
            <p:spPr>
              <a:xfrm>
                <a:off x="847125" y="3296850"/>
                <a:ext cx="2008800" cy="146100"/>
              </a:xfrm>
              <a:prstGeom prst="roundRect">
                <a:avLst>
                  <a:gd name="adj" fmla="val 50000"/>
                </a:avLst>
              </a:prstGeom>
              <a:solidFill>
                <a:schemeClr val="accent6"/>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82" name="Google Shape;5982;p128"/>
              <p:cNvGrpSpPr/>
              <p:nvPr/>
            </p:nvGrpSpPr>
            <p:grpSpPr>
              <a:xfrm rot="10800000" flipH="1">
                <a:off x="878209" y="3322949"/>
                <a:ext cx="429322" cy="93999"/>
                <a:chOff x="5795037" y="809024"/>
                <a:chExt cx="431653" cy="94500"/>
              </a:xfrm>
            </p:grpSpPr>
            <p:sp>
              <p:nvSpPr>
                <p:cNvPr id="5983" name="Google Shape;5983;p128"/>
                <p:cNvSpPr/>
                <p:nvPr/>
              </p:nvSpPr>
              <p:spPr>
                <a:xfrm>
                  <a:off x="5795037" y="809024"/>
                  <a:ext cx="94500" cy="94500"/>
                </a:xfrm>
                <a:prstGeom prst="ellipse">
                  <a:avLst/>
                </a:prstGeom>
                <a:solidFill>
                  <a:schemeClr val="accent4"/>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4" name="Google Shape;5984;p128"/>
                <p:cNvSpPr/>
                <p:nvPr/>
              </p:nvSpPr>
              <p:spPr>
                <a:xfrm>
                  <a:off x="5963614" y="809024"/>
                  <a:ext cx="94500" cy="94500"/>
                </a:xfrm>
                <a:prstGeom prst="ellipse">
                  <a:avLst/>
                </a:prstGeom>
                <a:solidFill>
                  <a:schemeClr val="accent2"/>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5" name="Google Shape;5985;p128"/>
                <p:cNvSpPr/>
                <p:nvPr/>
              </p:nvSpPr>
              <p:spPr>
                <a:xfrm>
                  <a:off x="6132190" y="809024"/>
                  <a:ext cx="94500" cy="94500"/>
                </a:xfrm>
                <a:prstGeom prst="ellipse">
                  <a:avLst/>
                </a:prstGeom>
                <a:solidFill>
                  <a:schemeClr val="accent3"/>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986" name="Google Shape;5986;p128"/>
            <p:cNvSpPr/>
            <p:nvPr/>
          </p:nvSpPr>
          <p:spPr>
            <a:xfrm>
              <a:off x="3298223" y="2315225"/>
              <a:ext cx="1171800" cy="256500"/>
            </a:xfrm>
            <a:prstGeom prst="roundRect">
              <a:avLst>
                <a:gd name="adj" fmla="val 50000"/>
              </a:avLst>
            </a:prstGeom>
            <a:solidFill>
              <a:schemeClr val="accent2"/>
            </a:solidFill>
            <a:ln>
              <a:noFill/>
            </a:ln>
            <a:effectLst>
              <a:outerShdw blurRad="57150" dist="19050" dir="5400000" algn="bl" rotWithShape="0">
                <a:srgbClr val="5352EE">
                  <a:alpha val="18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987" name="Google Shape;5987;p128"/>
            <p:cNvSpPr/>
            <p:nvPr/>
          </p:nvSpPr>
          <p:spPr>
            <a:xfrm>
              <a:off x="718525" y="2315225"/>
              <a:ext cx="1171800" cy="256500"/>
            </a:xfrm>
            <a:prstGeom prst="roundRect">
              <a:avLst>
                <a:gd name="adj" fmla="val 50000"/>
              </a:avLst>
            </a:prstGeom>
            <a:solidFill>
              <a:schemeClr val="accent3"/>
            </a:solidFill>
            <a:ln>
              <a:noFill/>
            </a:ln>
            <a:effectLst>
              <a:outerShdw blurRad="57150" dist="19050" dir="5400000" algn="bl" rotWithShape="0">
                <a:srgbClr val="5352EE">
                  <a:alpha val="18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988" name="Google Shape;5988;p128"/>
            <p:cNvSpPr/>
            <p:nvPr/>
          </p:nvSpPr>
          <p:spPr>
            <a:xfrm>
              <a:off x="2008377" y="2315225"/>
              <a:ext cx="1171800" cy="256500"/>
            </a:xfrm>
            <a:prstGeom prst="roundRect">
              <a:avLst>
                <a:gd name="adj" fmla="val 50000"/>
              </a:avLst>
            </a:prstGeom>
            <a:solidFill>
              <a:schemeClr val="accent4"/>
            </a:solidFill>
            <a:ln>
              <a:noFill/>
            </a:ln>
            <a:effectLst>
              <a:outerShdw blurRad="57150" dist="19050" dir="5400000" algn="bl" rotWithShape="0">
                <a:srgbClr val="5352EE">
                  <a:alpha val="18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cxnSp>
          <p:nvCxnSpPr>
            <p:cNvPr id="5989" name="Google Shape;5989;p128"/>
            <p:cNvCxnSpPr>
              <a:stCxn id="5965" idx="2"/>
              <a:endCxn id="5987" idx="0"/>
            </p:cNvCxnSpPr>
            <p:nvPr/>
          </p:nvCxnSpPr>
          <p:spPr>
            <a:xfrm flipH="1">
              <a:off x="1304400" y="2079725"/>
              <a:ext cx="1500" cy="235500"/>
            </a:xfrm>
            <a:prstGeom prst="straightConnector1">
              <a:avLst/>
            </a:prstGeom>
            <a:noFill/>
            <a:ln w="9525" cap="flat" cmpd="sng">
              <a:solidFill>
                <a:schemeClr val="accent4"/>
              </a:solidFill>
              <a:prstDash val="solid"/>
              <a:round/>
              <a:headEnd type="none" w="med" len="med"/>
              <a:tailEnd type="none" w="med" len="med"/>
            </a:ln>
          </p:spPr>
        </p:cxnSp>
        <p:cxnSp>
          <p:nvCxnSpPr>
            <p:cNvPr id="5990" name="Google Shape;5990;p128"/>
            <p:cNvCxnSpPr>
              <a:endCxn id="5988" idx="0"/>
            </p:cNvCxnSpPr>
            <p:nvPr/>
          </p:nvCxnSpPr>
          <p:spPr>
            <a:xfrm flipH="1">
              <a:off x="2594277" y="2079725"/>
              <a:ext cx="1500" cy="235500"/>
            </a:xfrm>
            <a:prstGeom prst="straightConnector1">
              <a:avLst/>
            </a:prstGeom>
            <a:noFill/>
            <a:ln w="9525" cap="flat" cmpd="sng">
              <a:solidFill>
                <a:schemeClr val="accent4"/>
              </a:solidFill>
              <a:prstDash val="solid"/>
              <a:round/>
              <a:headEnd type="none" w="med" len="med"/>
              <a:tailEnd type="none" w="med" len="med"/>
            </a:ln>
          </p:spPr>
        </p:cxnSp>
        <p:cxnSp>
          <p:nvCxnSpPr>
            <p:cNvPr id="5991" name="Google Shape;5991;p128"/>
            <p:cNvCxnSpPr>
              <a:endCxn id="5986" idx="0"/>
            </p:cNvCxnSpPr>
            <p:nvPr/>
          </p:nvCxnSpPr>
          <p:spPr>
            <a:xfrm flipH="1">
              <a:off x="3884123" y="2079725"/>
              <a:ext cx="1500" cy="235500"/>
            </a:xfrm>
            <a:prstGeom prst="straightConnector1">
              <a:avLst/>
            </a:prstGeom>
            <a:noFill/>
            <a:ln w="9525" cap="flat" cmpd="sng">
              <a:solidFill>
                <a:schemeClr val="accent4"/>
              </a:solidFill>
              <a:prstDash val="solid"/>
              <a:round/>
              <a:headEnd type="none" w="med" len="med"/>
              <a:tailEnd type="none" w="med" len="med"/>
            </a:ln>
          </p:spPr>
        </p:cxnSp>
        <p:cxnSp>
          <p:nvCxnSpPr>
            <p:cNvPr id="5992" name="Google Shape;5992;p128"/>
            <p:cNvCxnSpPr>
              <a:endCxn id="5972" idx="1"/>
            </p:cNvCxnSpPr>
            <p:nvPr/>
          </p:nvCxnSpPr>
          <p:spPr>
            <a:xfrm>
              <a:off x="1891659" y="1739375"/>
              <a:ext cx="118200" cy="0"/>
            </a:xfrm>
            <a:prstGeom prst="straightConnector1">
              <a:avLst/>
            </a:prstGeom>
            <a:noFill/>
            <a:ln w="9525" cap="flat" cmpd="sng">
              <a:solidFill>
                <a:schemeClr val="accent4"/>
              </a:solidFill>
              <a:prstDash val="solid"/>
              <a:round/>
              <a:headEnd type="none" w="med" len="med"/>
              <a:tailEnd type="none" w="med" len="med"/>
            </a:ln>
          </p:spPr>
        </p:cxnSp>
        <p:cxnSp>
          <p:nvCxnSpPr>
            <p:cNvPr id="5993" name="Google Shape;5993;p128"/>
            <p:cNvCxnSpPr>
              <a:stCxn id="5972" idx="3"/>
              <a:endCxn id="5979" idx="1"/>
            </p:cNvCxnSpPr>
            <p:nvPr/>
          </p:nvCxnSpPr>
          <p:spPr>
            <a:xfrm>
              <a:off x="3181659" y="1739375"/>
              <a:ext cx="118200" cy="0"/>
            </a:xfrm>
            <a:prstGeom prst="straightConnector1">
              <a:avLst/>
            </a:prstGeom>
            <a:noFill/>
            <a:ln w="9525" cap="flat" cmpd="sng">
              <a:solidFill>
                <a:schemeClr val="accent4"/>
              </a:solidFill>
              <a:prstDash val="solid"/>
              <a:round/>
              <a:headEnd type="none" w="med" len="med"/>
              <a:tailEnd type="none" w="med" len="med"/>
            </a:ln>
          </p:spPr>
        </p:cxnSp>
      </p:grpSp>
      <p:grpSp>
        <p:nvGrpSpPr>
          <p:cNvPr id="5994" name="Google Shape;5994;p128"/>
          <p:cNvGrpSpPr/>
          <p:nvPr/>
        </p:nvGrpSpPr>
        <p:grpSpPr>
          <a:xfrm>
            <a:off x="4752600" y="1495050"/>
            <a:ext cx="3671425" cy="2571725"/>
            <a:chOff x="4752600" y="1399025"/>
            <a:chExt cx="3671425" cy="2571725"/>
          </a:xfrm>
        </p:grpSpPr>
        <p:sp>
          <p:nvSpPr>
            <p:cNvPr id="5995" name="Google Shape;5995;p128"/>
            <p:cNvSpPr/>
            <p:nvPr/>
          </p:nvSpPr>
          <p:spPr>
            <a:xfrm>
              <a:off x="4752600" y="1399025"/>
              <a:ext cx="1816800" cy="2571600"/>
            </a:xfrm>
            <a:prstGeom prst="roundRect">
              <a:avLst>
                <a:gd name="adj" fmla="val 6505"/>
              </a:avLst>
            </a:prstGeom>
            <a:solidFill>
              <a:schemeClr val="accent6"/>
            </a:solidFill>
            <a:ln>
              <a:noFill/>
            </a:ln>
            <a:effectLst>
              <a:outerShdw blurRad="57150" dist="19050" dir="5400000" algn="bl" rotWithShape="0">
                <a:schemeClr val="dk1">
                  <a:alpha val="34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96" name="Google Shape;5996;p128"/>
            <p:cNvGrpSpPr/>
            <p:nvPr/>
          </p:nvGrpSpPr>
          <p:grpSpPr>
            <a:xfrm>
              <a:off x="4859937" y="1507900"/>
              <a:ext cx="1602137" cy="128816"/>
              <a:chOff x="847126" y="3296846"/>
              <a:chExt cx="1817100" cy="146100"/>
            </a:xfrm>
          </p:grpSpPr>
          <p:sp>
            <p:nvSpPr>
              <p:cNvPr id="5997" name="Google Shape;5997;p128"/>
              <p:cNvSpPr/>
              <p:nvPr/>
            </p:nvSpPr>
            <p:spPr>
              <a:xfrm>
                <a:off x="847126" y="3296846"/>
                <a:ext cx="1817100" cy="146100"/>
              </a:xfrm>
              <a:prstGeom prst="roundRect">
                <a:avLst>
                  <a:gd name="adj" fmla="val 50000"/>
                </a:avLst>
              </a:prstGeom>
              <a:solidFill>
                <a:schemeClr val="accent6"/>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98" name="Google Shape;5998;p128"/>
              <p:cNvGrpSpPr/>
              <p:nvPr/>
            </p:nvGrpSpPr>
            <p:grpSpPr>
              <a:xfrm rot="10800000" flipH="1">
                <a:off x="878209" y="3322949"/>
                <a:ext cx="429322" cy="93999"/>
                <a:chOff x="5795037" y="809024"/>
                <a:chExt cx="431653" cy="94500"/>
              </a:xfrm>
            </p:grpSpPr>
            <p:sp>
              <p:nvSpPr>
                <p:cNvPr id="5999" name="Google Shape;5999;p128"/>
                <p:cNvSpPr/>
                <p:nvPr/>
              </p:nvSpPr>
              <p:spPr>
                <a:xfrm>
                  <a:off x="5795037" y="809024"/>
                  <a:ext cx="94500" cy="94500"/>
                </a:xfrm>
                <a:prstGeom prst="ellipse">
                  <a:avLst/>
                </a:prstGeom>
                <a:solidFill>
                  <a:schemeClr val="accent4"/>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0" name="Google Shape;6000;p128"/>
                <p:cNvSpPr/>
                <p:nvPr/>
              </p:nvSpPr>
              <p:spPr>
                <a:xfrm>
                  <a:off x="5963614" y="809024"/>
                  <a:ext cx="94500" cy="94500"/>
                </a:xfrm>
                <a:prstGeom prst="ellipse">
                  <a:avLst/>
                </a:prstGeom>
                <a:solidFill>
                  <a:schemeClr val="accent2"/>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1" name="Google Shape;6001;p128"/>
                <p:cNvSpPr/>
                <p:nvPr/>
              </p:nvSpPr>
              <p:spPr>
                <a:xfrm>
                  <a:off x="6132190" y="809024"/>
                  <a:ext cx="94500" cy="94500"/>
                </a:xfrm>
                <a:prstGeom prst="ellipse">
                  <a:avLst/>
                </a:prstGeom>
                <a:solidFill>
                  <a:schemeClr val="accent3"/>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002" name="Google Shape;6002;p128"/>
            <p:cNvSpPr/>
            <p:nvPr/>
          </p:nvSpPr>
          <p:spPr>
            <a:xfrm>
              <a:off x="7146025" y="1399025"/>
              <a:ext cx="1278000" cy="288000"/>
            </a:xfrm>
            <a:prstGeom prst="roundRect">
              <a:avLst>
                <a:gd name="adj" fmla="val 50000"/>
              </a:avLst>
            </a:prstGeom>
            <a:solidFill>
              <a:schemeClr val="accent3"/>
            </a:solidFill>
            <a:ln>
              <a:noFill/>
            </a:ln>
            <a:effectLst>
              <a:outerShdw blurRad="57150" dist="19050" dir="5400000" algn="bl" rotWithShape="0">
                <a:srgbClr val="5352EE">
                  <a:alpha val="18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003" name="Google Shape;6003;p128"/>
            <p:cNvSpPr/>
            <p:nvPr/>
          </p:nvSpPr>
          <p:spPr>
            <a:xfrm>
              <a:off x="7146025" y="3682750"/>
              <a:ext cx="1278000" cy="288000"/>
            </a:xfrm>
            <a:prstGeom prst="roundRect">
              <a:avLst>
                <a:gd name="adj" fmla="val 50000"/>
              </a:avLst>
            </a:prstGeom>
            <a:solidFill>
              <a:schemeClr val="accent2"/>
            </a:solidFill>
            <a:ln>
              <a:noFill/>
            </a:ln>
            <a:effectLst>
              <a:outerShdw blurRad="57150" dist="19050" dir="5400000" algn="bl" rotWithShape="0">
                <a:srgbClr val="5352EE">
                  <a:alpha val="18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004" name="Google Shape;6004;p128"/>
            <p:cNvSpPr/>
            <p:nvPr/>
          </p:nvSpPr>
          <p:spPr>
            <a:xfrm>
              <a:off x="7146025" y="2540888"/>
              <a:ext cx="1278000" cy="288000"/>
            </a:xfrm>
            <a:prstGeom prst="roundRect">
              <a:avLst>
                <a:gd name="adj" fmla="val 50000"/>
              </a:avLst>
            </a:prstGeom>
            <a:solidFill>
              <a:schemeClr val="accent4"/>
            </a:solidFill>
            <a:ln>
              <a:noFill/>
            </a:ln>
            <a:effectLst>
              <a:outerShdw blurRad="57150" dist="19050" dir="5400000" algn="bl" rotWithShape="0">
                <a:srgbClr val="5352EE">
                  <a:alpha val="18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005" name="Google Shape;6005;p128"/>
            <p:cNvSpPr/>
            <p:nvPr/>
          </p:nvSpPr>
          <p:spPr>
            <a:xfrm>
              <a:off x="7146025" y="1969950"/>
              <a:ext cx="1278000" cy="288000"/>
            </a:xfrm>
            <a:prstGeom prst="roundRect">
              <a:avLst>
                <a:gd name="adj" fmla="val 50000"/>
              </a:avLst>
            </a:prstGeom>
            <a:solidFill>
              <a:schemeClr val="accent1"/>
            </a:solidFill>
            <a:ln>
              <a:noFill/>
            </a:ln>
            <a:effectLst>
              <a:outerShdw blurRad="57150" dist="19050" dir="5400000" algn="bl" rotWithShape="0">
                <a:srgbClr val="5352EE">
                  <a:alpha val="18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006" name="Google Shape;6006;p128"/>
            <p:cNvSpPr/>
            <p:nvPr/>
          </p:nvSpPr>
          <p:spPr>
            <a:xfrm>
              <a:off x="7146025" y="3111825"/>
              <a:ext cx="1278000" cy="288000"/>
            </a:xfrm>
            <a:prstGeom prst="roundRect">
              <a:avLst>
                <a:gd name="adj" fmla="val 50000"/>
              </a:avLst>
            </a:prstGeom>
            <a:solidFill>
              <a:schemeClr val="lt1"/>
            </a:solidFill>
            <a:ln>
              <a:noFill/>
            </a:ln>
            <a:effectLst>
              <a:outerShdw blurRad="57150" dist="19050" dir="5400000" algn="bl" rotWithShape="0">
                <a:srgbClr val="5352EE">
                  <a:alpha val="18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cxnSp>
          <p:nvCxnSpPr>
            <p:cNvPr id="6007" name="Google Shape;6007;p128"/>
            <p:cNvCxnSpPr>
              <a:stCxn id="5995" idx="3"/>
              <a:endCxn id="6002" idx="1"/>
            </p:cNvCxnSpPr>
            <p:nvPr/>
          </p:nvCxnSpPr>
          <p:spPr>
            <a:xfrm rot="10800000" flipH="1">
              <a:off x="6569400" y="1543025"/>
              <a:ext cx="576600" cy="1141800"/>
            </a:xfrm>
            <a:prstGeom prst="bentConnector3">
              <a:avLst>
                <a:gd name="adj1" fmla="val 50002"/>
              </a:avLst>
            </a:prstGeom>
            <a:noFill/>
            <a:ln w="9525" cap="flat" cmpd="sng">
              <a:solidFill>
                <a:schemeClr val="accent4"/>
              </a:solidFill>
              <a:prstDash val="solid"/>
              <a:round/>
              <a:headEnd type="none" w="med" len="med"/>
              <a:tailEnd type="none" w="med" len="med"/>
            </a:ln>
          </p:spPr>
        </p:cxnSp>
        <p:cxnSp>
          <p:nvCxnSpPr>
            <p:cNvPr id="6008" name="Google Shape;6008;p128"/>
            <p:cNvCxnSpPr>
              <a:endCxn id="6005" idx="1"/>
            </p:cNvCxnSpPr>
            <p:nvPr/>
          </p:nvCxnSpPr>
          <p:spPr>
            <a:xfrm rot="10800000" flipH="1">
              <a:off x="6569425" y="2113950"/>
              <a:ext cx="576600" cy="570900"/>
            </a:xfrm>
            <a:prstGeom prst="bentConnector3">
              <a:avLst>
                <a:gd name="adj1" fmla="val 50000"/>
              </a:avLst>
            </a:prstGeom>
            <a:noFill/>
            <a:ln w="9525" cap="flat" cmpd="sng">
              <a:solidFill>
                <a:schemeClr val="accent4"/>
              </a:solidFill>
              <a:prstDash val="solid"/>
              <a:round/>
              <a:headEnd type="none" w="med" len="med"/>
              <a:tailEnd type="none" w="med" len="med"/>
            </a:ln>
          </p:spPr>
        </p:cxnSp>
        <p:cxnSp>
          <p:nvCxnSpPr>
            <p:cNvPr id="6009" name="Google Shape;6009;p128"/>
            <p:cNvCxnSpPr>
              <a:endCxn id="6004" idx="1"/>
            </p:cNvCxnSpPr>
            <p:nvPr/>
          </p:nvCxnSpPr>
          <p:spPr>
            <a:xfrm>
              <a:off x="6569425" y="2684288"/>
              <a:ext cx="576600" cy="600"/>
            </a:xfrm>
            <a:prstGeom prst="bentConnector3">
              <a:avLst>
                <a:gd name="adj1" fmla="val 50000"/>
              </a:avLst>
            </a:prstGeom>
            <a:noFill/>
            <a:ln w="9525" cap="flat" cmpd="sng">
              <a:solidFill>
                <a:schemeClr val="accent4"/>
              </a:solidFill>
              <a:prstDash val="solid"/>
              <a:round/>
              <a:headEnd type="none" w="med" len="med"/>
              <a:tailEnd type="none" w="med" len="med"/>
            </a:ln>
          </p:spPr>
        </p:cxnSp>
        <p:cxnSp>
          <p:nvCxnSpPr>
            <p:cNvPr id="6010" name="Google Shape;6010;p128"/>
            <p:cNvCxnSpPr>
              <a:stCxn id="5995" idx="3"/>
              <a:endCxn id="6006" idx="1"/>
            </p:cNvCxnSpPr>
            <p:nvPr/>
          </p:nvCxnSpPr>
          <p:spPr>
            <a:xfrm>
              <a:off x="6569400" y="2684825"/>
              <a:ext cx="576600" cy="570900"/>
            </a:xfrm>
            <a:prstGeom prst="bentConnector3">
              <a:avLst>
                <a:gd name="adj1" fmla="val 50002"/>
              </a:avLst>
            </a:prstGeom>
            <a:noFill/>
            <a:ln w="9525" cap="flat" cmpd="sng">
              <a:solidFill>
                <a:schemeClr val="accent4"/>
              </a:solidFill>
              <a:prstDash val="solid"/>
              <a:round/>
              <a:headEnd type="none" w="med" len="med"/>
              <a:tailEnd type="none" w="med" len="med"/>
            </a:ln>
          </p:spPr>
        </p:cxnSp>
        <p:cxnSp>
          <p:nvCxnSpPr>
            <p:cNvPr id="6011" name="Google Shape;6011;p128"/>
            <p:cNvCxnSpPr>
              <a:stCxn id="5995" idx="3"/>
              <a:endCxn id="6003" idx="1"/>
            </p:cNvCxnSpPr>
            <p:nvPr/>
          </p:nvCxnSpPr>
          <p:spPr>
            <a:xfrm>
              <a:off x="6569400" y="2684825"/>
              <a:ext cx="576600" cy="1141800"/>
            </a:xfrm>
            <a:prstGeom prst="bentConnector3">
              <a:avLst>
                <a:gd name="adj1" fmla="val 50002"/>
              </a:avLst>
            </a:prstGeom>
            <a:noFill/>
            <a:ln w="9525" cap="flat" cmpd="sng">
              <a:solidFill>
                <a:schemeClr val="accent4"/>
              </a:solidFill>
              <a:prstDash val="solid"/>
              <a:round/>
              <a:headEnd type="none" w="med" len="med"/>
              <a:tailEnd type="none" w="med" len="med"/>
            </a:ln>
          </p:spPr>
        </p:cxnSp>
      </p:grpSp>
      <p:grpSp>
        <p:nvGrpSpPr>
          <p:cNvPr id="6012" name="Google Shape;6012;p128"/>
          <p:cNvGrpSpPr/>
          <p:nvPr/>
        </p:nvGrpSpPr>
        <p:grpSpPr>
          <a:xfrm>
            <a:off x="718525" y="2903238"/>
            <a:ext cx="3751498" cy="1163537"/>
            <a:chOff x="718525" y="2807213"/>
            <a:chExt cx="3751498" cy="1163537"/>
          </a:xfrm>
        </p:grpSpPr>
        <p:sp>
          <p:nvSpPr>
            <p:cNvPr id="6013" name="Google Shape;6013;p128"/>
            <p:cNvSpPr/>
            <p:nvPr/>
          </p:nvSpPr>
          <p:spPr>
            <a:xfrm>
              <a:off x="903775" y="2807213"/>
              <a:ext cx="801300" cy="801300"/>
            </a:xfrm>
            <a:prstGeom prst="ellipse">
              <a:avLst/>
            </a:prstGeom>
            <a:solidFill>
              <a:schemeClr val="accent3"/>
            </a:solidFill>
            <a:ln w="9525" cap="flat" cmpd="sng">
              <a:solidFill>
                <a:schemeClr val="accent6"/>
              </a:solidFill>
              <a:prstDash val="solid"/>
              <a:round/>
              <a:headEnd type="none" w="sm" len="sm"/>
              <a:tailEnd type="none" w="sm" len="sm"/>
            </a:ln>
            <a:effectLst>
              <a:outerShdw blurRad="57150" dist="19050" dir="5400000" algn="bl" rotWithShape="0">
                <a:schemeClr val="dk1">
                  <a:alpha val="22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014" name="Google Shape;6014;p128"/>
            <p:cNvSpPr/>
            <p:nvPr/>
          </p:nvSpPr>
          <p:spPr>
            <a:xfrm>
              <a:off x="2195100" y="2807213"/>
              <a:ext cx="801300" cy="801300"/>
            </a:xfrm>
            <a:prstGeom prst="ellipse">
              <a:avLst/>
            </a:prstGeom>
            <a:solidFill>
              <a:schemeClr val="accent4"/>
            </a:solidFill>
            <a:ln w="9525" cap="flat" cmpd="sng">
              <a:solidFill>
                <a:schemeClr val="accent6"/>
              </a:solidFill>
              <a:prstDash val="solid"/>
              <a:round/>
              <a:headEnd type="none" w="sm" len="sm"/>
              <a:tailEnd type="none" w="sm" len="sm"/>
            </a:ln>
            <a:effectLst>
              <a:outerShdw blurRad="57150" dist="19050" dir="5400000" algn="bl" rotWithShape="0">
                <a:schemeClr val="dk1">
                  <a:alpha val="22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015" name="Google Shape;6015;p128"/>
            <p:cNvSpPr/>
            <p:nvPr/>
          </p:nvSpPr>
          <p:spPr>
            <a:xfrm>
              <a:off x="3486425" y="2807213"/>
              <a:ext cx="801300" cy="801300"/>
            </a:xfrm>
            <a:prstGeom prst="ellipse">
              <a:avLst/>
            </a:prstGeom>
            <a:solidFill>
              <a:schemeClr val="accent2"/>
            </a:solidFill>
            <a:ln w="9525" cap="flat" cmpd="sng">
              <a:solidFill>
                <a:schemeClr val="accent6"/>
              </a:solidFill>
              <a:prstDash val="solid"/>
              <a:round/>
              <a:headEnd type="none" w="sm" len="sm"/>
              <a:tailEnd type="none" w="sm" len="sm"/>
            </a:ln>
            <a:effectLst>
              <a:outerShdw blurRad="57150" dist="19050" dir="5400000" algn="bl" rotWithShape="0">
                <a:schemeClr val="dk1">
                  <a:alpha val="22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016" name="Google Shape;6016;p128"/>
            <p:cNvSpPr/>
            <p:nvPr/>
          </p:nvSpPr>
          <p:spPr>
            <a:xfrm>
              <a:off x="1875988" y="3090125"/>
              <a:ext cx="148200" cy="235500"/>
            </a:xfrm>
            <a:prstGeom prst="chevron">
              <a:avLst>
                <a:gd name="adj" fmla="val 50000"/>
              </a:avLst>
            </a:prstGeom>
            <a:solidFill>
              <a:schemeClr val="accent1"/>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7" name="Google Shape;6017;p128"/>
            <p:cNvSpPr/>
            <p:nvPr/>
          </p:nvSpPr>
          <p:spPr>
            <a:xfrm>
              <a:off x="3167300" y="3090125"/>
              <a:ext cx="148200" cy="235500"/>
            </a:xfrm>
            <a:prstGeom prst="chevron">
              <a:avLst>
                <a:gd name="adj" fmla="val 50000"/>
              </a:avLst>
            </a:prstGeom>
            <a:solidFill>
              <a:schemeClr val="accent1"/>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8" name="Google Shape;6018;p128"/>
            <p:cNvSpPr/>
            <p:nvPr/>
          </p:nvSpPr>
          <p:spPr>
            <a:xfrm>
              <a:off x="3298223" y="3714250"/>
              <a:ext cx="1171800" cy="256500"/>
            </a:xfrm>
            <a:prstGeom prst="roundRect">
              <a:avLst>
                <a:gd name="adj" fmla="val 50000"/>
              </a:avLst>
            </a:prstGeom>
            <a:solidFill>
              <a:schemeClr val="accent2"/>
            </a:solidFill>
            <a:ln>
              <a:noFill/>
            </a:ln>
            <a:effectLst>
              <a:outerShdw blurRad="57150" dist="19050" dir="5400000" algn="bl" rotWithShape="0">
                <a:srgbClr val="5352EE">
                  <a:alpha val="18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019" name="Google Shape;6019;p128"/>
            <p:cNvSpPr/>
            <p:nvPr/>
          </p:nvSpPr>
          <p:spPr>
            <a:xfrm>
              <a:off x="718525" y="3714250"/>
              <a:ext cx="1171800" cy="256500"/>
            </a:xfrm>
            <a:prstGeom prst="roundRect">
              <a:avLst>
                <a:gd name="adj" fmla="val 50000"/>
              </a:avLst>
            </a:prstGeom>
            <a:solidFill>
              <a:schemeClr val="accent3"/>
            </a:solidFill>
            <a:ln>
              <a:noFill/>
            </a:ln>
            <a:effectLst>
              <a:outerShdw blurRad="57150" dist="19050" dir="5400000" algn="bl" rotWithShape="0">
                <a:srgbClr val="5352EE">
                  <a:alpha val="18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020" name="Google Shape;6020;p128"/>
            <p:cNvSpPr/>
            <p:nvPr/>
          </p:nvSpPr>
          <p:spPr>
            <a:xfrm>
              <a:off x="2008377" y="3714250"/>
              <a:ext cx="1171800" cy="256500"/>
            </a:xfrm>
            <a:prstGeom prst="roundRect">
              <a:avLst>
                <a:gd name="adj" fmla="val 50000"/>
              </a:avLst>
            </a:prstGeom>
            <a:solidFill>
              <a:schemeClr val="accent4"/>
            </a:solidFill>
            <a:ln>
              <a:noFill/>
            </a:ln>
            <a:effectLst>
              <a:outerShdw blurRad="57150" dist="19050" dir="5400000" algn="bl" rotWithShape="0">
                <a:srgbClr val="5352EE">
                  <a:alpha val="18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cxnSp>
          <p:nvCxnSpPr>
            <p:cNvPr id="6021" name="Google Shape;6021;p128"/>
            <p:cNvCxnSpPr>
              <a:stCxn id="6013" idx="4"/>
              <a:endCxn id="6019" idx="0"/>
            </p:cNvCxnSpPr>
            <p:nvPr/>
          </p:nvCxnSpPr>
          <p:spPr>
            <a:xfrm>
              <a:off x="1304425" y="3608513"/>
              <a:ext cx="0" cy="105600"/>
            </a:xfrm>
            <a:prstGeom prst="straightConnector1">
              <a:avLst/>
            </a:prstGeom>
            <a:noFill/>
            <a:ln w="9525" cap="flat" cmpd="sng">
              <a:solidFill>
                <a:schemeClr val="accent4"/>
              </a:solidFill>
              <a:prstDash val="solid"/>
              <a:round/>
              <a:headEnd type="none" w="med" len="med"/>
              <a:tailEnd type="none" w="med" len="med"/>
            </a:ln>
          </p:spPr>
        </p:cxnSp>
        <p:cxnSp>
          <p:nvCxnSpPr>
            <p:cNvPr id="6022" name="Google Shape;6022;p128"/>
            <p:cNvCxnSpPr>
              <a:endCxn id="6020" idx="0"/>
            </p:cNvCxnSpPr>
            <p:nvPr/>
          </p:nvCxnSpPr>
          <p:spPr>
            <a:xfrm flipH="1">
              <a:off x="2594277" y="3608650"/>
              <a:ext cx="1500" cy="105600"/>
            </a:xfrm>
            <a:prstGeom prst="straightConnector1">
              <a:avLst/>
            </a:prstGeom>
            <a:noFill/>
            <a:ln w="9525" cap="flat" cmpd="sng">
              <a:solidFill>
                <a:schemeClr val="accent4"/>
              </a:solidFill>
              <a:prstDash val="solid"/>
              <a:round/>
              <a:headEnd type="none" w="med" len="med"/>
              <a:tailEnd type="none" w="med" len="med"/>
            </a:ln>
          </p:spPr>
        </p:cxnSp>
        <p:cxnSp>
          <p:nvCxnSpPr>
            <p:cNvPr id="6023" name="Google Shape;6023;p128"/>
            <p:cNvCxnSpPr>
              <a:stCxn id="6015" idx="4"/>
              <a:endCxn id="6018" idx="0"/>
            </p:cNvCxnSpPr>
            <p:nvPr/>
          </p:nvCxnSpPr>
          <p:spPr>
            <a:xfrm flipH="1">
              <a:off x="3884075" y="3608513"/>
              <a:ext cx="3000" cy="105600"/>
            </a:xfrm>
            <a:prstGeom prst="straightConnector1">
              <a:avLst/>
            </a:prstGeom>
            <a:noFill/>
            <a:ln w="9525" cap="flat" cmpd="sng">
              <a:solidFill>
                <a:schemeClr val="accent4"/>
              </a:solidFill>
              <a:prstDash val="solid"/>
              <a:round/>
              <a:headEnd type="none" w="med" len="med"/>
              <a:tailEnd type="none" w="med" len="med"/>
            </a:ln>
          </p:spPr>
        </p:cxnSp>
      </p:gr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6027"/>
        <p:cNvGrpSpPr/>
        <p:nvPr/>
      </p:nvGrpSpPr>
      <p:grpSpPr>
        <a:xfrm>
          <a:off x="0" y="0"/>
          <a:ext cx="0" cy="0"/>
          <a:chOff x="0" y="0"/>
          <a:chExt cx="0" cy="0"/>
        </a:xfrm>
      </p:grpSpPr>
      <p:sp>
        <p:nvSpPr>
          <p:cNvPr id="6028" name="Google Shape;6028;p129"/>
          <p:cNvSpPr/>
          <p:nvPr/>
        </p:nvSpPr>
        <p:spPr>
          <a:xfrm>
            <a:off x="637000" y="2136877"/>
            <a:ext cx="1952400" cy="338100"/>
          </a:xfrm>
          <a:prstGeom prst="roundRect">
            <a:avLst>
              <a:gd name="adj" fmla="val 50000"/>
            </a:avLst>
          </a:prstGeom>
          <a:solidFill>
            <a:schemeClr val="accent6"/>
          </a:solidFill>
          <a:ln>
            <a:noFill/>
          </a:ln>
          <a:effectLst>
            <a:outerShdw blurRad="57150" dist="1905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9" name="Google Shape;6029;p129"/>
          <p:cNvSpPr/>
          <p:nvPr/>
        </p:nvSpPr>
        <p:spPr>
          <a:xfrm>
            <a:off x="637000" y="3166488"/>
            <a:ext cx="1952400" cy="338100"/>
          </a:xfrm>
          <a:prstGeom prst="roundRect">
            <a:avLst>
              <a:gd name="adj" fmla="val 50000"/>
            </a:avLst>
          </a:prstGeom>
          <a:solidFill>
            <a:schemeClr val="accent6"/>
          </a:solidFill>
          <a:ln>
            <a:noFill/>
          </a:ln>
          <a:effectLst>
            <a:outerShdw blurRad="57150" dist="1905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0" name="Google Shape;6030;p129"/>
          <p:cNvSpPr/>
          <p:nvPr/>
        </p:nvSpPr>
        <p:spPr>
          <a:xfrm>
            <a:off x="4502975" y="1501488"/>
            <a:ext cx="1952400" cy="338100"/>
          </a:xfrm>
          <a:prstGeom prst="roundRect">
            <a:avLst>
              <a:gd name="adj" fmla="val 50000"/>
            </a:avLst>
          </a:prstGeom>
          <a:solidFill>
            <a:schemeClr val="accent6"/>
          </a:solidFill>
          <a:ln>
            <a:noFill/>
          </a:ln>
          <a:effectLst>
            <a:outerShdw blurRad="57150" dist="1905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1" name="Google Shape;6031;p12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Resources</a:t>
            </a:r>
            <a:endParaRPr/>
          </a:p>
        </p:txBody>
      </p:sp>
      <p:sp>
        <p:nvSpPr>
          <p:cNvPr id="6032" name="Google Shape;6032;p129"/>
          <p:cNvSpPr txBox="1">
            <a:spLocks noGrp="1"/>
          </p:cNvSpPr>
          <p:nvPr>
            <p:ph type="body" idx="2"/>
          </p:nvPr>
        </p:nvSpPr>
        <p:spPr>
          <a:xfrm>
            <a:off x="4579175" y="1444275"/>
            <a:ext cx="3843600" cy="3011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chemeClr val="dk1"/>
                </a:solidFill>
                <a:latin typeface="Montserrat"/>
                <a:ea typeface="Montserrat"/>
                <a:cs typeface="Montserrat"/>
                <a:sym typeface="Montserrat"/>
              </a:rPr>
              <a:t>Vectors</a:t>
            </a:r>
            <a:endParaRPr sz="2000">
              <a:solidFill>
                <a:schemeClr val="dk1"/>
              </a:solidFill>
              <a:latin typeface="Darker Grotesque Medium"/>
              <a:ea typeface="Darker Grotesque Medium"/>
              <a:cs typeface="Darker Grotesque Medium"/>
              <a:sym typeface="Darker Grotesque Medium"/>
            </a:endParaRPr>
          </a:p>
          <a:p>
            <a:pPr marL="457200" marR="50800" lvl="0" indent="-317500" algn="l" rtl="0">
              <a:spcBef>
                <a:spcPts val="1000"/>
              </a:spcBef>
              <a:spcAft>
                <a:spcPts val="0"/>
              </a:spcAft>
              <a:buClr>
                <a:schemeClr val="accent6"/>
              </a:buClr>
              <a:buSzPts val="1400"/>
              <a:buFont typeface="Darker Grotesque Medium"/>
              <a:buChar char="●"/>
            </a:pPr>
            <a:r>
              <a:rPr lang="en" sz="1400">
                <a:solidFill>
                  <a:schemeClr val="accent6"/>
                </a:solidFill>
                <a:uFill>
                  <a:noFill/>
                </a:uFill>
                <a:latin typeface="Darker Grotesque Medium"/>
                <a:ea typeface="Darker Grotesque Medium"/>
                <a:cs typeface="Darker Grotesque Medium"/>
                <a:sym typeface="Darker Grotesque Medium"/>
                <a:hlinkClick r:id="rId3">
                  <a:extLst>
                    <a:ext uri="{A12FA001-AC4F-418D-AE19-62706E023703}">
                      <ahyp:hlinkClr xmlns:ahyp="http://schemas.microsoft.com/office/drawing/2018/hyperlinkcolor" val="tx"/>
                    </a:ext>
                  </a:extLst>
                </a:hlinkClick>
              </a:rPr>
              <a:t>Digital screens and plants 3d concepts landing page</a:t>
            </a:r>
            <a:endParaRPr sz="1400">
              <a:solidFill>
                <a:schemeClr val="accent6"/>
              </a:solidFill>
              <a:latin typeface="Darker Grotesque Medium"/>
              <a:ea typeface="Darker Grotesque Medium"/>
              <a:cs typeface="Darker Grotesque Medium"/>
              <a:sym typeface="Darker Grotesque Medium"/>
            </a:endParaRPr>
          </a:p>
          <a:p>
            <a:pPr marL="457200" marR="50800" lvl="0" indent="-317500" algn="l" rtl="0">
              <a:spcBef>
                <a:spcPts val="0"/>
              </a:spcBef>
              <a:spcAft>
                <a:spcPts val="0"/>
              </a:spcAft>
              <a:buSzPts val="1400"/>
              <a:buFont typeface="Darker Grotesque Medium"/>
              <a:buChar char="●"/>
            </a:pPr>
            <a:r>
              <a:rPr lang="en" sz="1400">
                <a:solidFill>
                  <a:schemeClr val="accent6"/>
                </a:solidFill>
                <a:uFill>
                  <a:noFill/>
                </a:uFill>
                <a:latin typeface="Darker Grotesque Medium"/>
                <a:ea typeface="Darker Grotesque Medium"/>
                <a:cs typeface="Darker Grotesque Medium"/>
                <a:sym typeface="Darker Grotesque Medium"/>
                <a:hlinkClick r:id="rId4">
                  <a:extLst>
                    <a:ext uri="{A12FA001-AC4F-418D-AE19-62706E023703}">
                      <ahyp:hlinkClr xmlns:ahyp="http://schemas.microsoft.com/office/drawing/2018/hyperlinkcolor" val="tx"/>
                    </a:ext>
                  </a:extLst>
                </a:hlinkClick>
              </a:rPr>
              <a:t>Mobile phone interface 3d concepts landing page</a:t>
            </a:r>
            <a:endParaRPr sz="1400">
              <a:solidFill>
                <a:schemeClr val="accent6"/>
              </a:solidFill>
              <a:latin typeface="Darker Grotesque Medium"/>
              <a:ea typeface="Darker Grotesque Medium"/>
              <a:cs typeface="Darker Grotesque Medium"/>
              <a:sym typeface="Darker Grotesque Medium"/>
            </a:endParaRPr>
          </a:p>
          <a:p>
            <a:pPr marL="457200" marR="50800" lvl="0" indent="-317500" algn="l" rtl="0">
              <a:spcBef>
                <a:spcPts val="0"/>
              </a:spcBef>
              <a:spcAft>
                <a:spcPts val="0"/>
              </a:spcAft>
              <a:buClr>
                <a:schemeClr val="accent1"/>
              </a:buClr>
              <a:buSzPts val="1400"/>
              <a:buFont typeface="Darker Grotesque Medium"/>
              <a:buChar char="●"/>
            </a:pPr>
            <a:r>
              <a:rPr lang="en" sz="1400">
                <a:solidFill>
                  <a:schemeClr val="accent6"/>
                </a:solidFill>
                <a:uFill>
                  <a:noFill/>
                </a:uFill>
                <a:latin typeface="Darker Grotesque Medium"/>
                <a:ea typeface="Darker Grotesque Medium"/>
                <a:cs typeface="Darker Grotesque Medium"/>
                <a:sym typeface="Darker Grotesque Medium"/>
                <a:hlinkClick r:id="rId5">
                  <a:extLst>
                    <a:ext uri="{A12FA001-AC4F-418D-AE19-62706E023703}">
                      <ahyp:hlinkClr xmlns:ahyp="http://schemas.microsoft.com/office/drawing/2018/hyperlinkcolor" val="tx"/>
                    </a:ext>
                  </a:extLst>
                </a:hlinkClick>
              </a:rPr>
              <a:t>Online purchases from home 3d concepts landing page</a:t>
            </a:r>
            <a:endParaRPr sz="1400">
              <a:solidFill>
                <a:schemeClr val="accent6"/>
              </a:solidFill>
              <a:latin typeface="Darker Grotesque Medium"/>
              <a:ea typeface="Darker Grotesque Medium"/>
              <a:cs typeface="Darker Grotesque Medium"/>
              <a:sym typeface="Darker Grotesque Medium"/>
            </a:endParaRPr>
          </a:p>
          <a:p>
            <a:pPr marL="457200" marR="50800" lvl="0" indent="-317500" algn="l" rtl="0">
              <a:spcBef>
                <a:spcPts val="0"/>
              </a:spcBef>
              <a:spcAft>
                <a:spcPts val="0"/>
              </a:spcAft>
              <a:buClr>
                <a:schemeClr val="dk2"/>
              </a:buClr>
              <a:buSzPts val="1400"/>
              <a:buFont typeface="Darker Grotesque Medium"/>
              <a:buChar char="●"/>
            </a:pPr>
            <a:r>
              <a:rPr lang="en" sz="1400">
                <a:solidFill>
                  <a:schemeClr val="accent6"/>
                </a:solidFill>
                <a:uFill>
                  <a:noFill/>
                </a:uFill>
                <a:latin typeface="Darker Grotesque Medium"/>
                <a:ea typeface="Darker Grotesque Medium"/>
                <a:cs typeface="Darker Grotesque Medium"/>
                <a:sym typeface="Darker Grotesque Medium"/>
                <a:hlinkClick r:id="rId6">
                  <a:extLst>
                    <a:ext uri="{A12FA001-AC4F-418D-AE19-62706E023703}">
                      <ahyp:hlinkClr xmlns:ahyp="http://schemas.microsoft.com/office/drawing/2018/hyperlinkcolor" val="tx"/>
                    </a:ext>
                  </a:extLst>
                </a:hlinkClick>
              </a:rPr>
              <a:t>Social online interaction 3d concepts landing page</a:t>
            </a:r>
            <a:endParaRPr sz="1400">
              <a:solidFill>
                <a:schemeClr val="accent6"/>
              </a:solidFill>
              <a:latin typeface="Darker Grotesque Medium"/>
              <a:ea typeface="Darker Grotesque Medium"/>
              <a:cs typeface="Darker Grotesque Medium"/>
              <a:sym typeface="Darker Grotesque Medium"/>
            </a:endParaRPr>
          </a:p>
          <a:p>
            <a:pPr marL="457200" marR="50800" lvl="0" indent="-317500" algn="l" rtl="0">
              <a:spcBef>
                <a:spcPts val="0"/>
              </a:spcBef>
              <a:spcAft>
                <a:spcPts val="0"/>
              </a:spcAft>
              <a:buClr>
                <a:schemeClr val="lt2"/>
              </a:buClr>
              <a:buSzPts val="1400"/>
              <a:buFont typeface="Darker Grotesque Medium"/>
              <a:buChar char="●"/>
            </a:pPr>
            <a:r>
              <a:rPr lang="en" sz="1400">
                <a:solidFill>
                  <a:schemeClr val="accent6"/>
                </a:solidFill>
                <a:uFill>
                  <a:noFill/>
                </a:uFill>
                <a:latin typeface="Darker Grotesque Medium"/>
                <a:ea typeface="Darker Grotesque Medium"/>
                <a:cs typeface="Darker Grotesque Medium"/>
                <a:sym typeface="Darker Grotesque Medium"/>
                <a:hlinkClick r:id="rId7">
                  <a:extLst>
                    <a:ext uri="{A12FA001-AC4F-418D-AE19-62706E023703}">
                      <ahyp:hlinkClr xmlns:ahyp="http://schemas.microsoft.com/office/drawing/2018/hyperlinkcolor" val="tx"/>
                    </a:ext>
                  </a:extLst>
                </a:hlinkClick>
              </a:rPr>
              <a:t>Monochrome violet 3d concepts landing page</a:t>
            </a:r>
            <a:endParaRPr sz="1400">
              <a:solidFill>
                <a:schemeClr val="accent6"/>
              </a:solidFill>
              <a:latin typeface="Darker Grotesque Medium"/>
              <a:ea typeface="Darker Grotesque Medium"/>
              <a:cs typeface="Darker Grotesque Medium"/>
              <a:sym typeface="Darker Grotesque Medium"/>
            </a:endParaRPr>
          </a:p>
          <a:p>
            <a:pPr marL="457200" marR="50800" lvl="0" indent="-317500" algn="l" rtl="0">
              <a:spcBef>
                <a:spcPts val="0"/>
              </a:spcBef>
              <a:spcAft>
                <a:spcPts val="0"/>
              </a:spcAft>
              <a:buClr>
                <a:schemeClr val="dk1"/>
              </a:buClr>
              <a:buSzPts val="1400"/>
              <a:buFont typeface="Darker Grotesque Medium"/>
              <a:buChar char="●"/>
            </a:pPr>
            <a:r>
              <a:rPr lang="en" sz="1400">
                <a:solidFill>
                  <a:schemeClr val="accent6"/>
                </a:solidFill>
                <a:uFill>
                  <a:noFill/>
                </a:uFill>
                <a:latin typeface="Darker Grotesque Medium"/>
                <a:ea typeface="Darker Grotesque Medium"/>
                <a:cs typeface="Darker Grotesque Medium"/>
                <a:sym typeface="Darker Grotesque Medium"/>
                <a:hlinkClick r:id="rId8">
                  <a:extLst>
                    <a:ext uri="{A12FA001-AC4F-418D-AE19-62706E023703}">
                      <ahyp:hlinkClr xmlns:ahyp="http://schemas.microsoft.com/office/drawing/2018/hyperlinkcolor" val="tx"/>
                    </a:ext>
                  </a:extLst>
                </a:hlinkClick>
              </a:rPr>
              <a:t>Social media marketing landing page template</a:t>
            </a:r>
            <a:endParaRPr sz="1400">
              <a:solidFill>
                <a:schemeClr val="accent6"/>
              </a:solidFill>
              <a:latin typeface="Darker Grotesque Medium"/>
              <a:ea typeface="Darker Grotesque Medium"/>
              <a:cs typeface="Darker Grotesque Medium"/>
              <a:sym typeface="Darker Grotesque Medium"/>
            </a:endParaRPr>
          </a:p>
          <a:p>
            <a:pPr marL="457200" marR="50800" lvl="0" indent="-317500" algn="l" rtl="0">
              <a:spcBef>
                <a:spcPts val="0"/>
              </a:spcBef>
              <a:spcAft>
                <a:spcPts val="0"/>
              </a:spcAft>
              <a:buClr>
                <a:schemeClr val="accent1"/>
              </a:buClr>
              <a:buSzPts val="1400"/>
              <a:buFont typeface="Darker Grotesque Medium"/>
              <a:buChar char="●"/>
            </a:pPr>
            <a:r>
              <a:rPr lang="en" sz="1400">
                <a:solidFill>
                  <a:schemeClr val="accent6"/>
                </a:solidFill>
                <a:uFill>
                  <a:noFill/>
                </a:uFill>
                <a:latin typeface="Darker Grotesque Medium"/>
                <a:ea typeface="Darker Grotesque Medium"/>
                <a:cs typeface="Darker Grotesque Medium"/>
                <a:sym typeface="Darker Grotesque Medium"/>
                <a:hlinkClick r:id="rId9">
                  <a:extLst>
                    <a:ext uri="{A12FA001-AC4F-418D-AE19-62706E023703}">
                      <ahyp:hlinkClr xmlns:ahyp="http://schemas.microsoft.com/office/drawing/2018/hyperlinkcolor" val="tx"/>
                    </a:ext>
                  </a:extLst>
                </a:hlinkClick>
              </a:rPr>
              <a:t>Strategy marketing landing page template</a:t>
            </a:r>
            <a:endParaRPr sz="1400">
              <a:solidFill>
                <a:schemeClr val="accent6"/>
              </a:solidFill>
              <a:latin typeface="Darker Grotesque Medium"/>
              <a:ea typeface="Darker Grotesque Medium"/>
              <a:cs typeface="Darker Grotesque Medium"/>
              <a:sym typeface="Darker Grotesque Medium"/>
            </a:endParaRPr>
          </a:p>
          <a:p>
            <a:pPr marL="457200" marR="50800" lvl="0" indent="-317500" algn="l" rtl="0">
              <a:spcBef>
                <a:spcPts val="0"/>
              </a:spcBef>
              <a:spcAft>
                <a:spcPts val="0"/>
              </a:spcAft>
              <a:buSzPts val="1400"/>
              <a:buFont typeface="Darker Grotesque Medium"/>
              <a:buChar char="●"/>
            </a:pPr>
            <a:r>
              <a:rPr lang="en" sz="1400">
                <a:solidFill>
                  <a:schemeClr val="accent6"/>
                </a:solidFill>
                <a:uFill>
                  <a:noFill/>
                </a:uFill>
                <a:latin typeface="Darker Grotesque Medium"/>
                <a:ea typeface="Darker Grotesque Medium"/>
                <a:cs typeface="Darker Grotesque Medium"/>
                <a:sym typeface="Darker Grotesque Medium"/>
                <a:hlinkClick r:id="rId10">
                  <a:extLst>
                    <a:ext uri="{A12FA001-AC4F-418D-AE19-62706E023703}">
                      <ahyp:hlinkClr xmlns:ahyp="http://schemas.microsoft.com/office/drawing/2018/hyperlinkcolor" val="tx"/>
                    </a:ext>
                  </a:extLst>
                </a:hlinkClick>
              </a:rPr>
              <a:t>Connecting teams concept for landing page </a:t>
            </a:r>
            <a:endParaRPr sz="2000">
              <a:solidFill>
                <a:schemeClr val="accent6"/>
              </a:solidFill>
              <a:latin typeface="Darker Grotesque Medium"/>
              <a:ea typeface="Darker Grotesque Medium"/>
              <a:cs typeface="Darker Grotesque Medium"/>
              <a:sym typeface="Darker Grotesque Medium"/>
            </a:endParaRPr>
          </a:p>
        </p:txBody>
      </p:sp>
      <p:sp>
        <p:nvSpPr>
          <p:cNvPr id="6033" name="Google Shape;6033;p129"/>
          <p:cNvSpPr txBox="1">
            <a:spLocks noGrp="1"/>
          </p:cNvSpPr>
          <p:nvPr>
            <p:ph type="body" idx="1"/>
          </p:nvPr>
        </p:nvSpPr>
        <p:spPr>
          <a:xfrm>
            <a:off x="720000" y="1444275"/>
            <a:ext cx="3702300" cy="3011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b="1"/>
              <a:t>Did you like the resources on this template? Get them for free at our other websites:</a:t>
            </a:r>
            <a:endParaRPr sz="1400" b="1"/>
          </a:p>
          <a:p>
            <a:pPr marL="0" lvl="0" indent="0" algn="l" rtl="0">
              <a:spcBef>
                <a:spcPts val="0"/>
              </a:spcBef>
              <a:spcAft>
                <a:spcPts val="0"/>
              </a:spcAft>
              <a:buNone/>
            </a:pPr>
            <a:endParaRPr sz="1400"/>
          </a:p>
          <a:p>
            <a:pPr marL="0" lvl="0" indent="0" algn="l" rtl="0">
              <a:spcBef>
                <a:spcPts val="0"/>
              </a:spcBef>
              <a:spcAft>
                <a:spcPts val="0"/>
              </a:spcAft>
              <a:buNone/>
            </a:pPr>
            <a:r>
              <a:rPr lang="en" sz="1800" b="1">
                <a:solidFill>
                  <a:schemeClr val="dk1"/>
                </a:solidFill>
                <a:latin typeface="Montserrat"/>
                <a:ea typeface="Montserrat"/>
                <a:cs typeface="Montserrat"/>
                <a:sym typeface="Montserrat"/>
              </a:rPr>
              <a:t>Photos</a:t>
            </a:r>
            <a:endParaRPr sz="1200" b="1">
              <a:solidFill>
                <a:schemeClr val="dk1"/>
              </a:solidFill>
              <a:latin typeface="Montserrat"/>
              <a:ea typeface="Montserrat"/>
              <a:cs typeface="Montserrat"/>
              <a:sym typeface="Montserrat"/>
            </a:endParaRPr>
          </a:p>
          <a:p>
            <a:pPr marL="457200" marR="50800" lvl="0" indent="-317500" algn="l" rtl="0">
              <a:spcBef>
                <a:spcPts val="1000"/>
              </a:spcBef>
              <a:spcAft>
                <a:spcPts val="0"/>
              </a:spcAft>
              <a:buSzPts val="1400"/>
              <a:buFont typeface="Darker Grotesque Medium"/>
              <a:buChar char="●"/>
            </a:pPr>
            <a:r>
              <a:rPr lang="en" sz="1400">
                <a:solidFill>
                  <a:schemeClr val="accent6"/>
                </a:solidFill>
                <a:uFill>
                  <a:noFill/>
                </a:uFill>
                <a:latin typeface="Darker Grotesque Medium"/>
                <a:ea typeface="Darker Grotesque Medium"/>
                <a:cs typeface="Darker Grotesque Medium"/>
                <a:sym typeface="Darker Grotesque Medium"/>
                <a:hlinkClick r:id="rId11">
                  <a:extLst>
                    <a:ext uri="{A12FA001-AC4F-418D-AE19-62706E023703}">
                      <ahyp:hlinkClr xmlns:ahyp="http://schemas.microsoft.com/office/drawing/2018/hyperlinkcolor" val="tx"/>
                    </a:ext>
                  </a:extLst>
                </a:hlinkClick>
              </a:rPr>
              <a:t>Businesspeople at office meeting</a:t>
            </a:r>
            <a:endParaRPr sz="1400">
              <a:solidFill>
                <a:schemeClr val="accent6"/>
              </a:solidFill>
              <a:latin typeface="Darker Grotesque Medium"/>
              <a:ea typeface="Darker Grotesque Medium"/>
              <a:cs typeface="Darker Grotesque Medium"/>
              <a:sym typeface="Darker Grotesque Medium"/>
            </a:endParaRPr>
          </a:p>
          <a:p>
            <a:pPr marL="457200" marR="50800" lvl="0" indent="-317500" algn="l" rtl="0">
              <a:spcBef>
                <a:spcPts val="0"/>
              </a:spcBef>
              <a:spcAft>
                <a:spcPts val="0"/>
              </a:spcAft>
              <a:buClr>
                <a:schemeClr val="accent1"/>
              </a:buClr>
              <a:buSzPts val="1400"/>
              <a:buFont typeface="Darker Grotesque Medium"/>
              <a:buChar char="●"/>
            </a:pPr>
            <a:r>
              <a:rPr lang="en" sz="1400">
                <a:solidFill>
                  <a:schemeClr val="accent6"/>
                </a:solidFill>
                <a:uFill>
                  <a:noFill/>
                </a:uFill>
                <a:latin typeface="Darker Grotesque Medium"/>
                <a:ea typeface="Darker Grotesque Medium"/>
                <a:cs typeface="Darker Grotesque Medium"/>
                <a:sym typeface="Darker Grotesque Medium"/>
                <a:hlinkClick r:id="rId12">
                  <a:extLst>
                    <a:ext uri="{A12FA001-AC4F-418D-AE19-62706E023703}">
                      <ahyp:hlinkClr xmlns:ahyp="http://schemas.microsoft.com/office/drawing/2018/hyperlinkcolor" val="tx"/>
                    </a:ext>
                  </a:extLst>
                </a:hlinkClick>
              </a:rPr>
              <a:t>Business people meeting at office working</a:t>
            </a:r>
            <a:endParaRPr sz="1400">
              <a:latin typeface="Darker Grotesque Medium"/>
              <a:ea typeface="Darker Grotesque Medium"/>
              <a:cs typeface="Darker Grotesque Medium"/>
              <a:sym typeface="Darker Grotesque Medium"/>
            </a:endParaRPr>
          </a:p>
          <a:p>
            <a:pPr marL="457200" marR="50800" lvl="0" indent="0" algn="l" rtl="0">
              <a:spcBef>
                <a:spcPts val="0"/>
              </a:spcBef>
              <a:spcAft>
                <a:spcPts val="0"/>
              </a:spcAft>
              <a:buNone/>
            </a:pPr>
            <a:endParaRPr sz="1400">
              <a:latin typeface="Darker Grotesque Medium"/>
              <a:ea typeface="Darker Grotesque Medium"/>
              <a:cs typeface="Darker Grotesque Medium"/>
              <a:sym typeface="Darker Grotesque Medium"/>
            </a:endParaRPr>
          </a:p>
          <a:p>
            <a:pPr marL="0" lvl="0" indent="0" algn="l" rtl="0">
              <a:spcBef>
                <a:spcPts val="0"/>
              </a:spcBef>
              <a:spcAft>
                <a:spcPts val="0"/>
              </a:spcAft>
              <a:buNone/>
            </a:pPr>
            <a:r>
              <a:rPr lang="en" sz="1800" b="1">
                <a:solidFill>
                  <a:schemeClr val="dk1"/>
                </a:solidFill>
                <a:latin typeface="Montserrat"/>
                <a:ea typeface="Montserrat"/>
                <a:cs typeface="Montserrat"/>
                <a:sym typeface="Montserrat"/>
              </a:rPr>
              <a:t>Icons</a:t>
            </a:r>
            <a:endParaRPr sz="1800" b="1">
              <a:solidFill>
                <a:schemeClr val="dk1"/>
              </a:solidFill>
              <a:latin typeface="Montserrat"/>
              <a:ea typeface="Montserrat"/>
              <a:cs typeface="Montserrat"/>
              <a:sym typeface="Montserrat"/>
            </a:endParaRPr>
          </a:p>
          <a:p>
            <a:pPr marL="457200" lvl="0" indent="-317500" algn="l" rtl="0">
              <a:lnSpc>
                <a:spcPct val="140000"/>
              </a:lnSpc>
              <a:spcBef>
                <a:spcPts val="1000"/>
              </a:spcBef>
              <a:spcAft>
                <a:spcPts val="0"/>
              </a:spcAft>
              <a:buClr>
                <a:schemeClr val="dk2"/>
              </a:buClr>
              <a:buSzPts val="1400"/>
              <a:buFont typeface="Darker Grotesque Medium"/>
              <a:buChar char="●"/>
            </a:pPr>
            <a:r>
              <a:rPr lang="en" sz="1400">
                <a:solidFill>
                  <a:schemeClr val="hlink"/>
                </a:solidFill>
                <a:uFill>
                  <a:noFill/>
                </a:uFill>
                <a:latin typeface="Darker Grotesque Medium"/>
                <a:ea typeface="Darker Grotesque Medium"/>
                <a:cs typeface="Darker Grotesque Medium"/>
                <a:sym typeface="Darker Grotesque Medium"/>
                <a:hlinkClick r:id="rId13"/>
              </a:rPr>
              <a:t>Icon Pack: Web Design</a:t>
            </a:r>
            <a:endParaRPr sz="1400">
              <a:latin typeface="Darker Grotesque Medium"/>
              <a:ea typeface="Darker Grotesque Medium"/>
              <a:cs typeface="Darker Grotesque Medium"/>
              <a:sym typeface="Darker Grotesque Medium"/>
            </a:endParaRPr>
          </a:p>
          <a:p>
            <a:pPr marL="0" lvl="0" indent="0" algn="l" rtl="0">
              <a:spcBef>
                <a:spcPts val="0"/>
              </a:spcBef>
              <a:spcAft>
                <a:spcPts val="1000"/>
              </a:spcAft>
              <a:buNone/>
            </a:pPr>
            <a:endParaRPr sz="1800" b="1">
              <a:latin typeface="Montserrat"/>
              <a:ea typeface="Montserrat"/>
              <a:cs typeface="Montserrat"/>
              <a:sym typeface="Montserrat"/>
            </a:endParaRPr>
          </a:p>
        </p:txBody>
      </p:sp>
      <p:sp>
        <p:nvSpPr>
          <p:cNvPr id="6034" name="Google Shape;6034;p129"/>
          <p:cNvSpPr/>
          <p:nvPr/>
        </p:nvSpPr>
        <p:spPr>
          <a:xfrm>
            <a:off x="836690" y="4148860"/>
            <a:ext cx="2763900" cy="14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35" name="Google Shape;6035;p129"/>
          <p:cNvGrpSpPr/>
          <p:nvPr/>
        </p:nvGrpSpPr>
        <p:grpSpPr>
          <a:xfrm rot="10800000" flipH="1">
            <a:off x="3059599" y="4477840"/>
            <a:ext cx="825589" cy="93999"/>
            <a:chOff x="5718423" y="809024"/>
            <a:chExt cx="830071" cy="94500"/>
          </a:xfrm>
        </p:grpSpPr>
        <p:sp>
          <p:nvSpPr>
            <p:cNvPr id="6036" name="Google Shape;6036;p129"/>
            <p:cNvSpPr/>
            <p:nvPr/>
          </p:nvSpPr>
          <p:spPr>
            <a:xfrm>
              <a:off x="5718423" y="809024"/>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7" name="Google Shape;6037;p129"/>
            <p:cNvSpPr/>
            <p:nvPr/>
          </p:nvSpPr>
          <p:spPr>
            <a:xfrm>
              <a:off x="5963614" y="809024"/>
              <a:ext cx="94500" cy="94500"/>
            </a:xfrm>
            <a:prstGeom prst="ellipse">
              <a:avLst/>
            </a:prstGeom>
            <a:solidFill>
              <a:schemeClr val="lt1">
                <a:alpha val="8973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8" name="Google Shape;6038;p129"/>
            <p:cNvSpPr/>
            <p:nvPr/>
          </p:nvSpPr>
          <p:spPr>
            <a:xfrm>
              <a:off x="6208804" y="809024"/>
              <a:ext cx="94500" cy="94500"/>
            </a:xfrm>
            <a:prstGeom prst="ellipse">
              <a:avLst/>
            </a:prstGeom>
            <a:solidFill>
              <a:schemeClr val="lt1">
                <a:alpha val="665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9" name="Google Shape;6039;p129"/>
            <p:cNvSpPr/>
            <p:nvPr/>
          </p:nvSpPr>
          <p:spPr>
            <a:xfrm>
              <a:off x="6453994" y="809024"/>
              <a:ext cx="94500" cy="94500"/>
            </a:xfrm>
            <a:prstGeom prst="ellipse">
              <a:avLst/>
            </a:prstGeom>
            <a:solidFill>
              <a:schemeClr val="lt1">
                <a:alpha val="540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0" name="Google Shape;6040;p129"/>
          <p:cNvGrpSpPr/>
          <p:nvPr/>
        </p:nvGrpSpPr>
        <p:grpSpPr>
          <a:xfrm rot="10800000" flipH="1">
            <a:off x="902039" y="4174910"/>
            <a:ext cx="429322" cy="93999"/>
            <a:chOff x="5795037" y="809024"/>
            <a:chExt cx="431653" cy="94500"/>
          </a:xfrm>
        </p:grpSpPr>
        <p:sp>
          <p:nvSpPr>
            <p:cNvPr id="6041" name="Google Shape;6041;p129"/>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2" name="Google Shape;6042;p129"/>
            <p:cNvSpPr/>
            <p:nvPr/>
          </p:nvSpPr>
          <p:spPr>
            <a:xfrm>
              <a:off x="5963614" y="809024"/>
              <a:ext cx="94500" cy="94500"/>
            </a:xfrm>
            <a:prstGeom prst="ellipse">
              <a:avLst/>
            </a:prstGeom>
            <a:solidFill>
              <a:schemeClr val="accen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3" name="Google Shape;6043;p129"/>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4" name="Google Shape;6044;p129"/>
          <p:cNvGrpSpPr/>
          <p:nvPr/>
        </p:nvGrpSpPr>
        <p:grpSpPr>
          <a:xfrm>
            <a:off x="836751" y="4471300"/>
            <a:ext cx="2068955" cy="107096"/>
            <a:chOff x="1213356" y="786822"/>
            <a:chExt cx="3880261" cy="200855"/>
          </a:xfrm>
        </p:grpSpPr>
        <p:sp>
          <p:nvSpPr>
            <p:cNvPr id="6045" name="Google Shape;6045;p129"/>
            <p:cNvSpPr/>
            <p:nvPr/>
          </p:nvSpPr>
          <p:spPr>
            <a:xfrm>
              <a:off x="1213356" y="786822"/>
              <a:ext cx="3880261" cy="200855"/>
            </a:xfrm>
            <a:custGeom>
              <a:avLst/>
              <a:gdLst/>
              <a:ahLst/>
              <a:cxnLst/>
              <a:rect l="l" t="t" r="r" b="b"/>
              <a:pathLst>
                <a:path w="207362" h="8035" extrusionOk="0">
                  <a:moveTo>
                    <a:pt x="4007" y="0"/>
                  </a:moveTo>
                  <a:cubicBezTo>
                    <a:pt x="1799" y="0"/>
                    <a:pt x="1" y="1798"/>
                    <a:pt x="1" y="4008"/>
                  </a:cubicBezTo>
                  <a:cubicBezTo>
                    <a:pt x="1" y="6236"/>
                    <a:pt x="1799" y="8034"/>
                    <a:pt x="4007" y="8034"/>
                  </a:cubicBezTo>
                  <a:lnTo>
                    <a:pt x="203335" y="8034"/>
                  </a:lnTo>
                  <a:cubicBezTo>
                    <a:pt x="205563" y="8034"/>
                    <a:pt x="207361" y="6236"/>
                    <a:pt x="207361" y="4008"/>
                  </a:cubicBezTo>
                  <a:cubicBezTo>
                    <a:pt x="207361" y="1798"/>
                    <a:pt x="205563" y="0"/>
                    <a:pt x="203335" y="0"/>
                  </a:cubicBezTo>
                  <a:close/>
                </a:path>
              </a:pathLst>
            </a:custGeom>
            <a:solidFill>
              <a:schemeClr val="accent1"/>
            </a:solidFill>
            <a:ln>
              <a:noFill/>
            </a:ln>
            <a:effectLst>
              <a:outerShdw blurRad="57150" dist="19050" dir="5400000" algn="bl" rotWithShape="0">
                <a:schemeClr val="dk1">
                  <a:alpha val="14000"/>
                </a:schemeClr>
              </a:outerShdw>
              <a:reflection stA="5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6" name="Google Shape;6046;p129"/>
            <p:cNvSpPr/>
            <p:nvPr/>
          </p:nvSpPr>
          <p:spPr>
            <a:xfrm>
              <a:off x="1323786" y="858650"/>
              <a:ext cx="2208200" cy="57175"/>
            </a:xfrm>
            <a:custGeom>
              <a:avLst/>
              <a:gdLst/>
              <a:ahLst/>
              <a:cxnLst/>
              <a:rect l="l" t="t" r="r" b="b"/>
              <a:pathLst>
                <a:path w="88328" h="2287" extrusionOk="0">
                  <a:moveTo>
                    <a:pt x="1153" y="0"/>
                  </a:moveTo>
                  <a:cubicBezTo>
                    <a:pt x="509" y="0"/>
                    <a:pt x="1" y="508"/>
                    <a:pt x="1" y="1134"/>
                  </a:cubicBezTo>
                  <a:cubicBezTo>
                    <a:pt x="1" y="1778"/>
                    <a:pt x="509" y="2286"/>
                    <a:pt x="1153" y="2286"/>
                  </a:cubicBezTo>
                  <a:lnTo>
                    <a:pt x="87175" y="2286"/>
                  </a:lnTo>
                  <a:cubicBezTo>
                    <a:pt x="87819" y="2286"/>
                    <a:pt x="88328" y="1778"/>
                    <a:pt x="88328" y="1134"/>
                  </a:cubicBezTo>
                  <a:cubicBezTo>
                    <a:pt x="88328" y="508"/>
                    <a:pt x="87819" y="0"/>
                    <a:pt x="87175" y="0"/>
                  </a:cubicBezTo>
                  <a:close/>
                </a:path>
              </a:pathLst>
            </a:custGeom>
            <a:solidFill>
              <a:schemeClr val="accent6"/>
            </a:solidFill>
            <a:ln>
              <a:noFill/>
            </a:ln>
            <a:effectLst>
              <a:outerShdw blurRad="57150" dist="19050" dir="5400000" algn="bl" rotWithShape="0">
                <a:schemeClr val="dk1">
                  <a:alpha val="14000"/>
                </a:schemeClr>
              </a:outerShdw>
              <a:reflection stA="5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7" name="Google Shape;6047;p129"/>
            <p:cNvSpPr/>
            <p:nvPr/>
          </p:nvSpPr>
          <p:spPr>
            <a:xfrm>
              <a:off x="3676611" y="858650"/>
              <a:ext cx="927000" cy="57175"/>
            </a:xfrm>
            <a:custGeom>
              <a:avLst/>
              <a:gdLst/>
              <a:ahLst/>
              <a:cxnLst/>
              <a:rect l="l" t="t" r="r" b="b"/>
              <a:pathLst>
                <a:path w="37080" h="2287" extrusionOk="0">
                  <a:moveTo>
                    <a:pt x="1154" y="0"/>
                  </a:moveTo>
                  <a:cubicBezTo>
                    <a:pt x="529" y="0"/>
                    <a:pt x="0" y="508"/>
                    <a:pt x="0" y="1134"/>
                  </a:cubicBezTo>
                  <a:cubicBezTo>
                    <a:pt x="0" y="1778"/>
                    <a:pt x="529" y="2286"/>
                    <a:pt x="1154" y="2286"/>
                  </a:cubicBezTo>
                  <a:lnTo>
                    <a:pt x="35925" y="2286"/>
                  </a:lnTo>
                  <a:cubicBezTo>
                    <a:pt x="36551" y="2286"/>
                    <a:pt x="37079" y="1778"/>
                    <a:pt x="37079" y="1134"/>
                  </a:cubicBezTo>
                  <a:cubicBezTo>
                    <a:pt x="37079" y="508"/>
                    <a:pt x="36551" y="0"/>
                    <a:pt x="35925" y="0"/>
                  </a:cubicBezTo>
                  <a:close/>
                </a:path>
              </a:pathLst>
            </a:custGeom>
            <a:solidFill>
              <a:schemeClr val="accent6"/>
            </a:solidFill>
            <a:ln>
              <a:noFill/>
            </a:ln>
            <a:effectLst>
              <a:outerShdw blurRad="57150" dist="19050" dir="5400000" algn="bl" rotWithShape="0">
                <a:schemeClr val="dk1">
                  <a:alpha val="14000"/>
                </a:schemeClr>
              </a:outerShdw>
              <a:reflection stA="5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6051"/>
        <p:cNvGrpSpPr/>
        <p:nvPr/>
      </p:nvGrpSpPr>
      <p:grpSpPr>
        <a:xfrm>
          <a:off x="0" y="0"/>
          <a:ext cx="0" cy="0"/>
          <a:chOff x="0" y="0"/>
          <a:chExt cx="0" cy="0"/>
        </a:xfrm>
      </p:grpSpPr>
      <p:sp>
        <p:nvSpPr>
          <p:cNvPr id="6052" name="Google Shape;6052;p130"/>
          <p:cNvSpPr/>
          <p:nvPr/>
        </p:nvSpPr>
        <p:spPr>
          <a:xfrm>
            <a:off x="637000" y="2136877"/>
            <a:ext cx="1952400" cy="338100"/>
          </a:xfrm>
          <a:prstGeom prst="roundRect">
            <a:avLst>
              <a:gd name="adj" fmla="val 50000"/>
            </a:avLst>
          </a:prstGeom>
          <a:solidFill>
            <a:schemeClr val="accent6"/>
          </a:solidFill>
          <a:ln>
            <a:noFill/>
          </a:ln>
          <a:effectLst>
            <a:outerShdw blurRad="57150" dist="1905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3" name="Google Shape;6053;p130"/>
          <p:cNvSpPr/>
          <p:nvPr/>
        </p:nvSpPr>
        <p:spPr>
          <a:xfrm>
            <a:off x="637000" y="3796252"/>
            <a:ext cx="1952400" cy="338100"/>
          </a:xfrm>
          <a:prstGeom prst="roundRect">
            <a:avLst>
              <a:gd name="adj" fmla="val 50000"/>
            </a:avLst>
          </a:prstGeom>
          <a:solidFill>
            <a:schemeClr val="accent6"/>
          </a:solidFill>
          <a:ln>
            <a:noFill/>
          </a:ln>
          <a:effectLst>
            <a:outerShdw blurRad="57150" dist="1905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4" name="Google Shape;6054;p130"/>
          <p:cNvSpPr/>
          <p:nvPr/>
        </p:nvSpPr>
        <p:spPr>
          <a:xfrm>
            <a:off x="4502975" y="1501488"/>
            <a:ext cx="1952400" cy="338100"/>
          </a:xfrm>
          <a:prstGeom prst="roundRect">
            <a:avLst>
              <a:gd name="adj" fmla="val 50000"/>
            </a:avLst>
          </a:prstGeom>
          <a:solidFill>
            <a:schemeClr val="accent6"/>
          </a:solidFill>
          <a:ln>
            <a:noFill/>
          </a:ln>
          <a:effectLst>
            <a:outerShdw blurRad="57150" dist="1905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5" name="Google Shape;6055;p13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Premium resources</a:t>
            </a:r>
            <a:endParaRPr/>
          </a:p>
        </p:txBody>
      </p:sp>
      <p:sp>
        <p:nvSpPr>
          <p:cNvPr id="6056" name="Google Shape;6056;p130"/>
          <p:cNvSpPr txBox="1">
            <a:spLocks noGrp="1"/>
          </p:cNvSpPr>
          <p:nvPr>
            <p:ph type="body" idx="1"/>
          </p:nvPr>
        </p:nvSpPr>
        <p:spPr>
          <a:xfrm>
            <a:off x="720000" y="1444275"/>
            <a:ext cx="3702300" cy="3011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b="1"/>
              <a:t>Did you like the resources on this template? Get them at our other websites:</a:t>
            </a:r>
            <a:endParaRPr sz="1400" b="1"/>
          </a:p>
          <a:p>
            <a:pPr marL="0" lvl="0" indent="0" algn="l" rtl="0">
              <a:spcBef>
                <a:spcPts val="0"/>
              </a:spcBef>
              <a:spcAft>
                <a:spcPts val="0"/>
              </a:spcAft>
              <a:buNone/>
            </a:pPr>
            <a:endParaRPr sz="1400"/>
          </a:p>
          <a:p>
            <a:pPr marL="0" lvl="0" indent="0" algn="l" rtl="0">
              <a:spcBef>
                <a:spcPts val="0"/>
              </a:spcBef>
              <a:spcAft>
                <a:spcPts val="0"/>
              </a:spcAft>
              <a:buNone/>
            </a:pPr>
            <a:r>
              <a:rPr lang="en" sz="1800" b="1">
                <a:solidFill>
                  <a:schemeClr val="dk1"/>
                </a:solidFill>
                <a:latin typeface="Montserrat"/>
                <a:ea typeface="Montserrat"/>
                <a:cs typeface="Montserrat"/>
                <a:sym typeface="Montserrat"/>
              </a:rPr>
              <a:t>Photos</a:t>
            </a:r>
            <a:endParaRPr sz="1200" b="1">
              <a:solidFill>
                <a:schemeClr val="dk1"/>
              </a:solidFill>
              <a:latin typeface="Montserrat"/>
              <a:ea typeface="Montserrat"/>
              <a:cs typeface="Montserrat"/>
              <a:sym typeface="Montserrat"/>
            </a:endParaRPr>
          </a:p>
          <a:p>
            <a:pPr marL="457200" marR="50800" lvl="0" indent="-317500" algn="l" rtl="0">
              <a:spcBef>
                <a:spcPts val="1000"/>
              </a:spcBef>
              <a:spcAft>
                <a:spcPts val="0"/>
              </a:spcAft>
              <a:buClr>
                <a:schemeClr val="accent6"/>
              </a:buClr>
              <a:buSzPts val="1400"/>
              <a:buFont typeface="Darker Grotesque Medium"/>
              <a:buChar char="●"/>
            </a:pPr>
            <a:r>
              <a:rPr lang="en" sz="1400">
                <a:solidFill>
                  <a:schemeClr val="accent6"/>
                </a:solidFill>
                <a:uFill>
                  <a:noFill/>
                </a:uFill>
                <a:latin typeface="Darker Grotesque Medium"/>
                <a:ea typeface="Darker Grotesque Medium"/>
                <a:cs typeface="Darker Grotesque Medium"/>
                <a:sym typeface="Darker Grotesque Medium"/>
                <a:hlinkClick r:id="rId3">
                  <a:extLst>
                    <a:ext uri="{A12FA001-AC4F-418D-AE19-62706E023703}">
                      <ahyp:hlinkClr xmlns:ahyp="http://schemas.microsoft.com/office/drawing/2018/hyperlinkcolor" val="tx"/>
                    </a:ext>
                  </a:extLst>
                </a:hlinkClick>
              </a:rPr>
              <a:t>Medium shot business people working </a:t>
            </a:r>
            <a:endParaRPr sz="1400">
              <a:solidFill>
                <a:schemeClr val="accent6"/>
              </a:solidFill>
              <a:latin typeface="Darker Grotesque Medium"/>
              <a:ea typeface="Darker Grotesque Medium"/>
              <a:cs typeface="Darker Grotesque Medium"/>
              <a:sym typeface="Darker Grotesque Medium"/>
            </a:endParaRPr>
          </a:p>
          <a:p>
            <a:pPr marL="457200" marR="50800" lvl="0" indent="-317500" algn="l" rtl="0">
              <a:spcBef>
                <a:spcPts val="0"/>
              </a:spcBef>
              <a:spcAft>
                <a:spcPts val="0"/>
              </a:spcAft>
              <a:buClr>
                <a:schemeClr val="accent6"/>
              </a:buClr>
              <a:buSzPts val="1400"/>
              <a:buFont typeface="Darker Grotesque Medium"/>
              <a:buChar char="●"/>
            </a:pPr>
            <a:r>
              <a:rPr lang="en" sz="1400">
                <a:solidFill>
                  <a:schemeClr val="accent6"/>
                </a:solidFill>
                <a:uFill>
                  <a:noFill/>
                </a:uFill>
                <a:latin typeface="Darker Grotesque Medium"/>
                <a:ea typeface="Darker Grotesque Medium"/>
                <a:cs typeface="Darker Grotesque Medium"/>
                <a:sym typeface="Darker Grotesque Medium"/>
                <a:hlinkClick r:id="rId4">
                  <a:extLst>
                    <a:ext uri="{A12FA001-AC4F-418D-AE19-62706E023703}">
                      <ahyp:hlinkClr xmlns:ahyp="http://schemas.microsoft.com/office/drawing/2018/hyperlinkcolor" val="tx"/>
                    </a:ext>
                  </a:extLst>
                </a:hlinkClick>
              </a:rPr>
              <a:t>Close up on young business team working</a:t>
            </a:r>
            <a:endParaRPr sz="1400">
              <a:solidFill>
                <a:schemeClr val="accent6"/>
              </a:solidFill>
              <a:latin typeface="Darker Grotesque Medium"/>
              <a:ea typeface="Darker Grotesque Medium"/>
              <a:cs typeface="Darker Grotesque Medium"/>
              <a:sym typeface="Darker Grotesque Medium"/>
            </a:endParaRPr>
          </a:p>
          <a:p>
            <a:pPr marL="457200" marR="50800" lvl="0" indent="-317500" algn="l" rtl="0">
              <a:spcBef>
                <a:spcPts val="0"/>
              </a:spcBef>
              <a:spcAft>
                <a:spcPts val="0"/>
              </a:spcAft>
              <a:buClr>
                <a:schemeClr val="accent6"/>
              </a:buClr>
              <a:buSzPts val="1400"/>
              <a:buFont typeface="Darker Grotesque Medium"/>
              <a:buChar char="●"/>
            </a:pPr>
            <a:r>
              <a:rPr lang="en" sz="1400">
                <a:solidFill>
                  <a:schemeClr val="accent6"/>
                </a:solidFill>
                <a:uFill>
                  <a:noFill/>
                </a:uFill>
                <a:latin typeface="Darker Grotesque Medium"/>
                <a:ea typeface="Darker Grotesque Medium"/>
                <a:cs typeface="Darker Grotesque Medium"/>
                <a:sym typeface="Darker Grotesque Medium"/>
                <a:hlinkClick r:id="rId5">
                  <a:extLst>
                    <a:ext uri="{A12FA001-AC4F-418D-AE19-62706E023703}">
                      <ahyp:hlinkClr xmlns:ahyp="http://schemas.microsoft.com/office/drawing/2018/hyperlinkcolor" val="tx"/>
                    </a:ext>
                  </a:extLst>
                </a:hlinkClick>
              </a:rPr>
              <a:t>Smiling man with crossed arms</a:t>
            </a:r>
            <a:endParaRPr sz="1400">
              <a:solidFill>
                <a:schemeClr val="accent6"/>
              </a:solidFill>
              <a:latin typeface="Darker Grotesque Medium"/>
              <a:ea typeface="Darker Grotesque Medium"/>
              <a:cs typeface="Darker Grotesque Medium"/>
              <a:sym typeface="Darker Grotesque Medium"/>
            </a:endParaRPr>
          </a:p>
          <a:p>
            <a:pPr marL="457200" marR="50800" lvl="0" indent="-317500" algn="l" rtl="0">
              <a:spcBef>
                <a:spcPts val="0"/>
              </a:spcBef>
              <a:spcAft>
                <a:spcPts val="0"/>
              </a:spcAft>
              <a:buClr>
                <a:schemeClr val="accent6"/>
              </a:buClr>
              <a:buSzPts val="1400"/>
              <a:buFont typeface="Darker Grotesque Medium"/>
              <a:buChar char="●"/>
            </a:pPr>
            <a:r>
              <a:rPr lang="en" sz="1400">
                <a:solidFill>
                  <a:schemeClr val="accent6"/>
                </a:solidFill>
                <a:uFill>
                  <a:noFill/>
                </a:uFill>
                <a:latin typeface="Darker Grotesque Medium"/>
                <a:ea typeface="Darker Grotesque Medium"/>
                <a:cs typeface="Darker Grotesque Medium"/>
                <a:sym typeface="Darker Grotesque Medium"/>
                <a:hlinkClick r:id="rId6">
                  <a:extLst>
                    <a:ext uri="{A12FA001-AC4F-418D-AE19-62706E023703}">
                      <ahyp:hlinkClr xmlns:ahyp="http://schemas.microsoft.com/office/drawing/2018/hyperlinkcolor" val="tx"/>
                    </a:ext>
                  </a:extLst>
                </a:hlinkClick>
              </a:rPr>
              <a:t>Confident happy young businesswoman sitting at office desk</a:t>
            </a:r>
            <a:endParaRPr sz="1400">
              <a:solidFill>
                <a:schemeClr val="accent6"/>
              </a:solidFill>
              <a:latin typeface="Darker Grotesque Medium"/>
              <a:ea typeface="Darker Grotesque Medium"/>
              <a:cs typeface="Darker Grotesque Medium"/>
              <a:sym typeface="Darker Grotesque Medium"/>
            </a:endParaRPr>
          </a:p>
          <a:p>
            <a:pPr marL="457200" marR="50800" lvl="0" indent="0" algn="l" rtl="0">
              <a:spcBef>
                <a:spcPts val="0"/>
              </a:spcBef>
              <a:spcAft>
                <a:spcPts val="0"/>
              </a:spcAft>
              <a:buNone/>
            </a:pPr>
            <a:endParaRPr sz="1400">
              <a:latin typeface="Darker Grotesque Medium"/>
              <a:ea typeface="Darker Grotesque Medium"/>
              <a:cs typeface="Darker Grotesque Medium"/>
              <a:sym typeface="Darker Grotesque Medium"/>
            </a:endParaRPr>
          </a:p>
          <a:p>
            <a:pPr marL="0" lvl="0" indent="0" algn="l" rtl="0">
              <a:spcBef>
                <a:spcPts val="0"/>
              </a:spcBef>
              <a:spcAft>
                <a:spcPts val="0"/>
              </a:spcAft>
              <a:buNone/>
            </a:pPr>
            <a:r>
              <a:rPr lang="en" sz="1800" b="1">
                <a:solidFill>
                  <a:schemeClr val="dk1"/>
                </a:solidFill>
                <a:latin typeface="Montserrat"/>
                <a:ea typeface="Montserrat"/>
                <a:cs typeface="Montserrat"/>
                <a:sym typeface="Montserrat"/>
              </a:rPr>
              <a:t>Icons</a:t>
            </a:r>
            <a:endParaRPr sz="1800" b="1">
              <a:solidFill>
                <a:schemeClr val="dk1"/>
              </a:solidFill>
              <a:latin typeface="Montserrat"/>
              <a:ea typeface="Montserrat"/>
              <a:cs typeface="Montserrat"/>
              <a:sym typeface="Montserrat"/>
            </a:endParaRPr>
          </a:p>
          <a:p>
            <a:pPr marL="457200" lvl="0" indent="-317500" algn="l" rtl="0">
              <a:lnSpc>
                <a:spcPct val="140000"/>
              </a:lnSpc>
              <a:spcBef>
                <a:spcPts val="1000"/>
              </a:spcBef>
              <a:spcAft>
                <a:spcPts val="0"/>
              </a:spcAft>
              <a:buClr>
                <a:schemeClr val="accent6"/>
              </a:buClr>
              <a:buSzPts val="1400"/>
              <a:buFont typeface="Darker Grotesque Medium"/>
              <a:buChar char="●"/>
            </a:pPr>
            <a:r>
              <a:rPr lang="en" sz="1400">
                <a:solidFill>
                  <a:schemeClr val="accent6"/>
                </a:solidFill>
                <a:uFill>
                  <a:noFill/>
                </a:uFill>
                <a:latin typeface="Darker Grotesque Medium"/>
                <a:ea typeface="Darker Grotesque Medium"/>
                <a:cs typeface="Darker Grotesque Medium"/>
                <a:sym typeface="Darker Grotesque Medium"/>
                <a:hlinkClick r:id="rId7">
                  <a:extLst>
                    <a:ext uri="{A12FA001-AC4F-418D-AE19-62706E023703}">
                      <ahyp:hlinkClr xmlns:ahyp="http://schemas.microsoft.com/office/drawing/2018/hyperlinkcolor" val="tx"/>
                    </a:ext>
                  </a:extLst>
                </a:hlinkClick>
              </a:rPr>
              <a:t>Icon Pack: Web design</a:t>
            </a:r>
            <a:endParaRPr>
              <a:solidFill>
                <a:schemeClr val="accent6"/>
              </a:solidFill>
            </a:endParaRPr>
          </a:p>
        </p:txBody>
      </p:sp>
      <p:sp>
        <p:nvSpPr>
          <p:cNvPr id="6057" name="Google Shape;6057;p130"/>
          <p:cNvSpPr txBox="1">
            <a:spLocks noGrp="1"/>
          </p:cNvSpPr>
          <p:nvPr>
            <p:ph type="body" idx="2"/>
          </p:nvPr>
        </p:nvSpPr>
        <p:spPr>
          <a:xfrm>
            <a:off x="4579175" y="1444275"/>
            <a:ext cx="3843600" cy="3011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chemeClr val="dk1"/>
                </a:solidFill>
                <a:latin typeface="Montserrat"/>
                <a:ea typeface="Montserrat"/>
                <a:cs typeface="Montserrat"/>
                <a:sym typeface="Montserrat"/>
              </a:rPr>
              <a:t>Vectors</a:t>
            </a:r>
            <a:endParaRPr sz="2000">
              <a:solidFill>
                <a:schemeClr val="dk1"/>
              </a:solidFill>
              <a:latin typeface="Darker Grotesque Medium"/>
              <a:ea typeface="Darker Grotesque Medium"/>
              <a:cs typeface="Darker Grotesque Medium"/>
              <a:sym typeface="Darker Grotesque Medium"/>
            </a:endParaRPr>
          </a:p>
          <a:p>
            <a:pPr marL="457200" marR="50800" lvl="0" indent="-317500" algn="l" rtl="0">
              <a:spcBef>
                <a:spcPts val="1000"/>
              </a:spcBef>
              <a:spcAft>
                <a:spcPts val="0"/>
              </a:spcAft>
              <a:buClr>
                <a:schemeClr val="accent6"/>
              </a:buClr>
              <a:buSzPts val="1400"/>
              <a:buFont typeface="Darker Grotesque Medium"/>
              <a:buChar char="●"/>
            </a:pPr>
            <a:r>
              <a:rPr lang="en" sz="1400">
                <a:solidFill>
                  <a:schemeClr val="hlink"/>
                </a:solidFill>
                <a:uFill>
                  <a:noFill/>
                </a:uFill>
                <a:latin typeface="Darker Grotesque Medium"/>
                <a:ea typeface="Darker Grotesque Medium"/>
                <a:cs typeface="Darker Grotesque Medium"/>
                <a:sym typeface="Darker Grotesque Medium"/>
                <a:hlinkClick r:id="rId8"/>
              </a:rPr>
              <a:t>Gradient ui/ux landing page</a:t>
            </a:r>
            <a:endParaRPr sz="1400">
              <a:solidFill>
                <a:schemeClr val="accent6"/>
              </a:solidFill>
              <a:latin typeface="Darker Grotesque Medium"/>
              <a:ea typeface="Darker Grotesque Medium"/>
              <a:cs typeface="Darker Grotesque Medium"/>
              <a:sym typeface="Darker Grotesque Medium"/>
            </a:endParaRPr>
          </a:p>
          <a:p>
            <a:pPr marL="457200" marR="50800" lvl="0" indent="-317500" algn="l" rtl="0">
              <a:spcBef>
                <a:spcPts val="0"/>
              </a:spcBef>
              <a:spcAft>
                <a:spcPts val="0"/>
              </a:spcAft>
              <a:buClr>
                <a:schemeClr val="accent6"/>
              </a:buClr>
              <a:buSzPts val="1400"/>
              <a:buFont typeface="Darker Grotesque Medium"/>
              <a:buChar char="●"/>
            </a:pPr>
            <a:r>
              <a:rPr lang="en" sz="1400">
                <a:solidFill>
                  <a:schemeClr val="hlink"/>
                </a:solidFill>
                <a:uFill>
                  <a:noFill/>
                </a:uFill>
                <a:latin typeface="Darker Grotesque Medium"/>
                <a:ea typeface="Darker Grotesque Medium"/>
                <a:cs typeface="Darker Grotesque Medium"/>
                <a:sym typeface="Darker Grotesque Medium"/>
                <a:hlinkClick r:id="rId9"/>
              </a:rPr>
              <a:t>Gradient landing page with laptop and tools</a:t>
            </a:r>
            <a:endParaRPr sz="1400">
              <a:solidFill>
                <a:schemeClr val="accent6"/>
              </a:solidFill>
              <a:latin typeface="Darker Grotesque Medium"/>
              <a:ea typeface="Darker Grotesque Medium"/>
              <a:cs typeface="Darker Grotesque Medium"/>
              <a:sym typeface="Darker Grotesque Medium"/>
            </a:endParaRPr>
          </a:p>
          <a:p>
            <a:pPr marL="457200" marR="50800" lvl="0" indent="-317500" algn="l" rtl="0">
              <a:spcBef>
                <a:spcPts val="0"/>
              </a:spcBef>
              <a:spcAft>
                <a:spcPts val="0"/>
              </a:spcAft>
              <a:buClr>
                <a:schemeClr val="accent6"/>
              </a:buClr>
              <a:buSzPts val="1400"/>
              <a:buFont typeface="Darker Grotesque Medium"/>
              <a:buChar char="●"/>
            </a:pPr>
            <a:r>
              <a:rPr lang="en" sz="1400">
                <a:solidFill>
                  <a:schemeClr val="hlink"/>
                </a:solidFill>
                <a:uFill>
                  <a:noFill/>
                </a:uFill>
                <a:latin typeface="Darker Grotesque Medium"/>
                <a:ea typeface="Darker Grotesque Medium"/>
                <a:cs typeface="Darker Grotesque Medium"/>
                <a:sym typeface="Darker Grotesque Medium"/>
                <a:hlinkClick r:id="rId10"/>
              </a:rPr>
              <a:t>Gradient landing page with tools</a:t>
            </a:r>
            <a:endParaRPr sz="1400">
              <a:solidFill>
                <a:schemeClr val="accent6"/>
              </a:solidFill>
              <a:latin typeface="Darker Grotesque Medium"/>
              <a:ea typeface="Darker Grotesque Medium"/>
              <a:cs typeface="Darker Grotesque Medium"/>
              <a:sym typeface="Darker Grotesque Medium"/>
            </a:endParaRPr>
          </a:p>
          <a:p>
            <a:pPr marL="457200" marR="50800" lvl="0" indent="-317500" algn="l" rtl="0">
              <a:spcBef>
                <a:spcPts val="0"/>
              </a:spcBef>
              <a:spcAft>
                <a:spcPts val="0"/>
              </a:spcAft>
              <a:buClr>
                <a:schemeClr val="accent6"/>
              </a:buClr>
              <a:buSzPts val="1400"/>
              <a:buFont typeface="Darker Grotesque Medium"/>
              <a:buChar char="●"/>
            </a:pPr>
            <a:r>
              <a:rPr lang="en" sz="1400">
                <a:solidFill>
                  <a:schemeClr val="hlink"/>
                </a:solidFill>
                <a:uFill>
                  <a:noFill/>
                </a:uFill>
                <a:latin typeface="Darker Grotesque Medium"/>
                <a:ea typeface="Darker Grotesque Medium"/>
                <a:cs typeface="Darker Grotesque Medium"/>
                <a:sym typeface="Darker Grotesque Medium"/>
                <a:hlinkClick r:id="rId11"/>
              </a:rPr>
              <a:t>Data protection landing page</a:t>
            </a:r>
            <a:endParaRPr sz="1400">
              <a:solidFill>
                <a:schemeClr val="accent6"/>
              </a:solidFill>
              <a:latin typeface="Darker Grotesque Medium"/>
              <a:ea typeface="Darker Grotesque Medium"/>
              <a:cs typeface="Darker Grotesque Medium"/>
              <a:sym typeface="Darker Grotesque Medium"/>
            </a:endParaRPr>
          </a:p>
          <a:p>
            <a:pPr marL="457200" marR="50800" lvl="0" indent="-317500" algn="l" rtl="0">
              <a:spcBef>
                <a:spcPts val="0"/>
              </a:spcBef>
              <a:spcAft>
                <a:spcPts val="0"/>
              </a:spcAft>
              <a:buClr>
                <a:schemeClr val="accent6"/>
              </a:buClr>
              <a:buSzPts val="1400"/>
              <a:buFont typeface="Darker Grotesque Medium"/>
              <a:buChar char="●"/>
            </a:pPr>
            <a:r>
              <a:rPr lang="en" sz="1400">
                <a:solidFill>
                  <a:schemeClr val="hlink"/>
                </a:solidFill>
                <a:uFill>
                  <a:noFill/>
                </a:uFill>
                <a:latin typeface="Darker Grotesque Medium"/>
                <a:ea typeface="Darker Grotesque Medium"/>
                <a:cs typeface="Darker Grotesque Medium"/>
                <a:sym typeface="Darker Grotesque Medium"/>
                <a:hlinkClick r:id="rId12"/>
              </a:rPr>
              <a:t>Start up landing page web design</a:t>
            </a:r>
            <a:endParaRPr sz="1400">
              <a:solidFill>
                <a:schemeClr val="accent6"/>
              </a:solidFill>
              <a:latin typeface="Darker Grotesque Medium"/>
              <a:ea typeface="Darker Grotesque Medium"/>
              <a:cs typeface="Darker Grotesque Medium"/>
              <a:sym typeface="Darker Grotesque Medium"/>
            </a:endParaRPr>
          </a:p>
          <a:p>
            <a:pPr marL="457200" marR="50800" lvl="0" indent="-317500" algn="l" rtl="0">
              <a:spcBef>
                <a:spcPts val="0"/>
              </a:spcBef>
              <a:spcAft>
                <a:spcPts val="0"/>
              </a:spcAft>
              <a:buClr>
                <a:schemeClr val="accent6"/>
              </a:buClr>
              <a:buSzPts val="1400"/>
              <a:buFont typeface="Darker Grotesque Medium"/>
              <a:buChar char="●"/>
            </a:pPr>
            <a:r>
              <a:rPr lang="en" sz="1400">
                <a:solidFill>
                  <a:schemeClr val="hlink"/>
                </a:solidFill>
                <a:uFill>
                  <a:noFill/>
                </a:uFill>
                <a:latin typeface="Darker Grotesque Medium"/>
                <a:ea typeface="Darker Grotesque Medium"/>
                <a:cs typeface="Darker Grotesque Medium"/>
                <a:sym typeface="Darker Grotesque Medium"/>
                <a:hlinkClick r:id="rId13"/>
              </a:rPr>
              <a:t>Data protection landing page template</a:t>
            </a:r>
            <a:endParaRPr sz="1400">
              <a:solidFill>
                <a:schemeClr val="accent6"/>
              </a:solidFill>
              <a:latin typeface="Darker Grotesque Medium"/>
              <a:ea typeface="Darker Grotesque Medium"/>
              <a:cs typeface="Darker Grotesque Medium"/>
              <a:sym typeface="Darker Grotesque Medium"/>
            </a:endParaRPr>
          </a:p>
          <a:p>
            <a:pPr marL="457200" marR="50800" lvl="0" indent="-317500" algn="l" rtl="0">
              <a:spcBef>
                <a:spcPts val="0"/>
              </a:spcBef>
              <a:spcAft>
                <a:spcPts val="0"/>
              </a:spcAft>
              <a:buClr>
                <a:schemeClr val="accent6"/>
              </a:buClr>
              <a:buSzPts val="1400"/>
              <a:buFont typeface="Darker Grotesque Medium"/>
              <a:buChar char="●"/>
            </a:pPr>
            <a:r>
              <a:rPr lang="en" sz="1400">
                <a:solidFill>
                  <a:schemeClr val="hlink"/>
                </a:solidFill>
                <a:uFill>
                  <a:noFill/>
                </a:uFill>
                <a:latin typeface="Darker Grotesque Medium"/>
                <a:ea typeface="Darker Grotesque Medium"/>
                <a:cs typeface="Darker Grotesque Medium"/>
                <a:sym typeface="Darker Grotesque Medium"/>
                <a:hlinkClick r:id="rId14"/>
              </a:rPr>
              <a:t>Data protection landing page</a:t>
            </a:r>
            <a:r>
              <a:rPr lang="en" sz="1400">
                <a:solidFill>
                  <a:schemeClr val="accent6"/>
                </a:solidFill>
                <a:latin typeface="Darker Grotesque Medium"/>
                <a:ea typeface="Darker Grotesque Medium"/>
                <a:cs typeface="Darker Grotesque Medium"/>
                <a:sym typeface="Darker Grotesque Medium"/>
              </a:rPr>
              <a:t> I</a:t>
            </a:r>
            <a:endParaRPr sz="1400">
              <a:solidFill>
                <a:schemeClr val="accent6"/>
              </a:solidFill>
              <a:latin typeface="Darker Grotesque Medium"/>
              <a:ea typeface="Darker Grotesque Medium"/>
              <a:cs typeface="Darker Grotesque Medium"/>
              <a:sym typeface="Darker Grotesque Medium"/>
            </a:endParaRPr>
          </a:p>
          <a:p>
            <a:pPr marL="457200" marR="50800" lvl="0" indent="-317500" algn="l" rtl="0">
              <a:spcBef>
                <a:spcPts val="0"/>
              </a:spcBef>
              <a:spcAft>
                <a:spcPts val="0"/>
              </a:spcAft>
              <a:buClr>
                <a:schemeClr val="accent6"/>
              </a:buClr>
              <a:buSzPts val="1400"/>
              <a:buFont typeface="Darker Grotesque Medium"/>
              <a:buChar char="●"/>
            </a:pPr>
            <a:r>
              <a:rPr lang="en" sz="1400">
                <a:solidFill>
                  <a:schemeClr val="hlink"/>
                </a:solidFill>
                <a:uFill>
                  <a:noFill/>
                </a:uFill>
                <a:latin typeface="Darker Grotesque Medium"/>
                <a:ea typeface="Darker Grotesque Medium"/>
                <a:cs typeface="Darker Grotesque Medium"/>
                <a:sym typeface="Darker Grotesque Medium"/>
                <a:hlinkClick r:id="rId15"/>
              </a:rPr>
              <a:t>Data protection landing page</a:t>
            </a:r>
            <a:r>
              <a:rPr lang="en" sz="1400">
                <a:solidFill>
                  <a:schemeClr val="accent6"/>
                </a:solidFill>
                <a:latin typeface="Darker Grotesque Medium"/>
                <a:ea typeface="Darker Grotesque Medium"/>
                <a:cs typeface="Darker Grotesque Medium"/>
                <a:sym typeface="Darker Grotesque Medium"/>
              </a:rPr>
              <a:t> II</a:t>
            </a:r>
            <a:endParaRPr sz="1400">
              <a:solidFill>
                <a:schemeClr val="accent6"/>
              </a:solidFill>
              <a:latin typeface="Darker Grotesque Medium"/>
              <a:ea typeface="Darker Grotesque Medium"/>
              <a:cs typeface="Darker Grotesque Medium"/>
              <a:sym typeface="Darker Grotesque Medium"/>
            </a:endParaRPr>
          </a:p>
          <a:p>
            <a:pPr marL="457200" marR="50800" lvl="0" indent="-317500" algn="l" rtl="0">
              <a:spcBef>
                <a:spcPts val="0"/>
              </a:spcBef>
              <a:spcAft>
                <a:spcPts val="0"/>
              </a:spcAft>
              <a:buClr>
                <a:schemeClr val="accent6"/>
              </a:buClr>
              <a:buSzPts val="1400"/>
              <a:buFont typeface="Darker Grotesque Medium"/>
              <a:buChar char="●"/>
            </a:pPr>
            <a:r>
              <a:rPr lang="en" sz="1400">
                <a:solidFill>
                  <a:schemeClr val="hlink"/>
                </a:solidFill>
                <a:uFill>
                  <a:noFill/>
                </a:uFill>
                <a:latin typeface="Darker Grotesque Medium"/>
                <a:ea typeface="Darker Grotesque Medium"/>
                <a:cs typeface="Darker Grotesque Medium"/>
                <a:sym typeface="Darker Grotesque Medium"/>
                <a:hlinkClick r:id="rId16"/>
              </a:rPr>
              <a:t>Flat design online marketing landing page</a:t>
            </a:r>
            <a:endParaRPr sz="1400">
              <a:solidFill>
                <a:schemeClr val="accent6"/>
              </a:solidFill>
              <a:latin typeface="Darker Grotesque Medium"/>
              <a:ea typeface="Darker Grotesque Medium"/>
              <a:cs typeface="Darker Grotesque Medium"/>
              <a:sym typeface="Darker Grotesque Medium"/>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061"/>
        <p:cNvGrpSpPr/>
        <p:nvPr/>
      </p:nvGrpSpPr>
      <p:grpSpPr>
        <a:xfrm>
          <a:off x="0" y="0"/>
          <a:ext cx="0" cy="0"/>
          <a:chOff x="0" y="0"/>
          <a:chExt cx="0" cy="0"/>
        </a:xfrm>
      </p:grpSpPr>
      <p:sp>
        <p:nvSpPr>
          <p:cNvPr id="6062" name="Google Shape;6062;p131"/>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Instructions for use</a:t>
            </a:r>
            <a:endParaRPr>
              <a:solidFill>
                <a:srgbClr val="FFFFFF"/>
              </a:solidFill>
              <a:latin typeface="Arial"/>
              <a:ea typeface="Arial"/>
              <a:cs typeface="Arial"/>
              <a:sym typeface="Arial"/>
            </a:endParaRPr>
          </a:p>
        </p:txBody>
      </p:sp>
      <p:sp>
        <p:nvSpPr>
          <p:cNvPr id="6063" name="Google Shape;6063;p131"/>
          <p:cNvSpPr txBox="1">
            <a:spLocks noGrp="1"/>
          </p:cNvSpPr>
          <p:nvPr>
            <p:ph type="body" idx="4294967295"/>
          </p:nvPr>
        </p:nvSpPr>
        <p:spPr>
          <a:xfrm>
            <a:off x="1220500" y="1299875"/>
            <a:ext cx="7047300" cy="440100"/>
          </a:xfrm>
          <a:prstGeom prst="rect">
            <a:avLst/>
          </a:prstGeom>
        </p:spPr>
        <p:txBody>
          <a:bodyPr spcFirstLastPara="1" wrap="square" lIns="91425" tIns="91425" rIns="91425" bIns="91425" anchor="t" anchorCtr="0">
            <a:noAutofit/>
          </a:bodyPr>
          <a:lstStyle/>
          <a:p>
            <a:pPr marL="0" marR="0" lvl="0" indent="0" algn="l" rtl="0">
              <a:lnSpc>
                <a:spcPct val="115000"/>
              </a:lnSpc>
              <a:spcBef>
                <a:spcPts val="1400"/>
              </a:spcBef>
              <a:spcAft>
                <a:spcPts val="0"/>
              </a:spcAft>
              <a:buNone/>
            </a:pPr>
            <a:r>
              <a:rPr lang="en" sz="1200">
                <a:solidFill>
                  <a:srgbClr val="FFFFFF"/>
                </a:solidFill>
                <a:latin typeface="Arial"/>
                <a:ea typeface="Arial"/>
                <a:cs typeface="Arial"/>
                <a:sym typeface="Arial"/>
              </a:rPr>
              <a:t>In order to use this template, you must credit </a:t>
            </a:r>
            <a:r>
              <a:rPr lang="en" b="1" u="sng">
                <a:solidFill>
                  <a:srgbClr val="869FB2"/>
                </a:solidFill>
                <a:latin typeface="Arial"/>
                <a:ea typeface="Arial"/>
                <a:cs typeface="Arial"/>
                <a:sym typeface="Arial"/>
              </a:rPr>
              <a:t>S</a:t>
            </a:r>
            <a:r>
              <a:rPr lang="en" sz="1200" b="1" u="sng">
                <a:solidFill>
                  <a:srgbClr val="869FB2"/>
                </a:solidFill>
                <a:latin typeface="Arial"/>
                <a:ea typeface="Arial"/>
                <a:cs typeface="Arial"/>
                <a:sym typeface="Arial"/>
                <a:hlinkClick r:id="rId3">
                  <a:extLst>
                    <a:ext uri="{A12FA001-AC4F-418D-AE19-62706E023703}">
                      <ahyp:hlinkClr xmlns:ahyp="http://schemas.microsoft.com/office/drawing/2018/hyperlinkcolor" val="tx"/>
                    </a:ext>
                  </a:extLst>
                </a:hlinkClick>
              </a:rPr>
              <a:t>lidesgo</a:t>
            </a:r>
            <a:r>
              <a:rPr lang="en" sz="1200">
                <a:solidFill>
                  <a:srgbClr val="435D74"/>
                </a:solidFill>
                <a:latin typeface="Arial"/>
                <a:ea typeface="Arial"/>
                <a:cs typeface="Arial"/>
                <a:sym typeface="Arial"/>
              </a:rPr>
              <a:t> </a:t>
            </a:r>
            <a:r>
              <a:rPr lang="en" sz="1200">
                <a:solidFill>
                  <a:srgbClr val="FFFFFF"/>
                </a:solidFill>
                <a:latin typeface="Arial"/>
                <a:ea typeface="Arial"/>
                <a:cs typeface="Arial"/>
                <a:sym typeface="Arial"/>
              </a:rPr>
              <a:t>by keeping the </a:t>
            </a:r>
            <a:r>
              <a:rPr lang="en" sz="1200" b="1">
                <a:solidFill>
                  <a:srgbClr val="869FB2"/>
                </a:solidFill>
                <a:uFill>
                  <a:noFill/>
                </a:uFill>
                <a:latin typeface="Arial"/>
                <a:ea typeface="Arial"/>
                <a:cs typeface="Arial"/>
                <a:sym typeface="Arial"/>
                <a:hlinkClick r:id="" action="ppaction://noaction">
                  <a:extLst>
                    <a:ext uri="{A12FA001-AC4F-418D-AE19-62706E023703}">
                      <ahyp:hlinkClr xmlns:ahyp="http://schemas.microsoft.com/office/drawing/2018/hyperlinkcolor" val="tx"/>
                    </a:ext>
                  </a:extLst>
                </a:hlinkClick>
              </a:rPr>
              <a:t>Thanks</a:t>
            </a:r>
            <a:r>
              <a:rPr lang="en" sz="1200">
                <a:solidFill>
                  <a:srgbClr val="FFFFFF"/>
                </a:solidFill>
                <a:latin typeface="Arial"/>
                <a:ea typeface="Arial"/>
                <a:cs typeface="Arial"/>
                <a:sym typeface="Arial"/>
              </a:rPr>
              <a:t> slide.</a:t>
            </a:r>
            <a:endParaRPr sz="1200">
              <a:solidFill>
                <a:srgbClr val="FFFFFF"/>
              </a:solidFill>
              <a:latin typeface="Arial"/>
              <a:ea typeface="Arial"/>
              <a:cs typeface="Arial"/>
              <a:sym typeface="Arial"/>
            </a:endParaRPr>
          </a:p>
          <a:p>
            <a:pPr marL="0" marR="0" lvl="0" indent="0" algn="l" rtl="0">
              <a:lnSpc>
                <a:spcPct val="115000"/>
              </a:lnSpc>
              <a:spcBef>
                <a:spcPts val="1400"/>
              </a:spcBef>
              <a:spcAft>
                <a:spcPts val="0"/>
              </a:spcAft>
              <a:buNone/>
            </a:pPr>
            <a:r>
              <a:rPr lang="en" sz="1100" b="1">
                <a:solidFill>
                  <a:srgbClr val="869FB2"/>
                </a:solidFill>
                <a:latin typeface="Arial"/>
                <a:ea typeface="Arial"/>
                <a:cs typeface="Arial"/>
                <a:sym typeface="Arial"/>
              </a:rPr>
              <a:t>You are allowed to:</a:t>
            </a:r>
            <a:endParaRPr sz="1100" b="1">
              <a:solidFill>
                <a:srgbClr val="869FB2"/>
              </a:solidFill>
              <a:latin typeface="Arial"/>
              <a:ea typeface="Arial"/>
              <a:cs typeface="Arial"/>
              <a:sym typeface="Arial"/>
            </a:endParaRPr>
          </a:p>
          <a:p>
            <a:pPr marL="0" lvl="0" indent="0" algn="l" rtl="0">
              <a:lnSpc>
                <a:spcPct val="115000"/>
              </a:lnSpc>
              <a:spcBef>
                <a:spcPts val="400"/>
              </a:spcBef>
              <a:spcAft>
                <a:spcPts val="0"/>
              </a:spcAft>
              <a:buNone/>
            </a:pPr>
            <a:r>
              <a:rPr lang="en" sz="1100">
                <a:solidFill>
                  <a:srgbClr val="FFFFFF"/>
                </a:solidFill>
                <a:latin typeface="Arial"/>
                <a:ea typeface="Arial"/>
                <a:cs typeface="Arial"/>
                <a:sym typeface="Arial"/>
              </a:rPr>
              <a:t>- Modify this template.</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Use it for both personal and commercial projects.</a:t>
            </a:r>
            <a:endParaRPr sz="1100">
              <a:solidFill>
                <a:srgbClr val="FFFFFF"/>
              </a:solidFill>
              <a:latin typeface="Arial"/>
              <a:ea typeface="Arial"/>
              <a:cs typeface="Arial"/>
              <a:sym typeface="Arial"/>
            </a:endParaRPr>
          </a:p>
          <a:p>
            <a:pPr marL="0" lvl="0" indent="0" algn="l" rtl="0">
              <a:lnSpc>
                <a:spcPct val="115000"/>
              </a:lnSpc>
              <a:spcBef>
                <a:spcPts val="1400"/>
              </a:spcBef>
              <a:spcAft>
                <a:spcPts val="0"/>
              </a:spcAft>
              <a:buNone/>
            </a:pPr>
            <a:r>
              <a:rPr lang="en" sz="1100" b="1">
                <a:solidFill>
                  <a:srgbClr val="869FB2"/>
                </a:solidFill>
                <a:latin typeface="Arial"/>
                <a:ea typeface="Arial"/>
                <a:cs typeface="Arial"/>
                <a:sym typeface="Arial"/>
              </a:rPr>
              <a:t>You are not allowed to:</a:t>
            </a:r>
            <a:endParaRPr sz="1100" b="1">
              <a:solidFill>
                <a:srgbClr val="869FB2"/>
              </a:solidFill>
              <a:latin typeface="Arial"/>
              <a:ea typeface="Arial"/>
              <a:cs typeface="Arial"/>
              <a:sym typeface="Arial"/>
            </a:endParaRPr>
          </a:p>
          <a:p>
            <a:pPr marL="0" lvl="0" indent="0" algn="l" rtl="0">
              <a:lnSpc>
                <a:spcPct val="115000"/>
              </a:lnSpc>
              <a:spcBef>
                <a:spcPts val="400"/>
              </a:spcBef>
              <a:spcAft>
                <a:spcPts val="0"/>
              </a:spcAft>
              <a:buNone/>
            </a:pPr>
            <a:r>
              <a:rPr lang="en" sz="1100">
                <a:solidFill>
                  <a:srgbClr val="FFFFFF"/>
                </a:solidFill>
                <a:latin typeface="Arial"/>
                <a:ea typeface="Arial"/>
                <a:cs typeface="Arial"/>
                <a:sym typeface="Arial"/>
              </a:rPr>
              <a:t>- Sublicense, sell or rent any of Slidesgo Content (or a modified version of Slidesgo Content).</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Distribute Slidesgo Content unless it has been expressly authorized by Slidesgo.</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Include Slidesgo Content in an online or offline database or file.</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Offer Slidesgo templates (or modified versions of Slidesgo templates) for download.</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Acquire the copyright of Slidesgo Content.</a:t>
            </a:r>
            <a:endParaRPr sz="1100">
              <a:solidFill>
                <a:srgbClr val="FFFFFF"/>
              </a:solidFill>
              <a:latin typeface="Arial"/>
              <a:ea typeface="Arial"/>
              <a:cs typeface="Arial"/>
              <a:sym typeface="Arial"/>
            </a:endParaRPr>
          </a:p>
          <a:p>
            <a:pPr marL="0" lvl="0" indent="0" algn="ctr" rtl="0">
              <a:spcBef>
                <a:spcPts val="0"/>
              </a:spcBef>
              <a:spcAft>
                <a:spcPts val="0"/>
              </a:spcAft>
              <a:buNone/>
            </a:pPr>
            <a:endParaRPr sz="1100">
              <a:solidFill>
                <a:srgbClr val="435D74"/>
              </a:solidFill>
              <a:latin typeface="Arial"/>
              <a:ea typeface="Arial"/>
              <a:cs typeface="Arial"/>
              <a:sym typeface="Arial"/>
            </a:endParaRPr>
          </a:p>
          <a:p>
            <a:pPr marL="0" lvl="0" indent="0" algn="ctr" rtl="0">
              <a:spcBef>
                <a:spcPts val="0"/>
              </a:spcBef>
              <a:spcAft>
                <a:spcPts val="0"/>
              </a:spcAft>
              <a:buNone/>
            </a:pPr>
            <a:endParaRPr sz="1400">
              <a:solidFill>
                <a:srgbClr val="435D74"/>
              </a:solidFill>
              <a:latin typeface="Arial"/>
              <a:ea typeface="Arial"/>
              <a:cs typeface="Arial"/>
              <a:sym typeface="Arial"/>
            </a:endParaRPr>
          </a:p>
          <a:p>
            <a:pPr marL="0" lvl="0" indent="0" algn="l" rtl="0">
              <a:spcBef>
                <a:spcPts val="0"/>
              </a:spcBef>
              <a:spcAft>
                <a:spcPts val="0"/>
              </a:spcAft>
              <a:buNone/>
            </a:pPr>
            <a:endParaRPr sz="1400">
              <a:solidFill>
                <a:srgbClr val="435D74"/>
              </a:solidFill>
              <a:latin typeface="Arial"/>
              <a:ea typeface="Arial"/>
              <a:cs typeface="Arial"/>
              <a:sym typeface="Arial"/>
            </a:endParaRPr>
          </a:p>
        </p:txBody>
      </p:sp>
      <p:sp>
        <p:nvSpPr>
          <p:cNvPr id="6064" name="Google Shape;6064;p131"/>
          <p:cNvSpPr txBox="1">
            <a:spLocks noGrp="1"/>
          </p:cNvSpPr>
          <p:nvPr>
            <p:ph type="body" idx="4294967295"/>
          </p:nvPr>
        </p:nvSpPr>
        <p:spPr>
          <a:xfrm>
            <a:off x="1048350" y="4124425"/>
            <a:ext cx="7047300" cy="44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rgbClr val="FFFFFF"/>
                </a:solidFill>
                <a:latin typeface="Arial"/>
                <a:ea typeface="Arial"/>
                <a:cs typeface="Arial"/>
                <a:sym typeface="Arial"/>
              </a:rPr>
              <a:t>For more information about editing slides, please </a:t>
            </a:r>
            <a:r>
              <a:rPr lang="en">
                <a:solidFill>
                  <a:srgbClr val="FFFFFF"/>
                </a:solidFill>
                <a:latin typeface="Arial"/>
                <a:ea typeface="Arial"/>
                <a:cs typeface="Arial"/>
                <a:sym typeface="Arial"/>
              </a:rPr>
              <a:t>read </a:t>
            </a:r>
            <a:r>
              <a:rPr lang="en" sz="1200">
                <a:solidFill>
                  <a:srgbClr val="FFFFFF"/>
                </a:solidFill>
                <a:latin typeface="Arial"/>
                <a:ea typeface="Arial"/>
                <a:cs typeface="Arial"/>
                <a:sym typeface="Arial"/>
              </a:rPr>
              <a:t>our FAQs or visit Slidesgo School:</a:t>
            </a:r>
            <a:endParaRPr sz="1200">
              <a:solidFill>
                <a:srgbClr val="FFFFFF"/>
              </a:solidFill>
              <a:latin typeface="Arial"/>
              <a:ea typeface="Arial"/>
              <a:cs typeface="Arial"/>
              <a:sym typeface="Arial"/>
            </a:endParaRPr>
          </a:p>
          <a:p>
            <a:pPr marL="0" lvl="0" indent="0" algn="ctr" rtl="0">
              <a:spcBef>
                <a:spcPts val="0"/>
              </a:spcBef>
              <a:spcAft>
                <a:spcPts val="0"/>
              </a:spcAft>
              <a:buNone/>
            </a:pPr>
            <a:r>
              <a:rPr lang="en" sz="1200" u="sng">
                <a:solidFill>
                  <a:srgbClr val="869FB2"/>
                </a:solidFill>
                <a:latin typeface="Arial"/>
                <a:ea typeface="Arial"/>
                <a:cs typeface="Arial"/>
                <a:sym typeface="Arial"/>
                <a:hlinkClick r:id="rId4">
                  <a:extLst>
                    <a:ext uri="{A12FA001-AC4F-418D-AE19-62706E023703}">
                      <ahyp:hlinkClr xmlns:ahyp="http://schemas.microsoft.com/office/drawing/2018/hyperlinkcolor" val="tx"/>
                    </a:ext>
                  </a:extLst>
                </a:hlinkClick>
              </a:rPr>
              <a:t>https://slidesgo.com/faqs</a:t>
            </a:r>
            <a:r>
              <a:rPr lang="en" sz="1400">
                <a:solidFill>
                  <a:srgbClr val="FFFFFF"/>
                </a:solidFill>
                <a:latin typeface="Arial"/>
                <a:ea typeface="Arial"/>
                <a:cs typeface="Arial"/>
                <a:sym typeface="Arial"/>
              </a:rPr>
              <a:t> </a:t>
            </a:r>
            <a:r>
              <a:rPr lang="en" sz="1200">
                <a:solidFill>
                  <a:srgbClr val="FFFFFF"/>
                </a:solidFill>
                <a:latin typeface="Arial"/>
                <a:ea typeface="Arial"/>
                <a:cs typeface="Arial"/>
                <a:sym typeface="Arial"/>
              </a:rPr>
              <a:t>and</a:t>
            </a:r>
            <a:r>
              <a:rPr lang="en" sz="1400">
                <a:solidFill>
                  <a:srgbClr val="FFFFFF"/>
                </a:solidFill>
                <a:latin typeface="Arial"/>
                <a:ea typeface="Arial"/>
                <a:cs typeface="Arial"/>
                <a:sym typeface="Arial"/>
              </a:rPr>
              <a:t> </a:t>
            </a:r>
            <a:r>
              <a:rPr lang="en" sz="1200" u="sng">
                <a:solidFill>
                  <a:srgbClr val="869FB2"/>
                </a:solidFill>
                <a:latin typeface="Arial"/>
                <a:ea typeface="Arial"/>
                <a:cs typeface="Arial"/>
                <a:sym typeface="Arial"/>
                <a:hlinkClick r:id="rId5">
                  <a:extLst>
                    <a:ext uri="{A12FA001-AC4F-418D-AE19-62706E023703}">
                      <ahyp:hlinkClr xmlns:ahyp="http://schemas.microsoft.com/office/drawing/2018/hyperlinkcolor" val="tx"/>
                    </a:ext>
                  </a:extLst>
                </a:hlinkClick>
              </a:rPr>
              <a:t>https://slidesgo.com/slidesgo-school</a:t>
            </a:r>
            <a:endParaRPr sz="1200" u="sng">
              <a:solidFill>
                <a:srgbClr val="869FB2"/>
              </a:solidFill>
              <a:latin typeface="Arial"/>
              <a:ea typeface="Arial"/>
              <a:cs typeface="Arial"/>
              <a:sym typeface="Arial"/>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068"/>
        <p:cNvGrpSpPr/>
        <p:nvPr/>
      </p:nvGrpSpPr>
      <p:grpSpPr>
        <a:xfrm>
          <a:off x="0" y="0"/>
          <a:ext cx="0" cy="0"/>
          <a:chOff x="0" y="0"/>
          <a:chExt cx="0" cy="0"/>
        </a:xfrm>
      </p:grpSpPr>
      <p:sp>
        <p:nvSpPr>
          <p:cNvPr id="6069" name="Google Shape;6069;p132"/>
          <p:cNvSpPr txBox="1">
            <a:spLocks noGrp="1"/>
          </p:cNvSpPr>
          <p:nvPr>
            <p:ph type="title" idx="4294967295"/>
          </p:nvPr>
        </p:nvSpPr>
        <p:spPr>
          <a:xfrm>
            <a:off x="1048350" y="761678"/>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Fonts &amp; colors used</a:t>
            </a:r>
            <a:endParaRPr>
              <a:solidFill>
                <a:srgbClr val="FFFFFF"/>
              </a:solidFill>
              <a:latin typeface="Arial"/>
              <a:ea typeface="Arial"/>
              <a:cs typeface="Arial"/>
              <a:sym typeface="Arial"/>
            </a:endParaRPr>
          </a:p>
        </p:txBody>
      </p:sp>
      <p:sp>
        <p:nvSpPr>
          <p:cNvPr id="6070" name="Google Shape;6070;p132"/>
          <p:cNvSpPr txBox="1">
            <a:spLocks noGrp="1"/>
          </p:cNvSpPr>
          <p:nvPr>
            <p:ph type="body" idx="4294967295"/>
          </p:nvPr>
        </p:nvSpPr>
        <p:spPr>
          <a:xfrm>
            <a:off x="1048350" y="1265153"/>
            <a:ext cx="7047300" cy="44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rgbClr val="FFFFFF"/>
                </a:solidFill>
                <a:latin typeface="Arial"/>
                <a:ea typeface="Arial"/>
                <a:cs typeface="Arial"/>
                <a:sym typeface="Arial"/>
              </a:rPr>
              <a:t>This presentation has been made using the following fonts:</a:t>
            </a:r>
            <a:endParaRPr sz="1200">
              <a:solidFill>
                <a:srgbClr val="FFFFFF"/>
              </a:solidFill>
              <a:latin typeface="Arial"/>
              <a:ea typeface="Arial"/>
              <a:cs typeface="Arial"/>
              <a:sym typeface="Arial"/>
            </a:endParaRPr>
          </a:p>
          <a:p>
            <a:pPr marL="0" lvl="0" indent="0" algn="l" rtl="0">
              <a:spcBef>
                <a:spcPts val="0"/>
              </a:spcBef>
              <a:spcAft>
                <a:spcPts val="0"/>
              </a:spcAft>
              <a:buNone/>
            </a:pPr>
            <a:endParaRPr sz="1400">
              <a:solidFill>
                <a:srgbClr val="435D74"/>
              </a:solidFill>
              <a:latin typeface="Arial"/>
              <a:ea typeface="Arial"/>
              <a:cs typeface="Arial"/>
              <a:sym typeface="Arial"/>
            </a:endParaRPr>
          </a:p>
        </p:txBody>
      </p:sp>
      <p:sp>
        <p:nvSpPr>
          <p:cNvPr id="6071" name="Google Shape;6071;p132"/>
          <p:cNvSpPr txBox="1">
            <a:spLocks noGrp="1"/>
          </p:cNvSpPr>
          <p:nvPr>
            <p:ph type="body" idx="4294967295"/>
          </p:nvPr>
        </p:nvSpPr>
        <p:spPr>
          <a:xfrm>
            <a:off x="1048350" y="1726327"/>
            <a:ext cx="7047300" cy="125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FFFFFF"/>
                </a:solidFill>
                <a:latin typeface="Arial"/>
                <a:ea typeface="Arial"/>
                <a:cs typeface="Arial"/>
                <a:sym typeface="Arial"/>
              </a:rPr>
              <a:t>Montserrat</a:t>
            </a:r>
            <a:endParaRPr b="1">
              <a:solidFill>
                <a:srgbClr val="FFFFFF"/>
              </a:solidFill>
              <a:latin typeface="Arial"/>
              <a:ea typeface="Arial"/>
              <a:cs typeface="Arial"/>
              <a:sym typeface="Arial"/>
            </a:endParaRPr>
          </a:p>
          <a:p>
            <a:pPr marL="0" lvl="0" indent="0" algn="ctr" rtl="0">
              <a:spcBef>
                <a:spcPts val="0"/>
              </a:spcBef>
              <a:spcAft>
                <a:spcPts val="0"/>
              </a:spcAft>
              <a:buNone/>
            </a:pPr>
            <a:r>
              <a:rPr lang="en">
                <a:solidFill>
                  <a:srgbClr val="FFFFFF"/>
                </a:solidFill>
                <a:uFill>
                  <a:noFill/>
                </a:uFill>
                <a:latin typeface="Arial"/>
                <a:ea typeface="Arial"/>
                <a:cs typeface="Arial"/>
                <a:sym typeface="Arial"/>
                <a:hlinkClick r:id="rId3">
                  <a:extLst>
                    <a:ext uri="{A12FA001-AC4F-418D-AE19-62706E023703}">
                      <ahyp:hlinkClr xmlns:ahyp="http://schemas.microsoft.com/office/drawing/2018/hyperlinkcolor" val="tx"/>
                    </a:ext>
                  </a:extLst>
                </a:hlinkClick>
              </a:rPr>
              <a:t>(https://fonts.google.com/specimen/Montserrat)</a:t>
            </a:r>
            <a:endParaRPr>
              <a:solidFill>
                <a:srgbClr val="FFFFFF"/>
              </a:solidFill>
              <a:latin typeface="Arial"/>
              <a:ea typeface="Arial"/>
              <a:cs typeface="Arial"/>
              <a:sym typeface="Arial"/>
            </a:endParaRPr>
          </a:p>
          <a:p>
            <a:pPr marL="0" lvl="0" indent="0" algn="ctr" rtl="0">
              <a:spcBef>
                <a:spcPts val="0"/>
              </a:spcBef>
              <a:spcAft>
                <a:spcPts val="0"/>
              </a:spcAft>
              <a:buNone/>
            </a:pPr>
            <a:endParaRPr sz="800">
              <a:solidFill>
                <a:srgbClr val="435D74"/>
              </a:solidFill>
              <a:latin typeface="Arial"/>
              <a:ea typeface="Arial"/>
              <a:cs typeface="Arial"/>
              <a:sym typeface="Arial"/>
            </a:endParaRPr>
          </a:p>
          <a:p>
            <a:pPr marL="0" lvl="0" indent="0" algn="ctr" rtl="0">
              <a:spcBef>
                <a:spcPts val="0"/>
              </a:spcBef>
              <a:spcAft>
                <a:spcPts val="0"/>
              </a:spcAft>
              <a:buNone/>
            </a:pPr>
            <a:r>
              <a:rPr lang="en" b="1">
                <a:solidFill>
                  <a:schemeClr val="lt1"/>
                </a:solidFill>
                <a:latin typeface="Arial"/>
                <a:ea typeface="Arial"/>
                <a:cs typeface="Arial"/>
                <a:sym typeface="Arial"/>
              </a:rPr>
              <a:t>Darker Grotesque</a:t>
            </a:r>
            <a:endParaRPr b="1">
              <a:solidFill>
                <a:srgbClr val="FFFFFF"/>
              </a:solidFill>
              <a:latin typeface="Arial"/>
              <a:ea typeface="Arial"/>
              <a:cs typeface="Arial"/>
              <a:sym typeface="Arial"/>
            </a:endParaRPr>
          </a:p>
          <a:p>
            <a:pPr marL="0" lvl="0" indent="0" algn="ctr" rtl="0">
              <a:spcBef>
                <a:spcPts val="0"/>
              </a:spcBef>
              <a:spcAft>
                <a:spcPts val="0"/>
              </a:spcAft>
              <a:buClr>
                <a:schemeClr val="dk1"/>
              </a:buClr>
              <a:buSzPts val="1100"/>
              <a:buFont typeface="Arial"/>
              <a:buNone/>
            </a:pPr>
            <a:r>
              <a:rPr lang="en">
                <a:solidFill>
                  <a:schemeClr val="lt1"/>
                </a:solidFill>
                <a:uFill>
                  <a:noFill/>
                </a:uFill>
                <a:latin typeface="Arial"/>
                <a:ea typeface="Arial"/>
                <a:cs typeface="Arial"/>
                <a:sym typeface="Arial"/>
                <a:hlinkClick r:id="rId4">
                  <a:extLst>
                    <a:ext uri="{A12FA001-AC4F-418D-AE19-62706E023703}">
                      <ahyp:hlinkClr xmlns:ahyp="http://schemas.microsoft.com/office/drawing/2018/hyperlinkcolor" val="tx"/>
                    </a:ext>
                  </a:extLst>
                </a:hlinkClick>
              </a:rPr>
              <a:t>(https://fonts.google.com/specimen/Darker+Grotesque)</a:t>
            </a:r>
            <a:endParaRPr>
              <a:solidFill>
                <a:schemeClr val="lt1"/>
              </a:solidFill>
              <a:latin typeface="Arial"/>
              <a:ea typeface="Arial"/>
              <a:cs typeface="Arial"/>
              <a:sym typeface="Arial"/>
            </a:endParaRPr>
          </a:p>
        </p:txBody>
      </p:sp>
      <p:grpSp>
        <p:nvGrpSpPr>
          <p:cNvPr id="6072" name="Google Shape;6072;p132"/>
          <p:cNvGrpSpPr/>
          <p:nvPr/>
        </p:nvGrpSpPr>
        <p:grpSpPr>
          <a:xfrm>
            <a:off x="448407" y="3381290"/>
            <a:ext cx="3183886" cy="603813"/>
            <a:chOff x="2052655" y="3498875"/>
            <a:chExt cx="3976875" cy="754200"/>
          </a:xfrm>
        </p:grpSpPr>
        <p:sp>
          <p:nvSpPr>
            <p:cNvPr id="6073" name="Google Shape;6073;p132"/>
            <p:cNvSpPr/>
            <p:nvPr/>
          </p:nvSpPr>
          <p:spPr>
            <a:xfrm>
              <a:off x="3114480" y="3498875"/>
              <a:ext cx="791400" cy="754200"/>
            </a:xfrm>
            <a:prstGeom prst="roundRect">
              <a:avLst>
                <a:gd name="adj" fmla="val 16667"/>
              </a:avLst>
            </a:prstGeom>
            <a:solidFill>
              <a:srgbClr val="7882F3"/>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6074" name="Google Shape;6074;p132"/>
            <p:cNvSpPr/>
            <p:nvPr/>
          </p:nvSpPr>
          <p:spPr>
            <a:xfrm>
              <a:off x="4176300" y="3498875"/>
              <a:ext cx="791400" cy="754200"/>
            </a:xfrm>
            <a:prstGeom prst="roundRect">
              <a:avLst>
                <a:gd name="adj" fmla="val 16667"/>
              </a:avLst>
            </a:prstGeom>
            <a:solidFill>
              <a:srgbClr val="9EA6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6075" name="Google Shape;6075;p132"/>
            <p:cNvSpPr/>
            <p:nvPr/>
          </p:nvSpPr>
          <p:spPr>
            <a:xfrm>
              <a:off x="5238120" y="3498875"/>
              <a:ext cx="791400" cy="754200"/>
            </a:xfrm>
            <a:prstGeom prst="roundRect">
              <a:avLst>
                <a:gd name="adj" fmla="val 16667"/>
              </a:avLst>
            </a:prstGeom>
            <a:solidFill>
              <a:srgbClr val="D2D6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6076" name="Google Shape;6076;p132"/>
            <p:cNvSpPr/>
            <p:nvPr/>
          </p:nvSpPr>
          <p:spPr>
            <a:xfrm>
              <a:off x="2052655" y="3498875"/>
              <a:ext cx="791400" cy="754200"/>
            </a:xfrm>
            <a:prstGeom prst="roundRect">
              <a:avLst>
                <a:gd name="adj" fmla="val 16667"/>
              </a:avLst>
            </a:prstGeom>
            <a:solidFill>
              <a:srgbClr val="5352EE"/>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6077" name="Google Shape;6077;p132"/>
            <p:cNvSpPr txBox="1"/>
            <p:nvPr/>
          </p:nvSpPr>
          <p:spPr>
            <a:xfrm>
              <a:off x="3114480"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rgbClr val="FFFFFF"/>
                  </a:solidFill>
                </a:rPr>
                <a:t>#7882f3</a:t>
              </a:r>
              <a:endParaRPr sz="900">
                <a:solidFill>
                  <a:srgbClr val="FFFFFF"/>
                </a:solidFill>
              </a:endParaRPr>
            </a:p>
          </p:txBody>
        </p:sp>
        <p:sp>
          <p:nvSpPr>
            <p:cNvPr id="6078" name="Google Shape;6078;p132"/>
            <p:cNvSpPr txBox="1"/>
            <p:nvPr/>
          </p:nvSpPr>
          <p:spPr>
            <a:xfrm>
              <a:off x="4176305"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rgbClr val="FFFFFF"/>
                  </a:solidFill>
                </a:rPr>
                <a:t>#9ea6ff</a:t>
              </a:r>
              <a:endParaRPr sz="900">
                <a:solidFill>
                  <a:srgbClr val="FFFFFF"/>
                </a:solidFill>
              </a:endParaRPr>
            </a:p>
          </p:txBody>
        </p:sp>
        <p:sp>
          <p:nvSpPr>
            <p:cNvPr id="6079" name="Google Shape;6079;p132"/>
            <p:cNvSpPr txBox="1"/>
            <p:nvPr/>
          </p:nvSpPr>
          <p:spPr>
            <a:xfrm>
              <a:off x="5238130"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rgbClr val="FFFFFF"/>
                  </a:solidFill>
                </a:rPr>
                <a:t>#d2d6ff</a:t>
              </a:r>
              <a:endParaRPr sz="900">
                <a:solidFill>
                  <a:srgbClr val="FFFFFF"/>
                </a:solidFill>
              </a:endParaRPr>
            </a:p>
          </p:txBody>
        </p:sp>
        <p:sp>
          <p:nvSpPr>
            <p:cNvPr id="6080" name="Google Shape;6080;p132"/>
            <p:cNvSpPr txBox="1"/>
            <p:nvPr/>
          </p:nvSpPr>
          <p:spPr>
            <a:xfrm>
              <a:off x="2052655"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rgbClr val="FFFFFF"/>
                  </a:solidFill>
                </a:rPr>
                <a:t>#5352ee</a:t>
              </a:r>
              <a:endParaRPr sz="900">
                <a:solidFill>
                  <a:srgbClr val="FFFFFF"/>
                </a:solidFill>
              </a:endParaRPr>
            </a:p>
          </p:txBody>
        </p:sp>
      </p:grpSp>
      <p:grpSp>
        <p:nvGrpSpPr>
          <p:cNvPr id="6081" name="Google Shape;6081;p132"/>
          <p:cNvGrpSpPr/>
          <p:nvPr/>
        </p:nvGrpSpPr>
        <p:grpSpPr>
          <a:xfrm>
            <a:off x="7211749" y="3381290"/>
            <a:ext cx="1483692" cy="603813"/>
            <a:chOff x="2052655" y="3498875"/>
            <a:chExt cx="1853225" cy="754200"/>
          </a:xfrm>
        </p:grpSpPr>
        <p:sp>
          <p:nvSpPr>
            <p:cNvPr id="6082" name="Google Shape;6082;p132"/>
            <p:cNvSpPr/>
            <p:nvPr/>
          </p:nvSpPr>
          <p:spPr>
            <a:xfrm>
              <a:off x="3114480" y="3498875"/>
              <a:ext cx="791400" cy="754200"/>
            </a:xfrm>
            <a:prstGeom prst="roundRect">
              <a:avLst>
                <a:gd name="adj" fmla="val 16667"/>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6083" name="Google Shape;6083;p132"/>
            <p:cNvSpPr/>
            <p:nvPr/>
          </p:nvSpPr>
          <p:spPr>
            <a:xfrm>
              <a:off x="2052655" y="3498875"/>
              <a:ext cx="791400" cy="754200"/>
            </a:xfrm>
            <a:prstGeom prst="roundRect">
              <a:avLst>
                <a:gd name="adj" fmla="val 16667"/>
              </a:avLst>
            </a:prstGeom>
            <a:solidFill>
              <a:srgbClr val="F1F0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6084" name="Google Shape;6084;p132"/>
            <p:cNvSpPr txBox="1"/>
            <p:nvPr/>
          </p:nvSpPr>
          <p:spPr>
            <a:xfrm>
              <a:off x="3114480"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chemeClr val="dk1"/>
                  </a:solidFill>
                </a:rPr>
                <a:t>#ffffffff</a:t>
              </a:r>
              <a:endParaRPr sz="900">
                <a:solidFill>
                  <a:schemeClr val="dk1"/>
                </a:solidFill>
              </a:endParaRPr>
            </a:p>
          </p:txBody>
        </p:sp>
        <p:sp>
          <p:nvSpPr>
            <p:cNvPr id="6085" name="Google Shape;6085;p132"/>
            <p:cNvSpPr txBox="1"/>
            <p:nvPr/>
          </p:nvSpPr>
          <p:spPr>
            <a:xfrm>
              <a:off x="2052655"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chemeClr val="dk1"/>
                  </a:solidFill>
                </a:rPr>
                <a:t>#f1f0ff</a:t>
              </a:r>
              <a:endParaRPr sz="900">
                <a:solidFill>
                  <a:schemeClr val="dk1"/>
                </a:solidFill>
              </a:endParaRPr>
            </a:p>
          </p:txBody>
        </p:sp>
      </p:grpSp>
      <p:grpSp>
        <p:nvGrpSpPr>
          <p:cNvPr id="6086" name="Google Shape;6086;p132"/>
          <p:cNvGrpSpPr/>
          <p:nvPr/>
        </p:nvGrpSpPr>
        <p:grpSpPr>
          <a:xfrm>
            <a:off x="3832435" y="3381290"/>
            <a:ext cx="3183886" cy="603813"/>
            <a:chOff x="2052655" y="3498875"/>
            <a:chExt cx="3976875" cy="754200"/>
          </a:xfrm>
        </p:grpSpPr>
        <p:sp>
          <p:nvSpPr>
            <p:cNvPr id="6087" name="Google Shape;6087;p132"/>
            <p:cNvSpPr/>
            <p:nvPr/>
          </p:nvSpPr>
          <p:spPr>
            <a:xfrm>
              <a:off x="3114480" y="3498875"/>
              <a:ext cx="791400" cy="754200"/>
            </a:xfrm>
            <a:prstGeom prst="roundRect">
              <a:avLst>
                <a:gd name="adj" fmla="val 16667"/>
              </a:avLst>
            </a:prstGeom>
            <a:solidFill>
              <a:srgbClr val="FFC3D0"/>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6088" name="Google Shape;6088;p132"/>
            <p:cNvSpPr/>
            <p:nvPr/>
          </p:nvSpPr>
          <p:spPr>
            <a:xfrm>
              <a:off x="4176300" y="3498875"/>
              <a:ext cx="791400" cy="754200"/>
            </a:xfrm>
            <a:prstGeom prst="roundRect">
              <a:avLst>
                <a:gd name="adj" fmla="val 16667"/>
              </a:avLst>
            </a:prstGeom>
            <a:solidFill>
              <a:srgbClr val="81EE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6089" name="Google Shape;6089;p132"/>
            <p:cNvSpPr/>
            <p:nvPr/>
          </p:nvSpPr>
          <p:spPr>
            <a:xfrm>
              <a:off x="5238120" y="3498875"/>
              <a:ext cx="791400" cy="754200"/>
            </a:xfrm>
            <a:prstGeom prst="roundRect">
              <a:avLst>
                <a:gd name="adj" fmla="val 16667"/>
              </a:avLst>
            </a:prstGeom>
            <a:solidFill>
              <a:srgbClr val="3AE4D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6090" name="Google Shape;6090;p132"/>
            <p:cNvSpPr/>
            <p:nvPr/>
          </p:nvSpPr>
          <p:spPr>
            <a:xfrm>
              <a:off x="2052655" y="3498875"/>
              <a:ext cx="791400" cy="754200"/>
            </a:xfrm>
            <a:prstGeom prst="roundRect">
              <a:avLst>
                <a:gd name="adj" fmla="val 16667"/>
              </a:avLst>
            </a:prstGeom>
            <a:solidFill>
              <a:srgbClr val="A1C3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6091" name="Google Shape;6091;p132"/>
            <p:cNvSpPr txBox="1"/>
            <p:nvPr/>
          </p:nvSpPr>
          <p:spPr>
            <a:xfrm>
              <a:off x="3114480"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rgbClr val="FFFFFF"/>
                  </a:solidFill>
                </a:rPr>
                <a:t>#ffc3d0</a:t>
              </a:r>
              <a:endParaRPr sz="900">
                <a:solidFill>
                  <a:srgbClr val="FFFFFF"/>
                </a:solidFill>
              </a:endParaRPr>
            </a:p>
          </p:txBody>
        </p:sp>
        <p:sp>
          <p:nvSpPr>
            <p:cNvPr id="6092" name="Google Shape;6092;p132"/>
            <p:cNvSpPr txBox="1"/>
            <p:nvPr/>
          </p:nvSpPr>
          <p:spPr>
            <a:xfrm>
              <a:off x="4176305"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rgbClr val="FFFFFF"/>
                  </a:solidFill>
                </a:rPr>
                <a:t>#81eeeb</a:t>
              </a:r>
              <a:endParaRPr sz="900">
                <a:solidFill>
                  <a:srgbClr val="FFFFFF"/>
                </a:solidFill>
              </a:endParaRPr>
            </a:p>
          </p:txBody>
        </p:sp>
        <p:sp>
          <p:nvSpPr>
            <p:cNvPr id="6093" name="Google Shape;6093;p132"/>
            <p:cNvSpPr txBox="1"/>
            <p:nvPr/>
          </p:nvSpPr>
          <p:spPr>
            <a:xfrm>
              <a:off x="5238130"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rgbClr val="FFFFFF"/>
                  </a:solidFill>
                </a:rPr>
                <a:t>#3ae4df</a:t>
              </a:r>
              <a:endParaRPr sz="900">
                <a:solidFill>
                  <a:srgbClr val="FFFFFF"/>
                </a:solidFill>
              </a:endParaRPr>
            </a:p>
          </p:txBody>
        </p:sp>
        <p:sp>
          <p:nvSpPr>
            <p:cNvPr id="6094" name="Google Shape;6094;p132"/>
            <p:cNvSpPr txBox="1"/>
            <p:nvPr/>
          </p:nvSpPr>
          <p:spPr>
            <a:xfrm>
              <a:off x="2052655"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rgbClr val="FFFFFF"/>
                  </a:solidFill>
                </a:rPr>
                <a:t>#a1c3ff</a:t>
              </a:r>
              <a:endParaRPr sz="900">
                <a:solidFill>
                  <a:srgbClr val="FFFFFF"/>
                </a:solidFill>
              </a:endParaRPr>
            </a:p>
          </p:txBody>
        </p:sp>
      </p:gr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098"/>
        <p:cNvGrpSpPr/>
        <p:nvPr/>
      </p:nvGrpSpPr>
      <p:grpSpPr>
        <a:xfrm>
          <a:off x="0" y="0"/>
          <a:ext cx="0" cy="0"/>
          <a:chOff x="0" y="0"/>
          <a:chExt cx="0" cy="0"/>
        </a:xfrm>
      </p:grpSpPr>
      <p:sp>
        <p:nvSpPr>
          <p:cNvPr id="6099" name="Google Shape;6099;p133"/>
          <p:cNvSpPr txBox="1">
            <a:spLocks noGrp="1"/>
          </p:cNvSpPr>
          <p:nvPr>
            <p:ph type="title" idx="4294967295"/>
          </p:nvPr>
        </p:nvSpPr>
        <p:spPr>
          <a:xfrm>
            <a:off x="1048350" y="75890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Storyset</a:t>
            </a:r>
            <a:endParaRPr>
              <a:solidFill>
                <a:srgbClr val="FFFFFF"/>
              </a:solidFill>
              <a:latin typeface="Arial"/>
              <a:ea typeface="Arial"/>
              <a:cs typeface="Arial"/>
              <a:sym typeface="Arial"/>
            </a:endParaRPr>
          </a:p>
        </p:txBody>
      </p:sp>
      <p:sp>
        <p:nvSpPr>
          <p:cNvPr id="6100" name="Google Shape;6100;p133"/>
          <p:cNvSpPr txBox="1"/>
          <p:nvPr/>
        </p:nvSpPr>
        <p:spPr>
          <a:xfrm>
            <a:off x="1044250" y="1279300"/>
            <a:ext cx="7047300" cy="7587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100">
                <a:solidFill>
                  <a:srgbClr val="FFFFFF"/>
                </a:solidFill>
              </a:rPr>
              <a:t>Create your Story with our illustrated concepts. Choose the style you like the most, edit its colors, pick the background and layers you want to show and bring them to life with the animator panel! It will boost your presentation. Check out</a:t>
            </a:r>
            <a:r>
              <a:rPr lang="en" sz="1100">
                <a:solidFill>
                  <a:srgbClr val="869FB2"/>
                </a:solidFill>
              </a:rPr>
              <a:t> </a:t>
            </a:r>
            <a:r>
              <a:rPr lang="en" sz="1100">
                <a:solidFill>
                  <a:srgbClr val="869FB2"/>
                </a:solidFill>
                <a:uFill>
                  <a:noFill/>
                </a:uFill>
                <a:hlinkClick r:id="rId3">
                  <a:extLst>
                    <a:ext uri="{A12FA001-AC4F-418D-AE19-62706E023703}">
                      <ahyp:hlinkClr xmlns:ahyp="http://schemas.microsoft.com/office/drawing/2018/hyperlinkcolor" val="tx"/>
                    </a:ext>
                  </a:extLst>
                </a:hlinkClick>
              </a:rPr>
              <a:t>How it Works.</a:t>
            </a:r>
            <a:endParaRPr sz="1100">
              <a:solidFill>
                <a:srgbClr val="869FB2"/>
              </a:solidFill>
            </a:endParaRPr>
          </a:p>
        </p:txBody>
      </p:sp>
      <p:pic>
        <p:nvPicPr>
          <p:cNvPr id="6101" name="Google Shape;6101;p133"/>
          <p:cNvPicPr preferRelativeResize="0"/>
          <p:nvPr/>
        </p:nvPicPr>
        <p:blipFill rotWithShape="1">
          <a:blip r:embed="rId4">
            <a:alphaModFix/>
          </a:blip>
          <a:srcRect t="16540" b="16547"/>
          <a:stretch/>
        </p:blipFill>
        <p:spPr>
          <a:xfrm>
            <a:off x="510820" y="2688639"/>
            <a:ext cx="1606719" cy="1075073"/>
          </a:xfrm>
          <a:prstGeom prst="rect">
            <a:avLst/>
          </a:prstGeom>
          <a:noFill/>
          <a:ln>
            <a:noFill/>
          </a:ln>
        </p:spPr>
      </p:pic>
      <p:sp>
        <p:nvSpPr>
          <p:cNvPr id="6102" name="Google Shape;6102;p133">
            <a:hlinkClick r:id="rId5"/>
          </p:cNvPr>
          <p:cNvSpPr txBox="1"/>
          <p:nvPr/>
        </p:nvSpPr>
        <p:spPr>
          <a:xfrm>
            <a:off x="678041"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5">
                  <a:extLst>
                    <a:ext uri="{A12FA001-AC4F-418D-AE19-62706E023703}">
                      <ahyp:hlinkClr xmlns:ahyp="http://schemas.microsoft.com/office/drawing/2018/hyperlinkcolor" val="tx"/>
                    </a:ext>
                  </a:extLst>
                </a:hlinkClick>
              </a:rPr>
              <a:t>Pana</a:t>
            </a:r>
            <a:endParaRPr>
              <a:solidFill>
                <a:srgbClr val="869FB2"/>
              </a:solidFill>
            </a:endParaRPr>
          </a:p>
        </p:txBody>
      </p:sp>
      <p:sp>
        <p:nvSpPr>
          <p:cNvPr id="6103" name="Google Shape;6103;p133">
            <a:hlinkClick r:id="rId6"/>
          </p:cNvPr>
          <p:cNvSpPr txBox="1"/>
          <p:nvPr/>
        </p:nvSpPr>
        <p:spPr>
          <a:xfrm>
            <a:off x="2289219"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6">
                  <a:extLst>
                    <a:ext uri="{A12FA001-AC4F-418D-AE19-62706E023703}">
                      <ahyp:hlinkClr xmlns:ahyp="http://schemas.microsoft.com/office/drawing/2018/hyperlinkcolor" val="tx"/>
                    </a:ext>
                  </a:extLst>
                </a:hlinkClick>
              </a:rPr>
              <a:t>Amico</a:t>
            </a:r>
            <a:endParaRPr>
              <a:solidFill>
                <a:srgbClr val="869FB2"/>
              </a:solidFill>
            </a:endParaRPr>
          </a:p>
        </p:txBody>
      </p:sp>
      <p:sp>
        <p:nvSpPr>
          <p:cNvPr id="6104" name="Google Shape;6104;p133">
            <a:hlinkClick r:id="rId7"/>
          </p:cNvPr>
          <p:cNvSpPr txBox="1"/>
          <p:nvPr/>
        </p:nvSpPr>
        <p:spPr>
          <a:xfrm>
            <a:off x="3900404"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7">
                  <a:extLst>
                    <a:ext uri="{A12FA001-AC4F-418D-AE19-62706E023703}">
                      <ahyp:hlinkClr xmlns:ahyp="http://schemas.microsoft.com/office/drawing/2018/hyperlinkcolor" val="tx"/>
                    </a:ext>
                  </a:extLst>
                </a:hlinkClick>
              </a:rPr>
              <a:t>Bro</a:t>
            </a:r>
            <a:endParaRPr>
              <a:solidFill>
                <a:srgbClr val="869FB2"/>
              </a:solidFill>
            </a:endParaRPr>
          </a:p>
        </p:txBody>
      </p:sp>
      <p:sp>
        <p:nvSpPr>
          <p:cNvPr id="6105" name="Google Shape;6105;p133">
            <a:hlinkClick r:id="rId8"/>
          </p:cNvPr>
          <p:cNvSpPr txBox="1"/>
          <p:nvPr/>
        </p:nvSpPr>
        <p:spPr>
          <a:xfrm>
            <a:off x="5511563"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8">
                  <a:extLst>
                    <a:ext uri="{A12FA001-AC4F-418D-AE19-62706E023703}">
                      <ahyp:hlinkClr xmlns:ahyp="http://schemas.microsoft.com/office/drawing/2018/hyperlinkcolor" val="tx"/>
                    </a:ext>
                  </a:extLst>
                </a:hlinkClick>
              </a:rPr>
              <a:t>Rafiki</a:t>
            </a:r>
            <a:endParaRPr>
              <a:solidFill>
                <a:srgbClr val="869FB2"/>
              </a:solidFill>
            </a:endParaRPr>
          </a:p>
        </p:txBody>
      </p:sp>
      <p:pic>
        <p:nvPicPr>
          <p:cNvPr id="6106" name="Google Shape;6106;p133"/>
          <p:cNvPicPr preferRelativeResize="0"/>
          <p:nvPr/>
        </p:nvPicPr>
        <p:blipFill rotWithShape="1">
          <a:blip r:embed="rId9">
            <a:alphaModFix/>
          </a:blip>
          <a:srcRect/>
          <a:stretch/>
        </p:blipFill>
        <p:spPr>
          <a:xfrm>
            <a:off x="2255077" y="2410850"/>
            <a:ext cx="1340595" cy="1340603"/>
          </a:xfrm>
          <a:prstGeom prst="rect">
            <a:avLst/>
          </a:prstGeom>
          <a:noFill/>
          <a:ln>
            <a:noFill/>
          </a:ln>
        </p:spPr>
      </p:pic>
      <p:pic>
        <p:nvPicPr>
          <p:cNvPr id="6107" name="Google Shape;6107;p133"/>
          <p:cNvPicPr preferRelativeResize="0"/>
          <p:nvPr/>
        </p:nvPicPr>
        <p:blipFill rotWithShape="1">
          <a:blip r:embed="rId10">
            <a:alphaModFix/>
          </a:blip>
          <a:srcRect l="4194" t="11228" r="4213" b="8854"/>
          <a:stretch/>
        </p:blipFill>
        <p:spPr>
          <a:xfrm>
            <a:off x="3774275" y="2532512"/>
            <a:ext cx="1448304" cy="1263588"/>
          </a:xfrm>
          <a:prstGeom prst="rect">
            <a:avLst/>
          </a:prstGeom>
          <a:noFill/>
          <a:ln>
            <a:noFill/>
          </a:ln>
        </p:spPr>
      </p:pic>
      <p:pic>
        <p:nvPicPr>
          <p:cNvPr id="6108" name="Google Shape;6108;p133"/>
          <p:cNvPicPr preferRelativeResize="0"/>
          <p:nvPr/>
        </p:nvPicPr>
        <p:blipFill rotWithShape="1">
          <a:blip r:embed="rId11">
            <a:alphaModFix/>
          </a:blip>
          <a:srcRect t="6567" b="11945"/>
          <a:stretch/>
        </p:blipFill>
        <p:spPr>
          <a:xfrm>
            <a:off x="5347337" y="2581527"/>
            <a:ext cx="1448284" cy="1180164"/>
          </a:xfrm>
          <a:prstGeom prst="rect">
            <a:avLst/>
          </a:prstGeom>
          <a:noFill/>
          <a:ln>
            <a:noFill/>
          </a:ln>
        </p:spPr>
      </p:pic>
      <p:pic>
        <p:nvPicPr>
          <p:cNvPr id="6109" name="Google Shape;6109;p133"/>
          <p:cNvPicPr preferRelativeResize="0"/>
          <p:nvPr/>
        </p:nvPicPr>
        <p:blipFill rotWithShape="1">
          <a:blip r:embed="rId12">
            <a:alphaModFix/>
          </a:blip>
          <a:srcRect t="11708" b="17967"/>
          <a:stretch/>
        </p:blipFill>
        <p:spPr>
          <a:xfrm>
            <a:off x="6836257" y="2523903"/>
            <a:ext cx="1796923" cy="1263600"/>
          </a:xfrm>
          <a:prstGeom prst="rect">
            <a:avLst/>
          </a:prstGeom>
          <a:noFill/>
          <a:ln>
            <a:noFill/>
          </a:ln>
        </p:spPr>
      </p:pic>
      <p:sp>
        <p:nvSpPr>
          <p:cNvPr id="6110" name="Google Shape;6110;p133">
            <a:hlinkClick r:id="rId13"/>
          </p:cNvPr>
          <p:cNvSpPr txBox="1"/>
          <p:nvPr/>
        </p:nvSpPr>
        <p:spPr>
          <a:xfrm>
            <a:off x="7122738"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13">
                  <a:extLst>
                    <a:ext uri="{A12FA001-AC4F-418D-AE19-62706E023703}">
                      <ahyp:hlinkClr xmlns:ahyp="http://schemas.microsoft.com/office/drawing/2018/hyperlinkcolor" val="tx"/>
                    </a:ext>
                  </a:extLst>
                </a:hlinkClick>
              </a:rPr>
              <a:t>Cuate</a:t>
            </a:r>
            <a:endParaRPr>
              <a:solidFill>
                <a:srgbClr val="869FB2"/>
              </a:solidFill>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114"/>
        <p:cNvGrpSpPr/>
        <p:nvPr/>
      </p:nvGrpSpPr>
      <p:grpSpPr>
        <a:xfrm>
          <a:off x="0" y="0"/>
          <a:ext cx="0" cy="0"/>
          <a:chOff x="0" y="0"/>
          <a:chExt cx="0" cy="0"/>
        </a:xfrm>
      </p:grpSpPr>
      <p:sp>
        <p:nvSpPr>
          <p:cNvPr id="6115" name="Google Shape;6115;p134"/>
          <p:cNvSpPr txBox="1"/>
          <p:nvPr/>
        </p:nvSpPr>
        <p:spPr>
          <a:xfrm>
            <a:off x="1068100" y="1354053"/>
            <a:ext cx="7047300" cy="4824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100">
                <a:solidFill>
                  <a:srgbClr val="FFFFFF"/>
                </a:solidFill>
              </a:rPr>
              <a:t>You can easily</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resources without losing quality. To</a:t>
            </a:r>
            <a:r>
              <a:rPr lang="en" sz="1100">
                <a:solidFill>
                  <a:srgbClr val="435D74"/>
                </a:solidFill>
              </a:rPr>
              <a:t> </a:t>
            </a:r>
            <a:r>
              <a:rPr lang="en" sz="1100">
                <a:solidFill>
                  <a:srgbClr val="869FB2"/>
                </a:solidFill>
              </a:rPr>
              <a:t>change the color</a:t>
            </a:r>
            <a:r>
              <a:rPr lang="en" sz="1100">
                <a:solidFill>
                  <a:srgbClr val="FFFFFF"/>
                </a:solidFill>
              </a:rPr>
              <a:t>, just ungroup the resource and click on the object you want to change. Then, click on the paint bucket and select the color you want. Group the resource again when you’re done. You can also look for more </a:t>
            </a:r>
            <a:r>
              <a:rPr lang="en" sz="1100">
                <a:solidFill>
                  <a:srgbClr val="869FB2"/>
                </a:solidFill>
                <a:uFill>
                  <a:noFill/>
                </a:uFill>
                <a:hlinkClick r:id="rId3">
                  <a:extLst>
                    <a:ext uri="{A12FA001-AC4F-418D-AE19-62706E023703}">
                      <ahyp:hlinkClr xmlns:ahyp="http://schemas.microsoft.com/office/drawing/2018/hyperlinkcolor" val="tx"/>
                    </a:ext>
                  </a:extLst>
                </a:hlinkClick>
              </a:rPr>
              <a:t>infographics</a:t>
            </a:r>
            <a:r>
              <a:rPr lang="en" sz="1100">
                <a:solidFill>
                  <a:srgbClr val="FFFFFF"/>
                </a:solidFill>
              </a:rPr>
              <a:t> on Slidesgo.</a:t>
            </a:r>
            <a:endParaRPr sz="1100">
              <a:solidFill>
                <a:srgbClr val="FFFFFF"/>
              </a:solidFill>
            </a:endParaRPr>
          </a:p>
        </p:txBody>
      </p:sp>
      <p:grpSp>
        <p:nvGrpSpPr>
          <p:cNvPr id="6116" name="Google Shape;6116;p134"/>
          <p:cNvGrpSpPr/>
          <p:nvPr/>
        </p:nvGrpSpPr>
        <p:grpSpPr>
          <a:xfrm>
            <a:off x="5082708" y="3095784"/>
            <a:ext cx="442841" cy="514271"/>
            <a:chOff x="4727025" y="1332775"/>
            <a:chExt cx="59900" cy="69625"/>
          </a:xfrm>
        </p:grpSpPr>
        <p:sp>
          <p:nvSpPr>
            <p:cNvPr id="6117" name="Google Shape;6117;p134"/>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8" name="Google Shape;6118;p134"/>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19" name="Google Shape;6119;p134"/>
          <p:cNvGrpSpPr/>
          <p:nvPr/>
        </p:nvGrpSpPr>
        <p:grpSpPr>
          <a:xfrm>
            <a:off x="5758025" y="2343272"/>
            <a:ext cx="500909" cy="500899"/>
            <a:chOff x="4820425" y="1329900"/>
            <a:chExt cx="70175" cy="70350"/>
          </a:xfrm>
        </p:grpSpPr>
        <p:sp>
          <p:nvSpPr>
            <p:cNvPr id="6120" name="Google Shape;6120;p134"/>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1" name="Google Shape;6121;p134"/>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2" name="Google Shape;6122;p134"/>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3" name="Google Shape;6123;p134"/>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24" name="Google Shape;6124;p134"/>
          <p:cNvGrpSpPr/>
          <p:nvPr/>
        </p:nvGrpSpPr>
        <p:grpSpPr>
          <a:xfrm>
            <a:off x="6410648" y="2355062"/>
            <a:ext cx="538135" cy="493119"/>
            <a:chOff x="4903200" y="1331525"/>
            <a:chExt cx="73575" cy="67425"/>
          </a:xfrm>
        </p:grpSpPr>
        <p:sp>
          <p:nvSpPr>
            <p:cNvPr id="6125" name="Google Shape;6125;p134"/>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6126" name="Google Shape;6126;p134"/>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27" name="Google Shape;6127;p134"/>
          <p:cNvGrpSpPr/>
          <p:nvPr/>
        </p:nvGrpSpPr>
        <p:grpSpPr>
          <a:xfrm>
            <a:off x="5670599" y="3097040"/>
            <a:ext cx="544563" cy="511895"/>
            <a:chOff x="4815575" y="1416800"/>
            <a:chExt cx="73750" cy="71400"/>
          </a:xfrm>
        </p:grpSpPr>
        <p:sp>
          <p:nvSpPr>
            <p:cNvPr id="6128" name="Google Shape;6128;p134"/>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9" name="Google Shape;6129;p134"/>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0" name="Google Shape;6130;p134"/>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1" name="Google Shape;6131;p134"/>
          <p:cNvGrpSpPr/>
          <p:nvPr/>
        </p:nvGrpSpPr>
        <p:grpSpPr>
          <a:xfrm>
            <a:off x="6367224" y="3096746"/>
            <a:ext cx="602914" cy="512477"/>
            <a:chOff x="4902475" y="1418875"/>
            <a:chExt cx="74500" cy="63775"/>
          </a:xfrm>
        </p:grpSpPr>
        <p:sp>
          <p:nvSpPr>
            <p:cNvPr id="6132" name="Google Shape;6132;p134"/>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3" name="Google Shape;6133;p134"/>
            <p:cNvSpPr/>
            <p:nvPr/>
          </p:nvSpPr>
          <p:spPr>
            <a:xfrm>
              <a:off x="4916811"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4" name="Google Shape;6134;p134"/>
          <p:cNvGrpSpPr/>
          <p:nvPr/>
        </p:nvGrpSpPr>
        <p:grpSpPr>
          <a:xfrm>
            <a:off x="5783096" y="3835985"/>
            <a:ext cx="515391" cy="525699"/>
            <a:chOff x="4818100" y="1507675"/>
            <a:chExt cx="71225" cy="71625"/>
          </a:xfrm>
        </p:grpSpPr>
        <p:sp>
          <p:nvSpPr>
            <p:cNvPr id="6135" name="Google Shape;6135;p134"/>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6" name="Google Shape;6136;p134"/>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7" name="Google Shape;6137;p134"/>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8" name="Google Shape;6138;p134"/>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9" name="Google Shape;6139;p134"/>
          <p:cNvGrpSpPr/>
          <p:nvPr/>
        </p:nvGrpSpPr>
        <p:grpSpPr>
          <a:xfrm>
            <a:off x="5121199" y="3857517"/>
            <a:ext cx="522956" cy="489869"/>
            <a:chOff x="4721450" y="1509475"/>
            <a:chExt cx="79350" cy="74325"/>
          </a:xfrm>
        </p:grpSpPr>
        <p:sp>
          <p:nvSpPr>
            <p:cNvPr id="6140" name="Google Shape;6140;p134"/>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1" name="Google Shape;6141;p134"/>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2" name="Google Shape;6142;p134"/>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3" name="Google Shape;6143;p134"/>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4" name="Google Shape;6144;p134"/>
          <p:cNvGrpSpPr/>
          <p:nvPr/>
        </p:nvGrpSpPr>
        <p:grpSpPr>
          <a:xfrm>
            <a:off x="6444441" y="3837269"/>
            <a:ext cx="525704" cy="535436"/>
            <a:chOff x="4906800" y="1507500"/>
            <a:chExt cx="70350" cy="71075"/>
          </a:xfrm>
        </p:grpSpPr>
        <p:sp>
          <p:nvSpPr>
            <p:cNvPr id="6145" name="Google Shape;6145;p134"/>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6" name="Google Shape;6146;p134"/>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7" name="Google Shape;6147;p134"/>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8" name="Google Shape;6148;p134"/>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9" name="Google Shape;6149;p134"/>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0" name="Google Shape;6150;p134"/>
          <p:cNvGrpSpPr/>
          <p:nvPr/>
        </p:nvGrpSpPr>
        <p:grpSpPr>
          <a:xfrm>
            <a:off x="4477263" y="2343250"/>
            <a:ext cx="508054" cy="508095"/>
            <a:chOff x="3736598" y="2170606"/>
            <a:chExt cx="404889" cy="404889"/>
          </a:xfrm>
        </p:grpSpPr>
        <p:sp>
          <p:nvSpPr>
            <p:cNvPr id="6151" name="Google Shape;6151;p134"/>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2" name="Google Shape;6152;p134"/>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3" name="Google Shape;6153;p134"/>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4" name="Google Shape;6154;p134"/>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5" name="Google Shape;6155;p134"/>
          <p:cNvGrpSpPr/>
          <p:nvPr/>
        </p:nvGrpSpPr>
        <p:grpSpPr>
          <a:xfrm>
            <a:off x="3765303" y="2343345"/>
            <a:ext cx="575790" cy="507904"/>
            <a:chOff x="3161917" y="2170682"/>
            <a:chExt cx="458870" cy="404737"/>
          </a:xfrm>
        </p:grpSpPr>
        <p:sp>
          <p:nvSpPr>
            <p:cNvPr id="6156" name="Google Shape;6156;p134"/>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6157" name="Google Shape;6157;p134"/>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8" name="Google Shape;6158;p134"/>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9" name="Google Shape;6159;p134"/>
          <p:cNvGrpSpPr/>
          <p:nvPr/>
        </p:nvGrpSpPr>
        <p:grpSpPr>
          <a:xfrm>
            <a:off x="3792833" y="3103717"/>
            <a:ext cx="520730" cy="498567"/>
            <a:chOff x="3179914" y="2889488"/>
            <a:chExt cx="422876" cy="404911"/>
          </a:xfrm>
        </p:grpSpPr>
        <p:sp>
          <p:nvSpPr>
            <p:cNvPr id="6160" name="Google Shape;6160;p134"/>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1" name="Google Shape;6161;p134"/>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2" name="Google Shape;6162;p134"/>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3" name="Google Shape;6163;p134"/>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4" name="Google Shape;6164;p134"/>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5" name="Google Shape;6165;p134"/>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6" name="Google Shape;6166;p134"/>
          <p:cNvGrpSpPr/>
          <p:nvPr/>
        </p:nvGrpSpPr>
        <p:grpSpPr>
          <a:xfrm>
            <a:off x="4421513" y="3103677"/>
            <a:ext cx="516145" cy="498648"/>
            <a:chOff x="3729467" y="2889422"/>
            <a:chExt cx="419153" cy="404977"/>
          </a:xfrm>
        </p:grpSpPr>
        <p:sp>
          <p:nvSpPr>
            <p:cNvPr id="6167" name="Google Shape;6167;p134"/>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8" name="Google Shape;6168;p134"/>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9" name="Google Shape;6169;p134"/>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0" name="Google Shape;6170;p134"/>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1" name="Google Shape;6171;p134"/>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2" name="Google Shape;6172;p134"/>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3" name="Google Shape;6173;p134"/>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74" name="Google Shape;6174;p134"/>
          <p:cNvSpPr/>
          <p:nvPr/>
        </p:nvSpPr>
        <p:spPr>
          <a:xfrm>
            <a:off x="7439738" y="2350672"/>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5" name="Google Shape;6175;p134"/>
          <p:cNvSpPr/>
          <p:nvPr/>
        </p:nvSpPr>
        <p:spPr>
          <a:xfrm>
            <a:off x="7139193" y="2333075"/>
            <a:ext cx="171771" cy="12919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6" name="Google Shape;6176;p134"/>
          <p:cNvSpPr/>
          <p:nvPr/>
        </p:nvSpPr>
        <p:spPr>
          <a:xfrm>
            <a:off x="7761482" y="233952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7" name="Google Shape;6177;p134"/>
          <p:cNvSpPr/>
          <p:nvPr/>
        </p:nvSpPr>
        <p:spPr>
          <a:xfrm>
            <a:off x="8056187" y="2333075"/>
            <a:ext cx="163855" cy="129198"/>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78" name="Google Shape;6178;p134"/>
          <p:cNvGrpSpPr/>
          <p:nvPr/>
        </p:nvGrpSpPr>
        <p:grpSpPr>
          <a:xfrm>
            <a:off x="7141841" y="2550562"/>
            <a:ext cx="166473" cy="141497"/>
            <a:chOff x="4660325" y="1866850"/>
            <a:chExt cx="68350" cy="58100"/>
          </a:xfrm>
        </p:grpSpPr>
        <p:sp>
          <p:nvSpPr>
            <p:cNvPr id="6179" name="Google Shape;6179;p134"/>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0" name="Google Shape;6180;p134"/>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81" name="Google Shape;6181;p134"/>
          <p:cNvGrpSpPr/>
          <p:nvPr/>
        </p:nvGrpSpPr>
        <p:grpSpPr>
          <a:xfrm>
            <a:off x="7451186" y="2576286"/>
            <a:ext cx="162515" cy="90049"/>
            <a:chOff x="4791775" y="1877500"/>
            <a:chExt cx="66725" cy="36975"/>
          </a:xfrm>
        </p:grpSpPr>
        <p:sp>
          <p:nvSpPr>
            <p:cNvPr id="6182" name="Google Shape;6182;p134"/>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3" name="Google Shape;6183;p134"/>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84" name="Google Shape;6184;p134"/>
          <p:cNvGrpSpPr/>
          <p:nvPr/>
        </p:nvGrpSpPr>
        <p:grpSpPr>
          <a:xfrm>
            <a:off x="7772899" y="2576286"/>
            <a:ext cx="144979" cy="90049"/>
            <a:chOff x="4923925" y="1877500"/>
            <a:chExt cx="59525" cy="36975"/>
          </a:xfrm>
        </p:grpSpPr>
        <p:sp>
          <p:nvSpPr>
            <p:cNvPr id="6185" name="Google Shape;6185;p134"/>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6" name="Google Shape;6186;p134"/>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87" name="Google Shape;6187;p134"/>
          <p:cNvGrpSpPr/>
          <p:nvPr/>
        </p:nvGrpSpPr>
        <p:grpSpPr>
          <a:xfrm>
            <a:off x="8067390" y="2558477"/>
            <a:ext cx="141447" cy="125667"/>
            <a:chOff x="5058450" y="1870100"/>
            <a:chExt cx="58075" cy="51600"/>
          </a:xfrm>
        </p:grpSpPr>
        <p:sp>
          <p:nvSpPr>
            <p:cNvPr id="6188" name="Google Shape;6188;p134"/>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9" name="Google Shape;6189;p134"/>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0" name="Google Shape;6190;p134"/>
          <p:cNvGrpSpPr/>
          <p:nvPr/>
        </p:nvGrpSpPr>
        <p:grpSpPr>
          <a:xfrm>
            <a:off x="7481905" y="2980885"/>
            <a:ext cx="101077" cy="107645"/>
            <a:chOff x="4811425" y="2065025"/>
            <a:chExt cx="41500" cy="44200"/>
          </a:xfrm>
        </p:grpSpPr>
        <p:sp>
          <p:nvSpPr>
            <p:cNvPr id="6191" name="Google Shape;6191;p134"/>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2" name="Google Shape;6192;p134"/>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3" name="Google Shape;6193;p134"/>
          <p:cNvGrpSpPr/>
          <p:nvPr/>
        </p:nvGrpSpPr>
        <p:grpSpPr>
          <a:xfrm>
            <a:off x="7774342" y="2981098"/>
            <a:ext cx="120867" cy="107218"/>
            <a:chOff x="4929875" y="2065025"/>
            <a:chExt cx="49625" cy="44025"/>
          </a:xfrm>
        </p:grpSpPr>
        <p:sp>
          <p:nvSpPr>
            <p:cNvPr id="6194" name="Google Shape;6194;p134"/>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5" name="Google Shape;6195;p134"/>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6" name="Google Shape;6196;p134"/>
          <p:cNvGrpSpPr/>
          <p:nvPr/>
        </p:nvGrpSpPr>
        <p:grpSpPr>
          <a:xfrm>
            <a:off x="8103011" y="2984112"/>
            <a:ext cx="70206" cy="101191"/>
            <a:chOff x="5083925" y="2066350"/>
            <a:chExt cx="28825" cy="41550"/>
          </a:xfrm>
        </p:grpSpPr>
        <p:sp>
          <p:nvSpPr>
            <p:cNvPr id="6197" name="Google Shape;6197;p134"/>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8" name="Google Shape;6198;p134"/>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9" name="Google Shape;6199;p134"/>
          <p:cNvGrpSpPr/>
          <p:nvPr/>
        </p:nvGrpSpPr>
        <p:grpSpPr>
          <a:xfrm>
            <a:off x="7134565" y="2999759"/>
            <a:ext cx="181026" cy="69896"/>
            <a:chOff x="4659775" y="2072775"/>
            <a:chExt cx="74325" cy="28700"/>
          </a:xfrm>
        </p:grpSpPr>
        <p:sp>
          <p:nvSpPr>
            <p:cNvPr id="6200" name="Google Shape;6200;p134"/>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1" name="Google Shape;6201;p134"/>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2" name="Google Shape;6202;p134"/>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03" name="Google Shape;6203;p134"/>
          <p:cNvGrpSpPr/>
          <p:nvPr/>
        </p:nvGrpSpPr>
        <p:grpSpPr>
          <a:xfrm>
            <a:off x="8054421" y="2790324"/>
            <a:ext cx="167387" cy="89197"/>
            <a:chOff x="4662475" y="1976500"/>
            <a:chExt cx="68725" cy="36625"/>
          </a:xfrm>
        </p:grpSpPr>
        <p:sp>
          <p:nvSpPr>
            <p:cNvPr id="6204" name="Google Shape;6204;p134"/>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5" name="Google Shape;6205;p134"/>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6" name="Google Shape;6206;p134"/>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07" name="Google Shape;6207;p134"/>
          <p:cNvGrpSpPr/>
          <p:nvPr/>
        </p:nvGrpSpPr>
        <p:grpSpPr>
          <a:xfrm>
            <a:off x="7751326" y="2793764"/>
            <a:ext cx="166899" cy="82317"/>
            <a:chOff x="4920150" y="1977875"/>
            <a:chExt cx="68525" cy="33800"/>
          </a:xfrm>
        </p:grpSpPr>
        <p:sp>
          <p:nvSpPr>
            <p:cNvPr id="6208" name="Google Shape;6208;p134"/>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9" name="Google Shape;6209;p134"/>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0" name="Google Shape;6210;p134"/>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1" name="Google Shape;6211;p134"/>
          <p:cNvGrpSpPr/>
          <p:nvPr/>
        </p:nvGrpSpPr>
        <p:grpSpPr>
          <a:xfrm>
            <a:off x="7162483" y="3197682"/>
            <a:ext cx="125190" cy="127859"/>
            <a:chOff x="4676550" y="2160575"/>
            <a:chExt cx="51400" cy="52500"/>
          </a:xfrm>
        </p:grpSpPr>
        <p:sp>
          <p:nvSpPr>
            <p:cNvPr id="6212" name="Google Shape;6212;p134"/>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3" name="Google Shape;6213;p134"/>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4" name="Google Shape;6214;p134"/>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5" name="Google Shape;6215;p134"/>
          <p:cNvGrpSpPr/>
          <p:nvPr/>
        </p:nvGrpSpPr>
        <p:grpSpPr>
          <a:xfrm>
            <a:off x="7459741" y="3204714"/>
            <a:ext cx="145405" cy="113794"/>
            <a:chOff x="4768325" y="2163475"/>
            <a:chExt cx="59700" cy="46725"/>
          </a:xfrm>
        </p:grpSpPr>
        <p:sp>
          <p:nvSpPr>
            <p:cNvPr id="6216" name="Google Shape;6216;p134"/>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7" name="Google Shape;6217;p134"/>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18" name="Google Shape;6218;p134"/>
          <p:cNvSpPr/>
          <p:nvPr/>
        </p:nvSpPr>
        <p:spPr>
          <a:xfrm>
            <a:off x="7791696" y="3196221"/>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9" name="Google Shape;6219;p134"/>
          <p:cNvSpPr/>
          <p:nvPr/>
        </p:nvSpPr>
        <p:spPr>
          <a:xfrm>
            <a:off x="8064072" y="4203306"/>
            <a:ext cx="148084" cy="162989"/>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0" name="Google Shape;6220;p134"/>
          <p:cNvSpPr/>
          <p:nvPr/>
        </p:nvSpPr>
        <p:spPr>
          <a:xfrm>
            <a:off x="7165528" y="3431527"/>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1" name="Google Shape;6221;p134"/>
          <p:cNvSpPr/>
          <p:nvPr/>
        </p:nvSpPr>
        <p:spPr>
          <a:xfrm>
            <a:off x="7133499" y="4219136"/>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2" name="Google Shape;6222;p134"/>
          <p:cNvSpPr/>
          <p:nvPr/>
        </p:nvSpPr>
        <p:spPr>
          <a:xfrm>
            <a:off x="7150823" y="3700780"/>
            <a:ext cx="148511" cy="11251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3" name="Google Shape;6223;p134"/>
          <p:cNvSpPr/>
          <p:nvPr/>
        </p:nvSpPr>
        <p:spPr>
          <a:xfrm>
            <a:off x="7784572" y="3682697"/>
            <a:ext cx="100408" cy="14868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24" name="Google Shape;6224;p134"/>
          <p:cNvGrpSpPr/>
          <p:nvPr/>
        </p:nvGrpSpPr>
        <p:grpSpPr>
          <a:xfrm>
            <a:off x="7476059" y="3459808"/>
            <a:ext cx="112768" cy="106853"/>
            <a:chOff x="4768575" y="2253950"/>
            <a:chExt cx="46300" cy="43875"/>
          </a:xfrm>
        </p:grpSpPr>
        <p:sp>
          <p:nvSpPr>
            <p:cNvPr id="6225" name="Google Shape;6225;p134"/>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6" name="Google Shape;6226;p134"/>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7" name="Google Shape;6227;p134"/>
          <p:cNvGrpSpPr/>
          <p:nvPr/>
        </p:nvGrpSpPr>
        <p:grpSpPr>
          <a:xfrm>
            <a:off x="7775682" y="3948834"/>
            <a:ext cx="118187" cy="146246"/>
            <a:chOff x="4960900" y="2433225"/>
            <a:chExt cx="48525" cy="60050"/>
          </a:xfrm>
        </p:grpSpPr>
        <p:sp>
          <p:nvSpPr>
            <p:cNvPr id="6228" name="Google Shape;6228;p134"/>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9" name="Google Shape;6229;p134"/>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0" name="Google Shape;6230;p134"/>
          <p:cNvGrpSpPr/>
          <p:nvPr/>
        </p:nvGrpSpPr>
        <p:grpSpPr>
          <a:xfrm>
            <a:off x="7464247" y="4212895"/>
            <a:ext cx="136394" cy="143810"/>
            <a:chOff x="4854075" y="2527625"/>
            <a:chExt cx="56000" cy="59050"/>
          </a:xfrm>
        </p:grpSpPr>
        <p:sp>
          <p:nvSpPr>
            <p:cNvPr id="6231" name="Google Shape;6231;p134"/>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2" name="Google Shape;6232;p134"/>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33" name="Google Shape;6233;p134"/>
          <p:cNvSpPr/>
          <p:nvPr/>
        </p:nvSpPr>
        <p:spPr>
          <a:xfrm>
            <a:off x="7479500" y="3955623"/>
            <a:ext cx="105888" cy="132668"/>
          </a:xfrm>
          <a:custGeom>
            <a:avLst/>
            <a:gdLst/>
            <a:ahLst/>
            <a:cxnLst/>
            <a:rect l="l" t="t" r="r" b="b"/>
            <a:pathLst>
              <a:path w="1739" h="2179" extrusionOk="0">
                <a:moveTo>
                  <a:pt x="1" y="1"/>
                </a:moveTo>
                <a:lnTo>
                  <a:pt x="1" y="2179"/>
                </a:lnTo>
                <a:lnTo>
                  <a:pt x="758" y="2179"/>
                </a:lnTo>
                <a:lnTo>
                  <a:pt x="1739" y="1090"/>
                </a:lnTo>
                <a:lnTo>
                  <a:pt x="75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4" name="Google Shape;6234;p134"/>
          <p:cNvSpPr/>
          <p:nvPr/>
        </p:nvSpPr>
        <p:spPr>
          <a:xfrm>
            <a:off x="8058166" y="3195277"/>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5" name="Google Shape;6235;p134"/>
          <p:cNvSpPr/>
          <p:nvPr/>
        </p:nvSpPr>
        <p:spPr>
          <a:xfrm>
            <a:off x="7157429" y="3955623"/>
            <a:ext cx="135298" cy="132668"/>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36" name="Google Shape;6236;p134"/>
          <p:cNvGrpSpPr/>
          <p:nvPr/>
        </p:nvGrpSpPr>
        <p:grpSpPr>
          <a:xfrm>
            <a:off x="8088458" y="3676639"/>
            <a:ext cx="99312" cy="160797"/>
            <a:chOff x="5059700" y="2334775"/>
            <a:chExt cx="40775" cy="66025"/>
          </a:xfrm>
        </p:grpSpPr>
        <p:sp>
          <p:nvSpPr>
            <p:cNvPr id="6237" name="Google Shape;6237;p134"/>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8" name="Google Shape;6238;p134"/>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9" name="Google Shape;6239;p134"/>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0" name="Google Shape;6240;p134"/>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1" name="Google Shape;6241;p134"/>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2" name="Google Shape;6242;p134"/>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3" name="Google Shape;6243;p134"/>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4" name="Google Shape;6244;p134"/>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5" name="Google Shape;6245;p134"/>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6" name="Google Shape;6246;p134"/>
          <p:cNvGrpSpPr/>
          <p:nvPr/>
        </p:nvGrpSpPr>
        <p:grpSpPr>
          <a:xfrm>
            <a:off x="8045622" y="3941771"/>
            <a:ext cx="184984" cy="160371"/>
            <a:chOff x="5037700" y="2430325"/>
            <a:chExt cx="75950" cy="65850"/>
          </a:xfrm>
        </p:grpSpPr>
        <p:sp>
          <p:nvSpPr>
            <p:cNvPr id="6247" name="Google Shape;6247;p134"/>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8" name="Google Shape;6248;p134"/>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9" name="Google Shape;6249;p134"/>
          <p:cNvGrpSpPr/>
          <p:nvPr/>
        </p:nvGrpSpPr>
        <p:grpSpPr>
          <a:xfrm>
            <a:off x="7465128" y="3708223"/>
            <a:ext cx="173014" cy="97629"/>
            <a:chOff x="4756975" y="2341800"/>
            <a:chExt cx="91975" cy="51925"/>
          </a:xfrm>
        </p:grpSpPr>
        <p:sp>
          <p:nvSpPr>
            <p:cNvPr id="6250" name="Google Shape;6250;p134"/>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1" name="Google Shape;6251;p134"/>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2" name="Google Shape;6252;p134"/>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3" name="Google Shape;6253;p134"/>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4" name="Google Shape;6254;p134"/>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5" name="Google Shape;6255;p134"/>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6" name="Google Shape;6256;p134"/>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7" name="Google Shape;6257;p134"/>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8" name="Google Shape;6258;p134"/>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9" name="Google Shape;6259;p134"/>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0" name="Google Shape;6260;p134"/>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1" name="Google Shape;6261;p134"/>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2" name="Google Shape;6262;p134"/>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3" name="Google Shape;6263;p134"/>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4" name="Google Shape;6264;p134"/>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5" name="Google Shape;6265;p134"/>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6" name="Google Shape;6266;p134"/>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7" name="Google Shape;6267;p134"/>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8" name="Google Shape;6268;p134"/>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9" name="Google Shape;6269;p134"/>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0" name="Google Shape;6270;p134"/>
          <p:cNvGrpSpPr/>
          <p:nvPr/>
        </p:nvGrpSpPr>
        <p:grpSpPr>
          <a:xfrm>
            <a:off x="7732065" y="4196920"/>
            <a:ext cx="212497" cy="175761"/>
            <a:chOff x="4943575" y="2516350"/>
            <a:chExt cx="98675" cy="81700"/>
          </a:xfrm>
        </p:grpSpPr>
        <p:sp>
          <p:nvSpPr>
            <p:cNvPr id="6271" name="Google Shape;6271;p134"/>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2" name="Google Shape;6272;p134"/>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3" name="Google Shape;6273;p134"/>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4" name="Google Shape;6274;p134"/>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5" name="Google Shape;6275;p134"/>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6" name="Google Shape;6276;p134"/>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7" name="Google Shape;6277;p134"/>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8" name="Google Shape;6278;p134"/>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9" name="Google Shape;6279;p134"/>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0" name="Google Shape;6280;p134"/>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1" name="Google Shape;6281;p134"/>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2" name="Google Shape;6282;p134"/>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3" name="Google Shape;6283;p134"/>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4" name="Google Shape;6284;p134"/>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5" name="Google Shape;6285;p134"/>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6" name="Google Shape;6286;p134"/>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7" name="Google Shape;6287;p134"/>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8" name="Google Shape;6288;p134"/>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9" name="Google Shape;6289;p134"/>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0" name="Google Shape;6290;p134"/>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1" name="Google Shape;6291;p134"/>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2" name="Google Shape;6292;p134"/>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3" name="Google Shape;6293;p134"/>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4" name="Google Shape;6294;p134"/>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5" name="Google Shape;6295;p134"/>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6" name="Google Shape;6296;p134"/>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7" name="Google Shape;6297;p134"/>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8" name="Google Shape;6298;p134"/>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9" name="Google Shape;6299;p134"/>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0" name="Google Shape;6300;p134"/>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1" name="Google Shape;6301;p134"/>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2" name="Google Shape;6302;p134"/>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3" name="Google Shape;6303;p134"/>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4" name="Google Shape;6304;p134"/>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5" name="Google Shape;6305;p134"/>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6" name="Google Shape;6306;p134"/>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7" name="Google Shape;6307;p134"/>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8" name="Google Shape;6308;p134"/>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9" name="Google Shape;6309;p134"/>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0" name="Google Shape;6310;p134"/>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1" name="Google Shape;6311;p134"/>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2" name="Google Shape;6312;p134"/>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3" name="Google Shape;6313;p134"/>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4" name="Google Shape;6314;p134"/>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5" name="Google Shape;6315;p134"/>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6" name="Google Shape;6316;p134"/>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7" name="Google Shape;6317;p134"/>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8" name="Google Shape;6318;p134"/>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9" name="Google Shape;6319;p134"/>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0" name="Google Shape;6320;p134"/>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1" name="Google Shape;6321;p134"/>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2" name="Google Shape;6322;p134"/>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3" name="Google Shape;6323;p134"/>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4" name="Google Shape;6324;p134"/>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5" name="Google Shape;6325;p134"/>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6" name="Google Shape;6326;p134"/>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7" name="Google Shape;6327;p134"/>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8" name="Google Shape;6328;p134"/>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9" name="Google Shape;6329;p134"/>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0" name="Google Shape;6330;p134"/>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1" name="Google Shape;6331;p134"/>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2" name="Google Shape;6332;p134"/>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3" name="Google Shape;6333;p134"/>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4" name="Google Shape;6334;p134"/>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5" name="Google Shape;6335;p134"/>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6" name="Google Shape;6336;p134"/>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7" name="Google Shape;6337;p134"/>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8" name="Google Shape;6338;p134"/>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9" name="Google Shape;6339;p134"/>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0" name="Google Shape;6340;p134"/>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1" name="Google Shape;6341;p134"/>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2" name="Google Shape;6342;p134"/>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3" name="Google Shape;6343;p134"/>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4" name="Google Shape;6344;p134"/>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5" name="Google Shape;6345;p134"/>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6" name="Google Shape;6346;p134"/>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7" name="Google Shape;6347;p134"/>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8" name="Google Shape;6348;p134"/>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9" name="Google Shape;6349;p134"/>
          <p:cNvGrpSpPr/>
          <p:nvPr/>
        </p:nvGrpSpPr>
        <p:grpSpPr>
          <a:xfrm>
            <a:off x="1990126" y="3423163"/>
            <a:ext cx="965351" cy="134611"/>
            <a:chOff x="4411970" y="2962952"/>
            <a:chExt cx="706544" cy="104212"/>
          </a:xfrm>
        </p:grpSpPr>
        <p:sp>
          <p:nvSpPr>
            <p:cNvPr id="6350" name="Google Shape;6350;p134"/>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1" name="Google Shape;6351;p134"/>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2" name="Google Shape;6352;p134"/>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3" name="Google Shape;6353;p134"/>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solidFill>
              <a:srgbClr val="E0E7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4" name="Google Shape;6354;p134"/>
          <p:cNvGrpSpPr/>
          <p:nvPr/>
        </p:nvGrpSpPr>
        <p:grpSpPr>
          <a:xfrm>
            <a:off x="1990126" y="3012077"/>
            <a:ext cx="960158" cy="289172"/>
            <a:chOff x="4411970" y="2726085"/>
            <a:chExt cx="643107" cy="193659"/>
          </a:xfrm>
        </p:grpSpPr>
        <p:sp>
          <p:nvSpPr>
            <p:cNvPr id="6355" name="Google Shape;6355;p134"/>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6" name="Google Shape;6356;p134"/>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7" name="Google Shape;6357;p134"/>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8" name="Google Shape;6358;p134"/>
          <p:cNvGrpSpPr/>
          <p:nvPr/>
        </p:nvGrpSpPr>
        <p:grpSpPr>
          <a:xfrm>
            <a:off x="993018" y="3278187"/>
            <a:ext cx="833173" cy="259209"/>
            <a:chOff x="4411970" y="4340222"/>
            <a:chExt cx="779467" cy="242683"/>
          </a:xfrm>
        </p:grpSpPr>
        <p:sp>
          <p:nvSpPr>
            <p:cNvPr id="6359" name="Google Shape;6359;p134"/>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0" name="Google Shape;6360;p134"/>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1" name="Google Shape;6361;p134"/>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2" name="Google Shape;6362;p134"/>
          <p:cNvGrpSpPr/>
          <p:nvPr/>
        </p:nvGrpSpPr>
        <p:grpSpPr>
          <a:xfrm>
            <a:off x="1990126" y="2673933"/>
            <a:ext cx="965160" cy="216230"/>
            <a:chOff x="4411970" y="2468674"/>
            <a:chExt cx="747317" cy="167425"/>
          </a:xfrm>
        </p:grpSpPr>
        <p:sp>
          <p:nvSpPr>
            <p:cNvPr id="6363" name="Google Shape;6363;p134"/>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4" name="Google Shape;6364;p134"/>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5" name="Google Shape;6365;p134"/>
          <p:cNvGrpSpPr/>
          <p:nvPr/>
        </p:nvGrpSpPr>
        <p:grpSpPr>
          <a:xfrm>
            <a:off x="988873" y="2578650"/>
            <a:ext cx="810451" cy="319148"/>
            <a:chOff x="4411970" y="3686602"/>
            <a:chExt cx="797845" cy="314215"/>
          </a:xfrm>
        </p:grpSpPr>
        <p:sp>
          <p:nvSpPr>
            <p:cNvPr id="6366" name="Google Shape;6366;p134"/>
            <p:cNvSpPr/>
            <p:nvPr/>
          </p:nvSpPr>
          <p:spPr>
            <a:xfrm>
              <a:off x="4411970" y="3780383"/>
              <a:ext cx="797845" cy="220435"/>
            </a:xfrm>
            <a:custGeom>
              <a:avLst/>
              <a:gdLst/>
              <a:ahLst/>
              <a:cxnLst/>
              <a:rect l="l" t="t" r="r" b="b"/>
              <a:pathLst>
                <a:path w="17670" h="4882" extrusionOk="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7" name="Google Shape;6367;p134"/>
            <p:cNvSpPr/>
            <p:nvPr/>
          </p:nvSpPr>
          <p:spPr>
            <a:xfrm>
              <a:off x="4411970" y="3940447"/>
              <a:ext cx="60414" cy="60369"/>
            </a:xfrm>
            <a:custGeom>
              <a:avLst/>
              <a:gdLst/>
              <a:ahLst/>
              <a:cxnLst/>
              <a:rect l="l" t="t" r="r" b="b"/>
              <a:pathLst>
                <a:path w="1338" h="1337" extrusionOk="0">
                  <a:moveTo>
                    <a:pt x="1" y="1"/>
                  </a:moveTo>
                  <a:lnTo>
                    <a:pt x="1" y="1336"/>
                  </a:lnTo>
                  <a:lnTo>
                    <a:pt x="1338" y="1336"/>
                  </a:lnTo>
                  <a:lnTo>
                    <a:pt x="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8" name="Google Shape;6368;p134"/>
            <p:cNvSpPr/>
            <p:nvPr/>
          </p:nvSpPr>
          <p:spPr>
            <a:xfrm>
              <a:off x="4411970" y="3686602"/>
              <a:ext cx="228743" cy="228743"/>
            </a:xfrm>
            <a:custGeom>
              <a:avLst/>
              <a:gdLst/>
              <a:ahLst/>
              <a:cxnLst/>
              <a:rect l="l" t="t" r="r" b="b"/>
              <a:pathLst>
                <a:path w="5066" h="5066" extrusionOk="0">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9" name="Google Shape;6369;p134"/>
            <p:cNvSpPr/>
            <p:nvPr/>
          </p:nvSpPr>
          <p:spPr>
            <a:xfrm>
              <a:off x="4442628" y="3717261"/>
              <a:ext cx="167425" cy="167425"/>
            </a:xfrm>
            <a:custGeom>
              <a:avLst/>
              <a:gdLst/>
              <a:ahLst/>
              <a:cxnLst/>
              <a:rect l="l" t="t" r="r" b="b"/>
              <a:pathLst>
                <a:path w="3708" h="3708" extrusionOk="0">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0" name="Google Shape;6370;p134"/>
            <p:cNvSpPr/>
            <p:nvPr/>
          </p:nvSpPr>
          <p:spPr>
            <a:xfrm>
              <a:off x="4455090" y="3729723"/>
              <a:ext cx="142546" cy="142546"/>
            </a:xfrm>
            <a:custGeom>
              <a:avLst/>
              <a:gdLst/>
              <a:ahLst/>
              <a:cxnLst/>
              <a:rect l="l" t="t" r="r" b="b"/>
              <a:pathLst>
                <a:path w="3157" h="3157" extrusionOk="0">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71" name="Google Shape;6371;p134"/>
          <p:cNvSpPr/>
          <p:nvPr/>
        </p:nvSpPr>
        <p:spPr>
          <a:xfrm>
            <a:off x="981722" y="2987237"/>
            <a:ext cx="822545" cy="19583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72" name="Google Shape;6372;p134"/>
          <p:cNvGrpSpPr/>
          <p:nvPr/>
        </p:nvGrpSpPr>
        <p:grpSpPr>
          <a:xfrm>
            <a:off x="988970" y="2333174"/>
            <a:ext cx="1970333" cy="208784"/>
            <a:chOff x="6336019" y="3733725"/>
            <a:chExt cx="2566206" cy="351310"/>
          </a:xfrm>
        </p:grpSpPr>
        <p:sp>
          <p:nvSpPr>
            <p:cNvPr id="6373" name="Google Shape;6373;p134"/>
            <p:cNvSpPr/>
            <p:nvPr/>
          </p:nvSpPr>
          <p:spPr>
            <a:xfrm>
              <a:off x="6336019" y="3733735"/>
              <a:ext cx="1881300" cy="351300"/>
            </a:xfrm>
            <a:prstGeom prst="homePlate">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4" name="Google Shape;6374;p134"/>
            <p:cNvSpPr/>
            <p:nvPr/>
          </p:nvSpPr>
          <p:spPr>
            <a:xfrm>
              <a:off x="80985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5" name="Google Shape;6375;p134"/>
            <p:cNvSpPr/>
            <p:nvPr/>
          </p:nvSpPr>
          <p:spPr>
            <a:xfrm>
              <a:off x="83271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6" name="Google Shape;6376;p134"/>
            <p:cNvSpPr/>
            <p:nvPr/>
          </p:nvSpPr>
          <p:spPr>
            <a:xfrm>
              <a:off x="85557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7" name="Google Shape;6377;p134"/>
          <p:cNvGrpSpPr/>
          <p:nvPr/>
        </p:nvGrpSpPr>
        <p:grpSpPr>
          <a:xfrm>
            <a:off x="1990126" y="3940729"/>
            <a:ext cx="946551" cy="153200"/>
            <a:chOff x="4404545" y="3301592"/>
            <a:chExt cx="782403" cy="129272"/>
          </a:xfrm>
        </p:grpSpPr>
        <p:sp>
          <p:nvSpPr>
            <p:cNvPr id="6378" name="Google Shape;6378;p134"/>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9" name="Google Shape;6379;p134"/>
            <p:cNvSpPr/>
            <p:nvPr/>
          </p:nvSpPr>
          <p:spPr>
            <a:xfrm>
              <a:off x="4416034" y="3308320"/>
              <a:ext cx="120286" cy="11572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0" name="Google Shape;6380;p134"/>
          <p:cNvGrpSpPr/>
          <p:nvPr/>
        </p:nvGrpSpPr>
        <p:grpSpPr>
          <a:xfrm>
            <a:off x="1990126" y="3679688"/>
            <a:ext cx="962257" cy="139127"/>
            <a:chOff x="4411970" y="3131459"/>
            <a:chExt cx="710520" cy="117397"/>
          </a:xfrm>
        </p:grpSpPr>
        <p:sp>
          <p:nvSpPr>
            <p:cNvPr id="6381" name="Google Shape;6381;p134"/>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2" name="Google Shape;6382;p134"/>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83" name="Google Shape;6383;p134" descr="Timeline background shape"/>
          <p:cNvSpPr/>
          <p:nvPr/>
        </p:nvSpPr>
        <p:spPr>
          <a:xfrm>
            <a:off x="1990126" y="4215843"/>
            <a:ext cx="960300" cy="153000"/>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84" name="Google Shape;6384;p134"/>
          <p:cNvGrpSpPr/>
          <p:nvPr/>
        </p:nvGrpSpPr>
        <p:grpSpPr>
          <a:xfrm>
            <a:off x="990271" y="3614482"/>
            <a:ext cx="823838" cy="458988"/>
            <a:chOff x="4411970" y="1801825"/>
            <a:chExt cx="734586" cy="409262"/>
          </a:xfrm>
        </p:grpSpPr>
        <p:sp>
          <p:nvSpPr>
            <p:cNvPr id="6385" name="Google Shape;6385;p134"/>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6" name="Google Shape;6386;p134"/>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7" name="Google Shape;6387;p134"/>
          <p:cNvGrpSpPr/>
          <p:nvPr/>
        </p:nvGrpSpPr>
        <p:grpSpPr>
          <a:xfrm>
            <a:off x="990271" y="4162908"/>
            <a:ext cx="856348" cy="212039"/>
            <a:chOff x="4411970" y="2233974"/>
            <a:chExt cx="763574" cy="189068"/>
          </a:xfrm>
        </p:grpSpPr>
        <p:sp>
          <p:nvSpPr>
            <p:cNvPr id="6388" name="Google Shape;6388;p134"/>
            <p:cNvSpPr/>
            <p:nvPr/>
          </p:nvSpPr>
          <p:spPr>
            <a:xfrm>
              <a:off x="4411970" y="2278599"/>
              <a:ext cx="763574" cy="144443"/>
            </a:xfrm>
            <a:custGeom>
              <a:avLst/>
              <a:gdLst/>
              <a:ahLst/>
              <a:cxnLst/>
              <a:rect l="l" t="t" r="r" b="b"/>
              <a:pathLst>
                <a:path w="16911" h="3199" extrusionOk="0">
                  <a:moveTo>
                    <a:pt x="1" y="1"/>
                  </a:moveTo>
                  <a:lnTo>
                    <a:pt x="1" y="3198"/>
                  </a:lnTo>
                  <a:lnTo>
                    <a:pt x="16911" y="3198"/>
                  </a:lnTo>
                  <a:lnTo>
                    <a:pt x="1691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9" name="Google Shape;6389;p134"/>
            <p:cNvSpPr/>
            <p:nvPr/>
          </p:nvSpPr>
          <p:spPr>
            <a:xfrm>
              <a:off x="4411970" y="2233974"/>
              <a:ext cx="262291" cy="144443"/>
            </a:xfrm>
            <a:custGeom>
              <a:avLst/>
              <a:gdLst/>
              <a:ahLst/>
              <a:cxnLst/>
              <a:rect l="l" t="t" r="r" b="b"/>
              <a:pathLst>
                <a:path w="5809" h="3199" extrusionOk="0">
                  <a:moveTo>
                    <a:pt x="1" y="1"/>
                  </a:moveTo>
                  <a:lnTo>
                    <a:pt x="1" y="3198"/>
                  </a:lnTo>
                  <a:lnTo>
                    <a:pt x="5809" y="3198"/>
                  </a:lnTo>
                  <a:lnTo>
                    <a:pt x="419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0" name="Google Shape;6390;p134"/>
          <p:cNvGrpSpPr/>
          <p:nvPr/>
        </p:nvGrpSpPr>
        <p:grpSpPr>
          <a:xfrm>
            <a:off x="3100467" y="2338244"/>
            <a:ext cx="511602" cy="511602"/>
            <a:chOff x="5681300" y="2527788"/>
            <a:chExt cx="805800" cy="805800"/>
          </a:xfrm>
        </p:grpSpPr>
        <p:sp>
          <p:nvSpPr>
            <p:cNvPr id="6391" name="Google Shape;6391;p134"/>
            <p:cNvSpPr/>
            <p:nvPr/>
          </p:nvSpPr>
          <p:spPr>
            <a:xfrm>
              <a:off x="5681300" y="2527788"/>
              <a:ext cx="805800" cy="8058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2" name="Google Shape;6392;p134"/>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3" name="Google Shape;6393;p134"/>
          <p:cNvGrpSpPr/>
          <p:nvPr/>
        </p:nvGrpSpPr>
        <p:grpSpPr>
          <a:xfrm>
            <a:off x="3097662" y="3104827"/>
            <a:ext cx="513021" cy="512935"/>
            <a:chOff x="4049800" y="640400"/>
            <a:chExt cx="858900" cy="858900"/>
          </a:xfrm>
        </p:grpSpPr>
        <p:sp>
          <p:nvSpPr>
            <p:cNvPr id="6394" name="Google Shape;6394;p134"/>
            <p:cNvSpPr/>
            <p:nvPr/>
          </p:nvSpPr>
          <p:spPr>
            <a:xfrm>
              <a:off x="4049800" y="640400"/>
              <a:ext cx="858900" cy="858900"/>
            </a:xfrm>
            <a:prstGeom prst="donut">
              <a:avLst>
                <a:gd name="adj" fmla="val 25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5" name="Google Shape;6395;p134"/>
            <p:cNvSpPr/>
            <p:nvPr/>
          </p:nvSpPr>
          <p:spPr>
            <a:xfrm>
              <a:off x="4049800" y="640400"/>
              <a:ext cx="858900" cy="858900"/>
            </a:xfrm>
            <a:prstGeom prst="blockArc">
              <a:avLst>
                <a:gd name="adj1" fmla="val 7914150"/>
                <a:gd name="adj2" fmla="val 0"/>
                <a:gd name="adj3" fmla="val 25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6" name="Google Shape;6396;p134"/>
          <p:cNvGrpSpPr/>
          <p:nvPr/>
        </p:nvGrpSpPr>
        <p:grpSpPr>
          <a:xfrm>
            <a:off x="3014861" y="3756719"/>
            <a:ext cx="686489" cy="686585"/>
            <a:chOff x="5080188" y="927900"/>
            <a:chExt cx="961200" cy="961200"/>
          </a:xfrm>
        </p:grpSpPr>
        <p:sp>
          <p:nvSpPr>
            <p:cNvPr id="6397" name="Google Shape;6397;p134"/>
            <p:cNvSpPr/>
            <p:nvPr/>
          </p:nvSpPr>
          <p:spPr>
            <a:xfrm>
              <a:off x="5201900" y="1050116"/>
              <a:ext cx="716700" cy="716700"/>
            </a:xfrm>
            <a:prstGeom prst="donut">
              <a:avLst>
                <a:gd name="adj" fmla="val 4716"/>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8" name="Google Shape;6398;p134"/>
            <p:cNvSpPr/>
            <p:nvPr/>
          </p:nvSpPr>
          <p:spPr>
            <a:xfrm>
              <a:off x="5269594" y="1117818"/>
              <a:ext cx="581100" cy="581100"/>
            </a:xfrm>
            <a:prstGeom prst="donut">
              <a:avLst>
                <a:gd name="adj" fmla="val 5814"/>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9" name="Google Shape;6399;p134"/>
            <p:cNvSpPr/>
            <p:nvPr/>
          </p:nvSpPr>
          <p:spPr>
            <a:xfrm>
              <a:off x="5339279" y="1187526"/>
              <a:ext cx="441900" cy="441600"/>
            </a:xfrm>
            <a:prstGeom prst="donut">
              <a:avLst>
                <a:gd name="adj" fmla="val 7648"/>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0" name="Google Shape;6400;p134"/>
            <p:cNvSpPr/>
            <p:nvPr/>
          </p:nvSpPr>
          <p:spPr>
            <a:xfrm>
              <a:off x="5414892" y="1263155"/>
              <a:ext cx="290700" cy="290700"/>
            </a:xfrm>
            <a:prstGeom prst="donut">
              <a:avLst>
                <a:gd name="adj" fmla="val 10182"/>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1" name="Google Shape;6401;p134"/>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2" name="Google Shape;6402;p134"/>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3" name="Google Shape;6403;p134"/>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4" name="Google Shape;6404;p134"/>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5" name="Google Shape;6405;p134"/>
          <p:cNvGrpSpPr/>
          <p:nvPr/>
        </p:nvGrpSpPr>
        <p:grpSpPr>
          <a:xfrm>
            <a:off x="3798012" y="3849448"/>
            <a:ext cx="510373" cy="510937"/>
            <a:chOff x="7508249" y="1522825"/>
            <a:chExt cx="1326332" cy="1322987"/>
          </a:xfrm>
        </p:grpSpPr>
        <p:sp>
          <p:nvSpPr>
            <p:cNvPr id="6406" name="Google Shape;6406;p134"/>
            <p:cNvSpPr/>
            <p:nvPr/>
          </p:nvSpPr>
          <p:spPr>
            <a:xfrm>
              <a:off x="8036275" y="1522825"/>
              <a:ext cx="568251" cy="419545"/>
            </a:xfrm>
            <a:custGeom>
              <a:avLst/>
              <a:gdLst/>
              <a:ahLst/>
              <a:cxnLst/>
              <a:rect l="l" t="t" r="r" b="b"/>
              <a:pathLst>
                <a:path w="77683" h="57354" extrusionOk="0">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7" name="Google Shape;6407;p134"/>
            <p:cNvSpPr/>
            <p:nvPr/>
          </p:nvSpPr>
          <p:spPr>
            <a:xfrm>
              <a:off x="8358375" y="1649762"/>
              <a:ext cx="456039" cy="463215"/>
            </a:xfrm>
            <a:custGeom>
              <a:avLst/>
              <a:gdLst/>
              <a:ahLst/>
              <a:cxnLst/>
              <a:rect l="l" t="t" r="r" b="b"/>
              <a:pathLst>
                <a:path w="62343" h="63324" extrusionOk="0">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8" name="Google Shape;6408;p134"/>
            <p:cNvSpPr/>
            <p:nvPr/>
          </p:nvSpPr>
          <p:spPr>
            <a:xfrm>
              <a:off x="8465584" y="1980292"/>
              <a:ext cx="368998" cy="464042"/>
            </a:xfrm>
            <a:custGeom>
              <a:avLst/>
              <a:gdLst/>
              <a:ahLst/>
              <a:cxnLst/>
              <a:rect l="l" t="t" r="r" b="b"/>
              <a:pathLst>
                <a:path w="50444" h="63437" extrusionOk="0">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9" name="Google Shape;6409;p134"/>
            <p:cNvSpPr/>
            <p:nvPr/>
          </p:nvSpPr>
          <p:spPr>
            <a:xfrm>
              <a:off x="8334786" y="2284073"/>
              <a:ext cx="463522" cy="468043"/>
            </a:xfrm>
            <a:custGeom>
              <a:avLst/>
              <a:gdLst/>
              <a:ahLst/>
              <a:cxnLst/>
              <a:rect l="l" t="t" r="r" b="b"/>
              <a:pathLst>
                <a:path w="63366" h="63984" extrusionOk="0">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0" name="Google Shape;6410;p134"/>
            <p:cNvSpPr/>
            <p:nvPr/>
          </p:nvSpPr>
          <p:spPr>
            <a:xfrm>
              <a:off x="8110685" y="2444876"/>
              <a:ext cx="447276" cy="400935"/>
            </a:xfrm>
            <a:custGeom>
              <a:avLst/>
              <a:gdLst/>
              <a:ahLst/>
              <a:cxnLst/>
              <a:rect l="l" t="t" r="r" b="b"/>
              <a:pathLst>
                <a:path w="61145" h="54810" extrusionOk="0">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1" name="Google Shape;6411;p134"/>
            <p:cNvSpPr/>
            <p:nvPr/>
          </p:nvSpPr>
          <p:spPr>
            <a:xfrm>
              <a:off x="7734911" y="2426963"/>
              <a:ext cx="434445" cy="418813"/>
            </a:xfrm>
            <a:custGeom>
              <a:avLst/>
              <a:gdLst/>
              <a:ahLst/>
              <a:cxnLst/>
              <a:rect l="l" t="t" r="r" b="b"/>
              <a:pathLst>
                <a:path w="59391" h="57254" extrusionOk="0">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2" name="Google Shape;6412;p134"/>
            <p:cNvSpPr/>
            <p:nvPr/>
          </p:nvSpPr>
          <p:spPr>
            <a:xfrm>
              <a:off x="7525051" y="2256329"/>
              <a:ext cx="455242" cy="463215"/>
            </a:xfrm>
            <a:custGeom>
              <a:avLst/>
              <a:gdLst/>
              <a:ahLst/>
              <a:cxnLst/>
              <a:rect l="l" t="t" r="r" b="b"/>
              <a:pathLst>
                <a:path w="62234" h="63324" extrusionOk="0">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3" name="Google Shape;6413;p134"/>
            <p:cNvSpPr/>
            <p:nvPr/>
          </p:nvSpPr>
          <p:spPr>
            <a:xfrm>
              <a:off x="7508249" y="1924972"/>
              <a:ext cx="365633" cy="464042"/>
            </a:xfrm>
            <a:custGeom>
              <a:avLst/>
              <a:gdLst/>
              <a:ahLst/>
              <a:cxnLst/>
              <a:rect l="l" t="t" r="r" b="b"/>
              <a:pathLst>
                <a:path w="49984" h="63437" extrusionOk="0">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4" name="Google Shape;6414;p134"/>
            <p:cNvSpPr/>
            <p:nvPr/>
          </p:nvSpPr>
          <p:spPr>
            <a:xfrm>
              <a:off x="7540418" y="1617212"/>
              <a:ext cx="464261" cy="468058"/>
            </a:xfrm>
            <a:custGeom>
              <a:avLst/>
              <a:gdLst/>
              <a:ahLst/>
              <a:cxnLst/>
              <a:rect l="l" t="t" r="r" b="b"/>
              <a:pathLst>
                <a:path w="63467" h="63986" extrusionOk="0">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5" name="Google Shape;6415;p134"/>
            <p:cNvSpPr/>
            <p:nvPr/>
          </p:nvSpPr>
          <p:spPr>
            <a:xfrm>
              <a:off x="7780728" y="1524076"/>
              <a:ext cx="374828" cy="400379"/>
            </a:xfrm>
            <a:custGeom>
              <a:avLst/>
              <a:gdLst/>
              <a:ahLst/>
              <a:cxnLst/>
              <a:rect l="l" t="t" r="r" b="b"/>
              <a:pathLst>
                <a:path w="51241" h="54734" extrusionOk="0">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6" name="Google Shape;6416;p134"/>
          <p:cNvGrpSpPr/>
          <p:nvPr/>
        </p:nvGrpSpPr>
        <p:grpSpPr>
          <a:xfrm>
            <a:off x="4489605" y="3850853"/>
            <a:ext cx="492652" cy="503348"/>
            <a:chOff x="6039282" y="1042577"/>
            <a:chExt cx="734315" cy="731929"/>
          </a:xfrm>
        </p:grpSpPr>
        <p:sp>
          <p:nvSpPr>
            <p:cNvPr id="6417" name="Google Shape;6417;p134"/>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8" name="Google Shape;6418;p134"/>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9" name="Google Shape;6419;p134"/>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0" name="Google Shape;6420;p134"/>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1" name="Google Shape;6421;p134"/>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2" name="Google Shape;6422;p134"/>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3" name="Google Shape;6423;p134"/>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4" name="Google Shape;6424;p134"/>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5" name="Google Shape;6425;p134"/>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6" name="Google Shape;6426;p134"/>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7" name="Google Shape;6427;p134"/>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8" name="Google Shape;6428;p134"/>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9" name="Google Shape;6429;p134"/>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0" name="Google Shape;6430;p134"/>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1" name="Google Shape;6431;p134"/>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2" name="Google Shape;6432;p134"/>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3" name="Google Shape;6433;p134"/>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4" name="Google Shape;6434;p134"/>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5" name="Google Shape;6435;p134"/>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6" name="Google Shape;6436;p134"/>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7" name="Google Shape;6437;p134"/>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8" name="Google Shape;6438;p134"/>
          <p:cNvGrpSpPr/>
          <p:nvPr/>
        </p:nvGrpSpPr>
        <p:grpSpPr>
          <a:xfrm>
            <a:off x="5130019" y="2346894"/>
            <a:ext cx="483304" cy="504902"/>
            <a:chOff x="1825800" y="1651625"/>
            <a:chExt cx="568125" cy="591775"/>
          </a:xfrm>
        </p:grpSpPr>
        <p:sp>
          <p:nvSpPr>
            <p:cNvPr id="6439" name="Google Shape;6439;p134"/>
            <p:cNvSpPr/>
            <p:nvPr/>
          </p:nvSpPr>
          <p:spPr>
            <a:xfrm>
              <a:off x="1898925" y="1777225"/>
              <a:ext cx="370875" cy="370500"/>
            </a:xfrm>
            <a:custGeom>
              <a:avLst/>
              <a:gdLst/>
              <a:ahLst/>
              <a:cxnLst/>
              <a:rect l="l" t="t" r="r" b="b"/>
              <a:pathLst>
                <a:path w="14835" h="14820" extrusionOk="0">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0" name="Google Shape;6440;p134"/>
            <p:cNvSpPr/>
            <p:nvPr/>
          </p:nvSpPr>
          <p:spPr>
            <a:xfrm>
              <a:off x="2121325"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1" name="Google Shape;6441;p134"/>
            <p:cNvSpPr/>
            <p:nvPr/>
          </p:nvSpPr>
          <p:spPr>
            <a:xfrm>
              <a:off x="1825800" y="198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2" name="Google Shape;6442;p134"/>
            <p:cNvSpPr/>
            <p:nvPr/>
          </p:nvSpPr>
          <p:spPr>
            <a:xfrm>
              <a:off x="2121325" y="198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3" name="Google Shape;6443;p134"/>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4" name="Google Shape;6444;p134"/>
            <p:cNvSpPr/>
            <p:nvPr/>
          </p:nvSpPr>
          <p:spPr>
            <a:xfrm>
              <a:off x="1956875" y="1835225"/>
              <a:ext cx="254975" cy="254475"/>
            </a:xfrm>
            <a:custGeom>
              <a:avLst/>
              <a:gdLst/>
              <a:ahLst/>
              <a:cxnLst/>
              <a:rect l="l" t="t" r="r" b="b"/>
              <a:pathLst>
                <a:path w="10199" h="10179" extrusionOk="0">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45" name="Google Shape;6445;p134"/>
          <p:cNvSpPr/>
          <p:nvPr/>
        </p:nvSpPr>
        <p:spPr>
          <a:xfrm>
            <a:off x="7747607" y="3426066"/>
            <a:ext cx="174337" cy="174337"/>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6" name="Google Shape;6446;p134"/>
          <p:cNvSpPr/>
          <p:nvPr/>
        </p:nvSpPr>
        <p:spPr>
          <a:xfrm>
            <a:off x="8063864" y="3454885"/>
            <a:ext cx="148500" cy="11670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7" name="Google Shape;6447;p134"/>
          <p:cNvSpPr/>
          <p:nvPr/>
        </p:nvSpPr>
        <p:spPr>
          <a:xfrm>
            <a:off x="7165978" y="27758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8" name="Google Shape;6448;p134"/>
          <p:cNvSpPr/>
          <p:nvPr/>
        </p:nvSpPr>
        <p:spPr>
          <a:xfrm flipH="1">
            <a:off x="7473344" y="27758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9" name="Google Shape;6449;p134"/>
          <p:cNvSpPr txBox="1">
            <a:spLocks noGrp="1"/>
          </p:cNvSpPr>
          <p:nvPr>
            <p:ph type="title" idx="4294967295"/>
          </p:nvPr>
        </p:nvSpPr>
        <p:spPr>
          <a:xfrm>
            <a:off x="1068100" y="749106"/>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solidFill>
                  <a:schemeClr val="lt1"/>
                </a:solidFill>
                <a:latin typeface="Arial"/>
                <a:ea typeface="Arial"/>
                <a:cs typeface="Arial"/>
                <a:sym typeface="Arial"/>
              </a:rPr>
              <a:t>Use our editable graphic resources...</a:t>
            </a:r>
            <a:endParaRPr>
              <a:solidFill>
                <a:schemeClr val="lt1"/>
              </a:solidFill>
              <a:latin typeface="Arial"/>
              <a:ea typeface="Arial"/>
              <a:cs typeface="Arial"/>
              <a:sym typeface="Arial"/>
            </a:endParaRPr>
          </a:p>
          <a:p>
            <a:pPr marL="0" lvl="0" indent="0" algn="ctr" rtl="0">
              <a:spcBef>
                <a:spcPts val="0"/>
              </a:spcBef>
              <a:spcAft>
                <a:spcPts val="0"/>
              </a:spcAft>
              <a:buClr>
                <a:srgbClr val="000000"/>
              </a:buClr>
              <a:buSzPts val="1100"/>
              <a:buFont typeface="Arial"/>
              <a:buNone/>
            </a:pPr>
            <a:endParaRPr>
              <a:latin typeface="Arial"/>
              <a:ea typeface="Arial"/>
              <a:cs typeface="Arial"/>
              <a:sym typeface="Arial"/>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6453"/>
        <p:cNvGrpSpPr/>
        <p:nvPr/>
      </p:nvGrpSpPr>
      <p:grpSpPr>
        <a:xfrm>
          <a:off x="0" y="0"/>
          <a:ext cx="0" cy="0"/>
          <a:chOff x="0" y="0"/>
          <a:chExt cx="0" cy="0"/>
        </a:xfrm>
      </p:grpSpPr>
      <p:grpSp>
        <p:nvGrpSpPr>
          <p:cNvPr id="6454" name="Google Shape;6454;p135"/>
          <p:cNvGrpSpPr/>
          <p:nvPr/>
        </p:nvGrpSpPr>
        <p:grpSpPr>
          <a:xfrm>
            <a:off x="745571" y="1168666"/>
            <a:ext cx="2492868" cy="1379876"/>
            <a:chOff x="2654821" y="2311071"/>
            <a:chExt cx="2279715" cy="1262120"/>
          </a:xfrm>
        </p:grpSpPr>
        <p:grpSp>
          <p:nvGrpSpPr>
            <p:cNvPr id="6455" name="Google Shape;6455;p135"/>
            <p:cNvGrpSpPr/>
            <p:nvPr/>
          </p:nvGrpSpPr>
          <p:grpSpPr>
            <a:xfrm>
              <a:off x="4034269" y="2840745"/>
              <a:ext cx="40212" cy="36437"/>
              <a:chOff x="4293400" y="2574725"/>
              <a:chExt cx="84425" cy="80100"/>
            </a:xfrm>
          </p:grpSpPr>
          <p:sp>
            <p:nvSpPr>
              <p:cNvPr id="6456" name="Google Shape;6456;p135"/>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6457" name="Google Shape;6457;p135"/>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8" name="Google Shape;6458;p135"/>
            <p:cNvGrpSpPr/>
            <p:nvPr/>
          </p:nvGrpSpPr>
          <p:grpSpPr>
            <a:xfrm>
              <a:off x="3894606" y="2334874"/>
              <a:ext cx="913198" cy="518984"/>
              <a:chOff x="4000175" y="1462675"/>
              <a:chExt cx="1917275" cy="1140875"/>
            </a:xfrm>
          </p:grpSpPr>
          <p:sp>
            <p:nvSpPr>
              <p:cNvPr id="6459" name="Google Shape;6459;p135"/>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6460" name="Google Shape;6460;p135"/>
              <p:cNvGrpSpPr/>
              <p:nvPr/>
            </p:nvGrpSpPr>
            <p:grpSpPr>
              <a:xfrm>
                <a:off x="4000175" y="1462675"/>
                <a:ext cx="1917275" cy="1140875"/>
                <a:chOff x="4000175" y="1462675"/>
                <a:chExt cx="1917275" cy="1140875"/>
              </a:xfrm>
            </p:grpSpPr>
            <p:sp>
              <p:nvSpPr>
                <p:cNvPr id="6461" name="Google Shape;6461;p135"/>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6462" name="Google Shape;6462;p135"/>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3" name="Google Shape;6463;p135"/>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4" name="Google Shape;6464;p135"/>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5" name="Google Shape;6465;p135"/>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6466" name="Google Shape;6466;p135"/>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467" name="Google Shape;6467;p135"/>
            <p:cNvGrpSpPr/>
            <p:nvPr/>
          </p:nvGrpSpPr>
          <p:grpSpPr>
            <a:xfrm>
              <a:off x="3875768" y="2846704"/>
              <a:ext cx="44796" cy="47366"/>
              <a:chOff x="3960625" y="2587825"/>
              <a:chExt cx="94050" cy="104125"/>
            </a:xfrm>
          </p:grpSpPr>
          <p:sp>
            <p:nvSpPr>
              <p:cNvPr id="6468" name="Google Shape;6468;p135"/>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6469" name="Google Shape;6469;p135"/>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0" name="Google Shape;6470;p135"/>
            <p:cNvGrpSpPr/>
            <p:nvPr/>
          </p:nvGrpSpPr>
          <p:grpSpPr>
            <a:xfrm>
              <a:off x="3782759" y="2807162"/>
              <a:ext cx="82686" cy="85487"/>
              <a:chOff x="3765350" y="2500900"/>
              <a:chExt cx="173600" cy="187925"/>
            </a:xfrm>
          </p:grpSpPr>
          <p:sp>
            <p:nvSpPr>
              <p:cNvPr id="6471" name="Google Shape;6471;p135"/>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6472" name="Google Shape;6472;p135"/>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3" name="Google Shape;6473;p135"/>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4" name="Google Shape;6474;p135"/>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5" name="Google Shape;6475;p135"/>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6" name="Google Shape;6476;p135"/>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7" name="Google Shape;6477;p135"/>
            <p:cNvGrpSpPr/>
            <p:nvPr/>
          </p:nvGrpSpPr>
          <p:grpSpPr>
            <a:xfrm>
              <a:off x="3775674" y="2798496"/>
              <a:ext cx="40545" cy="23564"/>
              <a:chOff x="3750475" y="2481850"/>
              <a:chExt cx="85125" cy="51800"/>
            </a:xfrm>
          </p:grpSpPr>
          <p:sp>
            <p:nvSpPr>
              <p:cNvPr id="6478" name="Google Shape;6478;p135"/>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9" name="Google Shape;6479;p135"/>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6480" name="Google Shape;6480;p135"/>
            <p:cNvGrpSpPr/>
            <p:nvPr/>
          </p:nvGrpSpPr>
          <p:grpSpPr>
            <a:xfrm>
              <a:off x="3716946" y="2776024"/>
              <a:ext cx="81971" cy="76912"/>
              <a:chOff x="3627175" y="2432450"/>
              <a:chExt cx="172100" cy="169075"/>
            </a:xfrm>
          </p:grpSpPr>
          <p:sp>
            <p:nvSpPr>
              <p:cNvPr id="6481" name="Google Shape;6481;p135"/>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2" name="Google Shape;6482;p135"/>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6483" name="Google Shape;6483;p135"/>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6484" name="Google Shape;6484;p135"/>
            <p:cNvGrpSpPr/>
            <p:nvPr/>
          </p:nvGrpSpPr>
          <p:grpSpPr>
            <a:xfrm>
              <a:off x="3685682" y="2845624"/>
              <a:ext cx="29311" cy="45055"/>
              <a:chOff x="3561536" y="2585450"/>
              <a:chExt cx="61539" cy="99045"/>
            </a:xfrm>
          </p:grpSpPr>
          <p:sp>
            <p:nvSpPr>
              <p:cNvPr id="6485" name="Google Shape;6485;p135"/>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6" name="Google Shape;6486;p135"/>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6487" name="Google Shape;6487;p135"/>
            <p:cNvGrpSpPr/>
            <p:nvPr/>
          </p:nvGrpSpPr>
          <p:grpSpPr>
            <a:xfrm>
              <a:off x="3849905" y="2572252"/>
              <a:ext cx="74339" cy="119559"/>
              <a:chOff x="3906325" y="1984500"/>
              <a:chExt cx="156075" cy="262825"/>
            </a:xfrm>
          </p:grpSpPr>
          <p:sp>
            <p:nvSpPr>
              <p:cNvPr id="6488" name="Google Shape;6488;p135"/>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6489" name="Google Shape;6489;p135"/>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0" name="Google Shape;6490;p135"/>
            <p:cNvGrpSpPr/>
            <p:nvPr/>
          </p:nvGrpSpPr>
          <p:grpSpPr>
            <a:xfrm>
              <a:off x="2654821" y="2414345"/>
              <a:ext cx="667570" cy="558731"/>
              <a:chOff x="1397225" y="1637375"/>
              <a:chExt cx="1401575" cy="1228250"/>
            </a:xfrm>
          </p:grpSpPr>
          <p:sp>
            <p:nvSpPr>
              <p:cNvPr id="6491" name="Google Shape;6491;p135"/>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6492" name="Google Shape;6492;p135"/>
              <p:cNvGrpSpPr/>
              <p:nvPr/>
            </p:nvGrpSpPr>
            <p:grpSpPr>
              <a:xfrm>
                <a:off x="1397225" y="1637375"/>
                <a:ext cx="1398775" cy="1228250"/>
                <a:chOff x="1397225" y="1637375"/>
                <a:chExt cx="1398775" cy="1228250"/>
              </a:xfrm>
            </p:grpSpPr>
            <p:sp>
              <p:nvSpPr>
                <p:cNvPr id="6493" name="Google Shape;6493;p135"/>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4" name="Google Shape;6494;p135"/>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495" name="Google Shape;6495;p135"/>
            <p:cNvGrpSpPr/>
            <p:nvPr/>
          </p:nvGrpSpPr>
          <p:grpSpPr>
            <a:xfrm>
              <a:off x="3230417" y="3103734"/>
              <a:ext cx="282982" cy="280332"/>
              <a:chOff x="2605700" y="3152850"/>
              <a:chExt cx="594125" cy="616250"/>
            </a:xfrm>
          </p:grpSpPr>
          <p:sp>
            <p:nvSpPr>
              <p:cNvPr id="6496" name="Google Shape;6496;p135"/>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6497" name="Google Shape;6497;p135"/>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6498" name="Google Shape;6498;p135"/>
            <p:cNvGrpSpPr/>
            <p:nvPr/>
          </p:nvGrpSpPr>
          <p:grpSpPr>
            <a:xfrm>
              <a:off x="3265985" y="3226989"/>
              <a:ext cx="87151" cy="346202"/>
              <a:chOff x="2680375" y="3423800"/>
              <a:chExt cx="182975" cy="761050"/>
            </a:xfrm>
          </p:grpSpPr>
          <p:sp>
            <p:nvSpPr>
              <p:cNvPr id="6499" name="Google Shape;6499;p135"/>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6500" name="Google Shape;6500;p135"/>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1" name="Google Shape;6501;p135"/>
            <p:cNvGrpSpPr/>
            <p:nvPr/>
          </p:nvGrpSpPr>
          <p:grpSpPr>
            <a:xfrm>
              <a:off x="3855466" y="3289811"/>
              <a:ext cx="112514" cy="94210"/>
              <a:chOff x="3918000" y="3561900"/>
              <a:chExt cx="236225" cy="207100"/>
            </a:xfrm>
          </p:grpSpPr>
          <p:sp>
            <p:nvSpPr>
              <p:cNvPr id="6502" name="Google Shape;6502;p135"/>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6503" name="Google Shape;6503;p135"/>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04" name="Google Shape;6504;p135"/>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5" name="Google Shape;6505;p135"/>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6" name="Google Shape;6506;p135"/>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6507" name="Google Shape;6507;p135"/>
            <p:cNvGrpSpPr/>
            <p:nvPr/>
          </p:nvGrpSpPr>
          <p:grpSpPr>
            <a:xfrm>
              <a:off x="2905224" y="2311071"/>
              <a:ext cx="596721" cy="528992"/>
              <a:chOff x="1922950" y="1410350"/>
              <a:chExt cx="1252825" cy="1162875"/>
            </a:xfrm>
          </p:grpSpPr>
          <p:sp>
            <p:nvSpPr>
              <p:cNvPr id="6508" name="Google Shape;6508;p135"/>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9" name="Google Shape;6509;p135"/>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0" name="Google Shape;6510;p135"/>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1" name="Google Shape;6511;p135"/>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2" name="Google Shape;6512;p135"/>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3" name="Google Shape;6513;p135"/>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4" name="Google Shape;6514;p135"/>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5" name="Google Shape;6515;p135"/>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6" name="Google Shape;6516;p135"/>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7" name="Google Shape;6517;p135"/>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8" name="Google Shape;6518;p135"/>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9" name="Google Shape;6519;p135"/>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0" name="Google Shape;6520;p135"/>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1" name="Google Shape;6521;p135"/>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2" name="Google Shape;6522;p135"/>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3" name="Google Shape;6523;p135"/>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6524" name="Google Shape;6524;p135"/>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5" name="Google Shape;6525;p135"/>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6" name="Google Shape;6526;p135"/>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7" name="Google Shape;6527;p135"/>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8" name="Google Shape;6528;p135"/>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9" name="Google Shape;6529;p135"/>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0" name="Google Shape;6530;p135"/>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1" name="Google Shape;6531;p135"/>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2" name="Google Shape;6532;p135"/>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3" name="Google Shape;6533;p135"/>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4" name="Google Shape;6534;p135"/>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5" name="Google Shape;6535;p135"/>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6" name="Google Shape;6536;p135"/>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7" name="Google Shape;6537;p135"/>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8" name="Google Shape;6538;p135"/>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9" name="Google Shape;6539;p135"/>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0" name="Google Shape;6540;p135"/>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1" name="Google Shape;6541;p135"/>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2" name="Google Shape;6542;p135"/>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3" name="Google Shape;6543;p135"/>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6544" name="Google Shape;6544;p135"/>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6545" name="Google Shape;6545;p135"/>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46" name="Google Shape;6546;p135"/>
            <p:cNvGrpSpPr/>
            <p:nvPr/>
          </p:nvGrpSpPr>
          <p:grpSpPr>
            <a:xfrm>
              <a:off x="3280929" y="3294542"/>
              <a:ext cx="109894" cy="272224"/>
              <a:chOff x="2711750" y="3572300"/>
              <a:chExt cx="230725" cy="598425"/>
            </a:xfrm>
          </p:grpSpPr>
          <p:sp>
            <p:nvSpPr>
              <p:cNvPr id="6547" name="Google Shape;6547;p135"/>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8" name="Google Shape;6548;p135"/>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49" name="Google Shape;6549;p135"/>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50" name="Google Shape;6550;p135"/>
            <p:cNvGrpSpPr/>
            <p:nvPr/>
          </p:nvGrpSpPr>
          <p:grpSpPr>
            <a:xfrm>
              <a:off x="3790439" y="2408636"/>
              <a:ext cx="73017" cy="75684"/>
              <a:chOff x="3781475" y="1624825"/>
              <a:chExt cx="153300" cy="166375"/>
            </a:xfrm>
          </p:grpSpPr>
          <p:sp>
            <p:nvSpPr>
              <p:cNvPr id="6551" name="Google Shape;6551;p135"/>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2" name="Google Shape;6552;p135"/>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3" name="Google Shape;6553;p135"/>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4" name="Google Shape;6554;p135"/>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55" name="Google Shape;6555;p135"/>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6" name="Google Shape;6556;p135"/>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7" name="Google Shape;6557;p135"/>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8" name="Google Shape;6558;p135"/>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9" name="Google Shape;6559;p135"/>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0" name="Google Shape;6560;p135"/>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1" name="Google Shape;6561;p135"/>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62" name="Google Shape;6562;p135"/>
            <p:cNvGrpSpPr/>
            <p:nvPr/>
          </p:nvGrpSpPr>
          <p:grpSpPr>
            <a:xfrm>
              <a:off x="4403342" y="3107749"/>
              <a:ext cx="316680" cy="101374"/>
              <a:chOff x="5068275" y="3161675"/>
              <a:chExt cx="664875" cy="222850"/>
            </a:xfrm>
          </p:grpSpPr>
          <p:sp>
            <p:nvSpPr>
              <p:cNvPr id="6563" name="Google Shape;6563;p135"/>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4" name="Google Shape;6564;p135"/>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5" name="Google Shape;6565;p135"/>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6" name="Google Shape;6566;p135"/>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67" name="Google Shape;6567;p135"/>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8" name="Google Shape;6568;p135"/>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9" name="Google Shape;6569;p135"/>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0" name="Google Shape;6570;p135"/>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1" name="Google Shape;6571;p135"/>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2" name="Google Shape;6572;p135"/>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3" name="Google Shape;6573;p135"/>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4" name="Google Shape;6574;p135"/>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5" name="Google Shape;6575;p135"/>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6" name="Google Shape;6576;p135"/>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7" name="Google Shape;6577;p135"/>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8" name="Google Shape;6578;p135"/>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9" name="Google Shape;6579;p135"/>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0" name="Google Shape;6580;p135"/>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1" name="Google Shape;6581;p135"/>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2" name="Google Shape;6582;p135"/>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3" name="Google Shape;6583;p135"/>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4" name="Google Shape;6584;p135"/>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5" name="Google Shape;6585;p135"/>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6" name="Google Shape;6586;p135"/>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7" name="Google Shape;6587;p135"/>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8" name="Google Shape;6588;p135"/>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9" name="Google Shape;6589;p135"/>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0" name="Google Shape;6590;p135"/>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1" name="Google Shape;6591;p135"/>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2" name="Google Shape;6592;p135"/>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3" name="Google Shape;6593;p135"/>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4" name="Google Shape;6594;p135"/>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5" name="Google Shape;6595;p135"/>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96" name="Google Shape;6596;p135"/>
            <p:cNvGrpSpPr/>
            <p:nvPr/>
          </p:nvGrpSpPr>
          <p:grpSpPr>
            <a:xfrm>
              <a:off x="3697513" y="2707266"/>
              <a:ext cx="59549" cy="79733"/>
              <a:chOff x="3586375" y="2281300"/>
              <a:chExt cx="125025" cy="175275"/>
            </a:xfrm>
          </p:grpSpPr>
          <p:sp>
            <p:nvSpPr>
              <p:cNvPr id="6597" name="Google Shape;6597;p135"/>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8" name="Google Shape;6598;p135"/>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99" name="Google Shape;6599;p135"/>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00" name="Google Shape;6600;p135"/>
            <p:cNvGrpSpPr/>
            <p:nvPr/>
          </p:nvGrpSpPr>
          <p:grpSpPr>
            <a:xfrm>
              <a:off x="4513224" y="3221724"/>
              <a:ext cx="274563" cy="280321"/>
              <a:chOff x="5298975" y="3412225"/>
              <a:chExt cx="576450" cy="616225"/>
            </a:xfrm>
          </p:grpSpPr>
          <p:sp>
            <p:nvSpPr>
              <p:cNvPr id="6601" name="Google Shape;6601;p135"/>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6602" name="Google Shape;6602;p135"/>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3" name="Google Shape;6603;p135"/>
            <p:cNvGrpSpPr/>
            <p:nvPr/>
          </p:nvGrpSpPr>
          <p:grpSpPr>
            <a:xfrm>
              <a:off x="4824403" y="3421846"/>
              <a:ext cx="110132" cy="130647"/>
              <a:chOff x="5952300" y="3852150"/>
              <a:chExt cx="231225" cy="287200"/>
            </a:xfrm>
          </p:grpSpPr>
          <p:sp>
            <p:nvSpPr>
              <p:cNvPr id="6604" name="Google Shape;6604;p135"/>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5" name="Google Shape;6605;p135"/>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06" name="Google Shape;6606;p135"/>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7" name="Google Shape;6607;p135"/>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8" name="Google Shape;6608;p135"/>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9" name="Google Shape;6609;p135"/>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0" name="Google Shape;6610;p135"/>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1" name="Google Shape;6611;p135"/>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2" name="Google Shape;6612;p135"/>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3" name="Google Shape;6613;p135"/>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14" name="Google Shape;6614;p135"/>
            <p:cNvGrpSpPr/>
            <p:nvPr/>
          </p:nvGrpSpPr>
          <p:grpSpPr>
            <a:xfrm>
              <a:off x="4295710" y="3079670"/>
              <a:ext cx="14968" cy="27135"/>
              <a:chOff x="4842300" y="3099950"/>
              <a:chExt cx="31425" cy="59650"/>
            </a:xfrm>
          </p:grpSpPr>
          <p:sp>
            <p:nvSpPr>
              <p:cNvPr id="6615" name="Google Shape;6615;p135"/>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6" name="Google Shape;6616;p135"/>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7" name="Google Shape;6617;p135"/>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8" name="Google Shape;6618;p135"/>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19" name="Google Shape;6619;p135"/>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0" name="Google Shape;6620;p135"/>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1" name="Google Shape;6621;p135"/>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2" name="Google Shape;6622;p135"/>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3" name="Google Shape;6623;p135"/>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4" name="Google Shape;6624;p135"/>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5" name="Google Shape;6625;p135"/>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6" name="Google Shape;6626;p135"/>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27" name="Google Shape;6627;p135"/>
            <p:cNvGrpSpPr/>
            <p:nvPr/>
          </p:nvGrpSpPr>
          <p:grpSpPr>
            <a:xfrm>
              <a:off x="3831056" y="2816010"/>
              <a:ext cx="37378" cy="27612"/>
              <a:chOff x="3866750" y="2520350"/>
              <a:chExt cx="78475" cy="60700"/>
            </a:xfrm>
          </p:grpSpPr>
          <p:sp>
            <p:nvSpPr>
              <p:cNvPr id="6628" name="Google Shape;6628;p135"/>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9" name="Google Shape;6629;p135"/>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0" name="Google Shape;6630;p135"/>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1" name="Google Shape;6631;p135"/>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32" name="Google Shape;6632;p135"/>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3" name="Google Shape;6633;p135"/>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4" name="Google Shape;6634;p135"/>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5" name="Google Shape;6635;p135"/>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6" name="Google Shape;6636;p135"/>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7" name="Google Shape;6637;p135"/>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8" name="Google Shape;6638;p135"/>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9" name="Google Shape;6639;p135"/>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0" name="Google Shape;6640;p135"/>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1" name="Google Shape;6641;p135"/>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2" name="Google Shape;6642;p135"/>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3" name="Google Shape;6643;p135"/>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4" name="Google Shape;6644;p135"/>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5" name="Google Shape;6645;p135"/>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6" name="Google Shape;6646;p135"/>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7" name="Google Shape;6647;p135"/>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8" name="Google Shape;6648;p135"/>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6649" name="Google Shape;6649;p135"/>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0" name="Google Shape;6650;p135"/>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1" name="Google Shape;6651;p135"/>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2" name="Google Shape;6652;p135"/>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3" name="Google Shape;6653;p135"/>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4" name="Google Shape;6654;p135"/>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5" name="Google Shape;6655;p135"/>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6" name="Google Shape;6656;p135"/>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7" name="Google Shape;6657;p135"/>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8" name="Google Shape;6658;p135"/>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9" name="Google Shape;6659;p135"/>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0" name="Google Shape;6660;p135"/>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6661" name="Google Shape;6661;p135"/>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2" name="Google Shape;6662;p135"/>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3" name="Google Shape;6663;p135"/>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4" name="Google Shape;6664;p135"/>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5" name="Google Shape;6665;p135"/>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6" name="Google Shape;6666;p135"/>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7" name="Google Shape;6667;p135"/>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8" name="Google Shape;6668;p135"/>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9" name="Google Shape;6669;p135"/>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0" name="Google Shape;6670;p135"/>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1" name="Google Shape;6671;p135"/>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2" name="Google Shape;6672;p135"/>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3" name="Google Shape;6673;p135"/>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74" name="Google Shape;6674;p135"/>
            <p:cNvGrpSpPr/>
            <p:nvPr/>
          </p:nvGrpSpPr>
          <p:grpSpPr>
            <a:xfrm>
              <a:off x="3632736" y="3051591"/>
              <a:ext cx="63288" cy="45217"/>
              <a:chOff x="3450375" y="3038225"/>
              <a:chExt cx="132875" cy="99400"/>
            </a:xfrm>
          </p:grpSpPr>
          <p:sp>
            <p:nvSpPr>
              <p:cNvPr id="6675" name="Google Shape;6675;p135"/>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6" name="Google Shape;6676;p135"/>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77" name="Google Shape;6677;p135"/>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8" name="Google Shape;6678;p135"/>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9" name="Google Shape;6679;p135"/>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0" name="Google Shape;6680;p135"/>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1" name="Google Shape;6681;p135"/>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2" name="Google Shape;6682;p135"/>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3" name="Google Shape;6683;p135"/>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4" name="Google Shape;6684;p135"/>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5" name="Google Shape;6685;p135"/>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6686" name="Google Shape;6686;p135"/>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7" name="Google Shape;6687;p135"/>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8" name="Google Shape;6688;p135"/>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9" name="Google Shape;6689;p135"/>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0" name="Google Shape;6690;p135"/>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1" name="Google Shape;6691;p135"/>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2" name="Google Shape;6692;p135"/>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3" name="Google Shape;6693;p135"/>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4" name="Google Shape;6694;p135"/>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5" name="Google Shape;6695;p135"/>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6696" name="Google Shape;6696;p135"/>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7" name="Google Shape;6697;p135"/>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8" name="Google Shape;6698;p135"/>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9" name="Google Shape;6699;p135"/>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0" name="Google Shape;6700;p135"/>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1" name="Google Shape;6701;p135"/>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6702" name="Google Shape;6702;p135"/>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3" name="Google Shape;6703;p135"/>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4" name="Google Shape;6704;p135"/>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5" name="Google Shape;6705;p135"/>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6" name="Google Shape;6706;p135"/>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7" name="Google Shape;6707;p135"/>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8" name="Google Shape;6708;p135"/>
            <p:cNvSpPr/>
            <p:nvPr/>
          </p:nvSpPr>
          <p:spPr>
            <a:xfrm>
              <a:off x="4036853" y="2853608"/>
              <a:ext cx="1250" cy="1205"/>
            </a:xfrm>
            <a:custGeom>
              <a:avLst/>
              <a:gdLst/>
              <a:ahLst/>
              <a:cxnLst/>
              <a:rect l="l" t="t" r="r" b="b"/>
              <a:pathLst>
                <a:path w="105" h="106" fill="none" extrusionOk="0">
                  <a:moveTo>
                    <a:pt x="105" y="105"/>
                  </a:moveTo>
                  <a:lnTo>
                    <a:pt x="0" y="1"/>
                  </a:lnTo>
                </a:path>
              </a:pathLst>
            </a:custGeom>
            <a:solidFill>
              <a:srgbClr val="5F7D95"/>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9" name="Google Shape;6709;p135"/>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0" name="Google Shape;6710;p135"/>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1" name="Google Shape;6711;p135"/>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2" name="Google Shape;6712;p135"/>
          <p:cNvGrpSpPr/>
          <p:nvPr/>
        </p:nvGrpSpPr>
        <p:grpSpPr>
          <a:xfrm>
            <a:off x="3508906" y="1213377"/>
            <a:ext cx="2078182" cy="1366558"/>
            <a:chOff x="235800" y="830650"/>
            <a:chExt cx="6978450" cy="4588844"/>
          </a:xfrm>
        </p:grpSpPr>
        <p:sp>
          <p:nvSpPr>
            <p:cNvPr id="6713" name="Google Shape;6713;p135"/>
            <p:cNvSpPr/>
            <p:nvPr/>
          </p:nvSpPr>
          <p:spPr>
            <a:xfrm>
              <a:off x="235800" y="1224769"/>
              <a:ext cx="2592225" cy="4194725"/>
            </a:xfrm>
            <a:custGeom>
              <a:avLst/>
              <a:gdLst/>
              <a:ahLst/>
              <a:cxnLst/>
              <a:rect l="l" t="t" r="r" b="b"/>
              <a:pathLst>
                <a:path w="103689" h="167789" extrusionOk="0">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4" name="Google Shape;6714;p135"/>
            <p:cNvSpPr/>
            <p:nvPr/>
          </p:nvSpPr>
          <p:spPr>
            <a:xfrm>
              <a:off x="2370225" y="830650"/>
              <a:ext cx="1016975" cy="1158500"/>
            </a:xfrm>
            <a:custGeom>
              <a:avLst/>
              <a:gdLst/>
              <a:ahLst/>
              <a:cxnLst/>
              <a:rect l="l" t="t" r="r" b="b"/>
              <a:pathLst>
                <a:path w="40679" h="46340" extrusionOk="0">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5" name="Google Shape;6715;p135"/>
            <p:cNvSpPr/>
            <p:nvPr/>
          </p:nvSpPr>
          <p:spPr>
            <a:xfrm>
              <a:off x="3143325" y="1089650"/>
              <a:ext cx="4064350" cy="3503975"/>
            </a:xfrm>
            <a:custGeom>
              <a:avLst/>
              <a:gdLst/>
              <a:ahLst/>
              <a:cxnLst/>
              <a:rect l="l" t="t" r="r" b="b"/>
              <a:pathLst>
                <a:path w="162574" h="140159" extrusionOk="0">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6" name="Google Shape;6716;p135"/>
            <p:cNvSpPr/>
            <p:nvPr/>
          </p:nvSpPr>
          <p:spPr>
            <a:xfrm>
              <a:off x="6146600" y="3671525"/>
              <a:ext cx="342925" cy="189500"/>
            </a:xfrm>
            <a:custGeom>
              <a:avLst/>
              <a:gdLst/>
              <a:ahLst/>
              <a:cxnLst/>
              <a:rect l="l" t="t" r="r" b="b"/>
              <a:pathLst>
                <a:path w="13717" h="7580" extrusionOk="0">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7" name="Google Shape;6717;p135"/>
            <p:cNvSpPr/>
            <p:nvPr/>
          </p:nvSpPr>
          <p:spPr>
            <a:xfrm>
              <a:off x="5901600" y="3652500"/>
              <a:ext cx="558700" cy="402875"/>
            </a:xfrm>
            <a:custGeom>
              <a:avLst/>
              <a:gdLst/>
              <a:ahLst/>
              <a:cxnLst/>
              <a:rect l="l" t="t" r="r" b="b"/>
              <a:pathLst>
                <a:path w="22348" h="16115" extrusionOk="0">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8" name="Google Shape;6718;p135"/>
            <p:cNvSpPr/>
            <p:nvPr/>
          </p:nvSpPr>
          <p:spPr>
            <a:xfrm>
              <a:off x="6249675" y="4061675"/>
              <a:ext cx="964575" cy="811125"/>
            </a:xfrm>
            <a:custGeom>
              <a:avLst/>
              <a:gdLst/>
              <a:ahLst/>
              <a:cxnLst/>
              <a:rect l="l" t="t" r="r" b="b"/>
              <a:pathLst>
                <a:path w="38583" h="32445" extrusionOk="0">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9" name="Google Shape;6719;p135"/>
          <p:cNvGrpSpPr/>
          <p:nvPr/>
        </p:nvGrpSpPr>
        <p:grpSpPr>
          <a:xfrm>
            <a:off x="742628" y="3064442"/>
            <a:ext cx="2622876" cy="1333540"/>
            <a:chOff x="238125" y="1038125"/>
            <a:chExt cx="7146800" cy="3633625"/>
          </a:xfrm>
        </p:grpSpPr>
        <p:sp>
          <p:nvSpPr>
            <p:cNvPr id="6720" name="Google Shape;6720;p135"/>
            <p:cNvSpPr/>
            <p:nvPr/>
          </p:nvSpPr>
          <p:spPr>
            <a:xfrm>
              <a:off x="6256150" y="3780375"/>
              <a:ext cx="62400" cy="53425"/>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1" name="Google Shape;6721;p135"/>
            <p:cNvSpPr/>
            <p:nvPr/>
          </p:nvSpPr>
          <p:spPr>
            <a:xfrm>
              <a:off x="6256150" y="3856775"/>
              <a:ext cx="62200" cy="53250"/>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2" name="Google Shape;6722;p135"/>
            <p:cNvSpPr/>
            <p:nvPr/>
          </p:nvSpPr>
          <p:spPr>
            <a:xfrm>
              <a:off x="6256150" y="3932800"/>
              <a:ext cx="62200" cy="53425"/>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3" name="Google Shape;6723;p135"/>
            <p:cNvSpPr/>
            <p:nvPr/>
          </p:nvSpPr>
          <p:spPr>
            <a:xfrm>
              <a:off x="6332350"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4" name="Google Shape;6724;p135"/>
            <p:cNvSpPr/>
            <p:nvPr/>
          </p:nvSpPr>
          <p:spPr>
            <a:xfrm>
              <a:off x="6332350"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5" name="Google Shape;6725;p135"/>
            <p:cNvSpPr/>
            <p:nvPr/>
          </p:nvSpPr>
          <p:spPr>
            <a:xfrm>
              <a:off x="6408350" y="385677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6" name="Google Shape;6726;p135"/>
            <p:cNvSpPr/>
            <p:nvPr/>
          </p:nvSpPr>
          <p:spPr>
            <a:xfrm>
              <a:off x="6408350" y="3932800"/>
              <a:ext cx="62425" cy="53425"/>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7" name="Google Shape;6727;p135"/>
            <p:cNvSpPr/>
            <p:nvPr/>
          </p:nvSpPr>
          <p:spPr>
            <a:xfrm>
              <a:off x="6408350" y="4085225"/>
              <a:ext cx="62425" cy="5335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8" name="Google Shape;6728;p135"/>
            <p:cNvSpPr/>
            <p:nvPr/>
          </p:nvSpPr>
          <p:spPr>
            <a:xfrm>
              <a:off x="6484575" y="385677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9" name="Google Shape;6729;p135"/>
            <p:cNvSpPr/>
            <p:nvPr/>
          </p:nvSpPr>
          <p:spPr>
            <a:xfrm>
              <a:off x="648457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0" name="Google Shape;6730;p135"/>
            <p:cNvSpPr/>
            <p:nvPr/>
          </p:nvSpPr>
          <p:spPr>
            <a:xfrm>
              <a:off x="6484575" y="4161425"/>
              <a:ext cx="62425" cy="53300"/>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1" name="Google Shape;6731;p135"/>
            <p:cNvSpPr/>
            <p:nvPr/>
          </p:nvSpPr>
          <p:spPr>
            <a:xfrm>
              <a:off x="6484575" y="40852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2" name="Google Shape;6732;p135"/>
            <p:cNvSpPr/>
            <p:nvPr/>
          </p:nvSpPr>
          <p:spPr>
            <a:xfrm>
              <a:off x="6484575" y="4009000"/>
              <a:ext cx="62425" cy="5335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3" name="Google Shape;6733;p135"/>
            <p:cNvSpPr/>
            <p:nvPr/>
          </p:nvSpPr>
          <p:spPr>
            <a:xfrm>
              <a:off x="6638425" y="3856775"/>
              <a:ext cx="62425" cy="53250"/>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4" name="Google Shape;6734;p135"/>
            <p:cNvSpPr/>
            <p:nvPr/>
          </p:nvSpPr>
          <p:spPr>
            <a:xfrm>
              <a:off x="663842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5" name="Google Shape;6735;p135"/>
            <p:cNvSpPr/>
            <p:nvPr/>
          </p:nvSpPr>
          <p:spPr>
            <a:xfrm>
              <a:off x="6638425" y="4161425"/>
              <a:ext cx="62425" cy="53300"/>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6" name="Google Shape;6736;p135"/>
            <p:cNvSpPr/>
            <p:nvPr/>
          </p:nvSpPr>
          <p:spPr>
            <a:xfrm>
              <a:off x="6638425" y="4085225"/>
              <a:ext cx="62425" cy="5335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7" name="Google Shape;6737;p135"/>
            <p:cNvSpPr/>
            <p:nvPr/>
          </p:nvSpPr>
          <p:spPr>
            <a:xfrm>
              <a:off x="6638425" y="4009000"/>
              <a:ext cx="62425" cy="5335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8" name="Google Shape;6738;p135"/>
            <p:cNvSpPr/>
            <p:nvPr/>
          </p:nvSpPr>
          <p:spPr>
            <a:xfrm>
              <a:off x="6715450" y="393280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9" name="Google Shape;6739;p135"/>
            <p:cNvSpPr/>
            <p:nvPr/>
          </p:nvSpPr>
          <p:spPr>
            <a:xfrm>
              <a:off x="6715450" y="40852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0" name="Google Shape;6740;p135"/>
            <p:cNvSpPr/>
            <p:nvPr/>
          </p:nvSpPr>
          <p:spPr>
            <a:xfrm>
              <a:off x="6715450" y="4009000"/>
              <a:ext cx="62225" cy="5335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1" name="Google Shape;6741;p135"/>
            <p:cNvSpPr/>
            <p:nvPr/>
          </p:nvSpPr>
          <p:spPr>
            <a:xfrm>
              <a:off x="6408350" y="4009000"/>
              <a:ext cx="62425" cy="5335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2" name="Google Shape;6742;p135"/>
            <p:cNvSpPr/>
            <p:nvPr/>
          </p:nvSpPr>
          <p:spPr>
            <a:xfrm>
              <a:off x="6332350"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3" name="Google Shape;6743;p135"/>
            <p:cNvSpPr/>
            <p:nvPr/>
          </p:nvSpPr>
          <p:spPr>
            <a:xfrm>
              <a:off x="6256150" y="4009000"/>
              <a:ext cx="62200" cy="5335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4" name="Google Shape;6744;p135"/>
            <p:cNvSpPr/>
            <p:nvPr/>
          </p:nvSpPr>
          <p:spPr>
            <a:xfrm>
              <a:off x="5951475"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5" name="Google Shape;6745;p135"/>
            <p:cNvSpPr/>
            <p:nvPr/>
          </p:nvSpPr>
          <p:spPr>
            <a:xfrm>
              <a:off x="5951475" y="4009000"/>
              <a:ext cx="62225" cy="5335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6" name="Google Shape;6746;p135"/>
            <p:cNvSpPr/>
            <p:nvPr/>
          </p:nvSpPr>
          <p:spPr>
            <a:xfrm>
              <a:off x="6027500" y="385677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7" name="Google Shape;6747;p135"/>
            <p:cNvSpPr/>
            <p:nvPr/>
          </p:nvSpPr>
          <p:spPr>
            <a:xfrm>
              <a:off x="6027500" y="39328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8" name="Google Shape;6748;p135"/>
            <p:cNvSpPr/>
            <p:nvPr/>
          </p:nvSpPr>
          <p:spPr>
            <a:xfrm>
              <a:off x="6027500" y="4009000"/>
              <a:ext cx="62425" cy="5335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9" name="Google Shape;6749;p135"/>
            <p:cNvSpPr/>
            <p:nvPr/>
          </p:nvSpPr>
          <p:spPr>
            <a:xfrm>
              <a:off x="6103700" y="3780375"/>
              <a:ext cx="62425" cy="53475"/>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0" name="Google Shape;6750;p135"/>
            <p:cNvSpPr/>
            <p:nvPr/>
          </p:nvSpPr>
          <p:spPr>
            <a:xfrm>
              <a:off x="6103700" y="3856775"/>
              <a:ext cx="62425" cy="53300"/>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1" name="Google Shape;6751;p135"/>
            <p:cNvSpPr/>
            <p:nvPr/>
          </p:nvSpPr>
          <p:spPr>
            <a:xfrm>
              <a:off x="6103700" y="3932800"/>
              <a:ext cx="62425" cy="53475"/>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2" name="Google Shape;6752;p135"/>
            <p:cNvSpPr/>
            <p:nvPr/>
          </p:nvSpPr>
          <p:spPr>
            <a:xfrm>
              <a:off x="6103700" y="4009000"/>
              <a:ext cx="62425" cy="5335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3" name="Google Shape;6753;p135"/>
            <p:cNvSpPr/>
            <p:nvPr/>
          </p:nvSpPr>
          <p:spPr>
            <a:xfrm>
              <a:off x="61799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4" name="Google Shape;6754;p135"/>
            <p:cNvSpPr/>
            <p:nvPr/>
          </p:nvSpPr>
          <p:spPr>
            <a:xfrm>
              <a:off x="61799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5" name="Google Shape;6755;p135"/>
            <p:cNvSpPr/>
            <p:nvPr/>
          </p:nvSpPr>
          <p:spPr>
            <a:xfrm>
              <a:off x="61799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6" name="Google Shape;6756;p135"/>
            <p:cNvSpPr/>
            <p:nvPr/>
          </p:nvSpPr>
          <p:spPr>
            <a:xfrm>
              <a:off x="61799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7" name="Google Shape;6757;p135"/>
            <p:cNvSpPr/>
            <p:nvPr/>
          </p:nvSpPr>
          <p:spPr>
            <a:xfrm>
              <a:off x="61799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8" name="Google Shape;6758;p135"/>
            <p:cNvSpPr/>
            <p:nvPr/>
          </p:nvSpPr>
          <p:spPr>
            <a:xfrm>
              <a:off x="717030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9" name="Google Shape;6759;p135"/>
            <p:cNvSpPr/>
            <p:nvPr/>
          </p:nvSpPr>
          <p:spPr>
            <a:xfrm>
              <a:off x="68656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0" name="Google Shape;6760;p135"/>
            <p:cNvSpPr/>
            <p:nvPr/>
          </p:nvSpPr>
          <p:spPr>
            <a:xfrm>
              <a:off x="686565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1" name="Google Shape;6761;p135"/>
            <p:cNvSpPr/>
            <p:nvPr/>
          </p:nvSpPr>
          <p:spPr>
            <a:xfrm>
              <a:off x="69418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2" name="Google Shape;6762;p135"/>
            <p:cNvSpPr/>
            <p:nvPr/>
          </p:nvSpPr>
          <p:spPr>
            <a:xfrm>
              <a:off x="6789225" y="3627950"/>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3" name="Google Shape;6763;p135"/>
            <p:cNvSpPr/>
            <p:nvPr/>
          </p:nvSpPr>
          <p:spPr>
            <a:xfrm>
              <a:off x="6637000" y="3475725"/>
              <a:ext cx="62225" cy="5335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4" name="Google Shape;6764;p135"/>
            <p:cNvSpPr/>
            <p:nvPr/>
          </p:nvSpPr>
          <p:spPr>
            <a:xfrm>
              <a:off x="6256150" y="3399500"/>
              <a:ext cx="62200" cy="5335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5" name="Google Shape;6765;p135"/>
            <p:cNvSpPr/>
            <p:nvPr/>
          </p:nvSpPr>
          <p:spPr>
            <a:xfrm>
              <a:off x="6484575" y="355192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6" name="Google Shape;6766;p135"/>
            <p:cNvSpPr/>
            <p:nvPr/>
          </p:nvSpPr>
          <p:spPr>
            <a:xfrm>
              <a:off x="6484575" y="34757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7" name="Google Shape;6767;p135"/>
            <p:cNvSpPr/>
            <p:nvPr/>
          </p:nvSpPr>
          <p:spPr>
            <a:xfrm>
              <a:off x="6408350" y="355192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8" name="Google Shape;6768;p135"/>
            <p:cNvSpPr/>
            <p:nvPr/>
          </p:nvSpPr>
          <p:spPr>
            <a:xfrm>
              <a:off x="6408350" y="3475725"/>
              <a:ext cx="62425" cy="5335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9" name="Google Shape;6769;p135"/>
            <p:cNvSpPr/>
            <p:nvPr/>
          </p:nvSpPr>
          <p:spPr>
            <a:xfrm>
              <a:off x="6332350"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0" name="Google Shape;6770;p135"/>
            <p:cNvSpPr/>
            <p:nvPr/>
          </p:nvSpPr>
          <p:spPr>
            <a:xfrm>
              <a:off x="6332350" y="33995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1" name="Google Shape;6771;p135"/>
            <p:cNvSpPr/>
            <p:nvPr/>
          </p:nvSpPr>
          <p:spPr>
            <a:xfrm>
              <a:off x="7094075" y="4237450"/>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2" name="Google Shape;6772;p135"/>
            <p:cNvSpPr/>
            <p:nvPr/>
          </p:nvSpPr>
          <p:spPr>
            <a:xfrm>
              <a:off x="7017875" y="4389875"/>
              <a:ext cx="62400" cy="5335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3" name="Google Shape;6773;p135"/>
            <p:cNvSpPr/>
            <p:nvPr/>
          </p:nvSpPr>
          <p:spPr>
            <a:xfrm>
              <a:off x="7017875" y="4313650"/>
              <a:ext cx="62400" cy="53450"/>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4" name="Google Shape;6774;p135"/>
            <p:cNvSpPr/>
            <p:nvPr/>
          </p:nvSpPr>
          <p:spPr>
            <a:xfrm>
              <a:off x="6941850" y="438987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5" name="Google Shape;6775;p135"/>
            <p:cNvSpPr/>
            <p:nvPr/>
          </p:nvSpPr>
          <p:spPr>
            <a:xfrm>
              <a:off x="6484575" y="438987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6" name="Google Shape;6776;p135"/>
            <p:cNvSpPr/>
            <p:nvPr/>
          </p:nvSpPr>
          <p:spPr>
            <a:xfrm>
              <a:off x="6560800" y="42374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7" name="Google Shape;6777;p135"/>
            <p:cNvSpPr/>
            <p:nvPr/>
          </p:nvSpPr>
          <p:spPr>
            <a:xfrm>
              <a:off x="6560800" y="4161425"/>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8" name="Google Shape;6778;p135"/>
            <p:cNvSpPr/>
            <p:nvPr/>
          </p:nvSpPr>
          <p:spPr>
            <a:xfrm>
              <a:off x="6560800" y="40852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9" name="Google Shape;6779;p135"/>
            <p:cNvSpPr/>
            <p:nvPr/>
          </p:nvSpPr>
          <p:spPr>
            <a:xfrm>
              <a:off x="6560800" y="4009000"/>
              <a:ext cx="62200" cy="5335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0" name="Google Shape;6780;p135"/>
            <p:cNvSpPr/>
            <p:nvPr/>
          </p:nvSpPr>
          <p:spPr>
            <a:xfrm>
              <a:off x="6560800" y="39328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1" name="Google Shape;6781;p135"/>
            <p:cNvSpPr/>
            <p:nvPr/>
          </p:nvSpPr>
          <p:spPr>
            <a:xfrm>
              <a:off x="65608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2" name="Google Shape;6782;p135"/>
            <p:cNvSpPr/>
            <p:nvPr/>
          </p:nvSpPr>
          <p:spPr>
            <a:xfrm>
              <a:off x="65608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3" name="Google Shape;6783;p135"/>
            <p:cNvSpPr/>
            <p:nvPr/>
          </p:nvSpPr>
          <p:spPr>
            <a:xfrm>
              <a:off x="6484575" y="4237450"/>
              <a:ext cx="62425" cy="53425"/>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4" name="Google Shape;6784;p135"/>
            <p:cNvSpPr/>
            <p:nvPr/>
          </p:nvSpPr>
          <p:spPr>
            <a:xfrm>
              <a:off x="6484575" y="3780375"/>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5" name="Google Shape;6785;p135"/>
            <p:cNvSpPr/>
            <p:nvPr/>
          </p:nvSpPr>
          <p:spPr>
            <a:xfrm>
              <a:off x="6484575" y="3704150"/>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6" name="Google Shape;6786;p135"/>
            <p:cNvSpPr/>
            <p:nvPr/>
          </p:nvSpPr>
          <p:spPr>
            <a:xfrm>
              <a:off x="6408350" y="4237450"/>
              <a:ext cx="62425" cy="53425"/>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7" name="Google Shape;6787;p135"/>
            <p:cNvSpPr/>
            <p:nvPr/>
          </p:nvSpPr>
          <p:spPr>
            <a:xfrm>
              <a:off x="6408350" y="4161425"/>
              <a:ext cx="62425" cy="53300"/>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8" name="Google Shape;6788;p135"/>
            <p:cNvSpPr/>
            <p:nvPr/>
          </p:nvSpPr>
          <p:spPr>
            <a:xfrm>
              <a:off x="6408350" y="3780375"/>
              <a:ext cx="62425" cy="53425"/>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9" name="Google Shape;6789;p135"/>
            <p:cNvSpPr/>
            <p:nvPr/>
          </p:nvSpPr>
          <p:spPr>
            <a:xfrm>
              <a:off x="6408350" y="3704150"/>
              <a:ext cx="62425" cy="53450"/>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0" name="Google Shape;6790;p135"/>
            <p:cNvSpPr/>
            <p:nvPr/>
          </p:nvSpPr>
          <p:spPr>
            <a:xfrm>
              <a:off x="6332350"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1" name="Google Shape;6791;p135"/>
            <p:cNvSpPr/>
            <p:nvPr/>
          </p:nvSpPr>
          <p:spPr>
            <a:xfrm>
              <a:off x="6332350"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2" name="Google Shape;6792;p135"/>
            <p:cNvSpPr/>
            <p:nvPr/>
          </p:nvSpPr>
          <p:spPr>
            <a:xfrm>
              <a:off x="633235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3" name="Google Shape;6793;p135"/>
            <p:cNvSpPr/>
            <p:nvPr/>
          </p:nvSpPr>
          <p:spPr>
            <a:xfrm>
              <a:off x="63323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4" name="Google Shape;6794;p135"/>
            <p:cNvSpPr/>
            <p:nvPr/>
          </p:nvSpPr>
          <p:spPr>
            <a:xfrm>
              <a:off x="6256150" y="4085225"/>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5" name="Google Shape;6795;p135"/>
            <p:cNvSpPr/>
            <p:nvPr/>
          </p:nvSpPr>
          <p:spPr>
            <a:xfrm>
              <a:off x="6256150" y="3704150"/>
              <a:ext cx="62200" cy="53450"/>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6" name="Google Shape;6796;p135"/>
            <p:cNvSpPr/>
            <p:nvPr/>
          </p:nvSpPr>
          <p:spPr>
            <a:xfrm>
              <a:off x="6256150" y="3627950"/>
              <a:ext cx="62200" cy="53425"/>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7" name="Google Shape;6797;p135"/>
            <p:cNvSpPr/>
            <p:nvPr/>
          </p:nvSpPr>
          <p:spPr>
            <a:xfrm>
              <a:off x="617992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8" name="Google Shape;6798;p135"/>
            <p:cNvSpPr/>
            <p:nvPr/>
          </p:nvSpPr>
          <p:spPr>
            <a:xfrm>
              <a:off x="61799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9" name="Google Shape;6799;p135"/>
            <p:cNvSpPr/>
            <p:nvPr/>
          </p:nvSpPr>
          <p:spPr>
            <a:xfrm>
              <a:off x="6103700" y="4085225"/>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0" name="Google Shape;6800;p135"/>
            <p:cNvSpPr/>
            <p:nvPr/>
          </p:nvSpPr>
          <p:spPr>
            <a:xfrm>
              <a:off x="6103700" y="3704150"/>
              <a:ext cx="62425" cy="53450"/>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1" name="Google Shape;6801;p135"/>
            <p:cNvSpPr/>
            <p:nvPr/>
          </p:nvSpPr>
          <p:spPr>
            <a:xfrm>
              <a:off x="6027500" y="4085225"/>
              <a:ext cx="62425" cy="5335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2" name="Google Shape;6802;p135"/>
            <p:cNvSpPr/>
            <p:nvPr/>
          </p:nvSpPr>
          <p:spPr>
            <a:xfrm>
              <a:off x="6027500" y="3780375"/>
              <a:ext cx="62425" cy="53425"/>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3" name="Google Shape;6803;p135"/>
            <p:cNvSpPr/>
            <p:nvPr/>
          </p:nvSpPr>
          <p:spPr>
            <a:xfrm>
              <a:off x="6027500" y="3704150"/>
              <a:ext cx="62425" cy="53450"/>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4" name="Google Shape;6804;p135"/>
            <p:cNvSpPr/>
            <p:nvPr/>
          </p:nvSpPr>
          <p:spPr>
            <a:xfrm>
              <a:off x="59514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5" name="Google Shape;6805;p135"/>
            <p:cNvSpPr/>
            <p:nvPr/>
          </p:nvSpPr>
          <p:spPr>
            <a:xfrm>
              <a:off x="5951475"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6" name="Google Shape;6806;p135"/>
            <p:cNvSpPr/>
            <p:nvPr/>
          </p:nvSpPr>
          <p:spPr>
            <a:xfrm>
              <a:off x="5951475" y="3780375"/>
              <a:ext cx="62425" cy="53425"/>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7" name="Google Shape;6807;p135"/>
            <p:cNvSpPr/>
            <p:nvPr/>
          </p:nvSpPr>
          <p:spPr>
            <a:xfrm>
              <a:off x="587527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8" name="Google Shape;6808;p135"/>
            <p:cNvSpPr/>
            <p:nvPr/>
          </p:nvSpPr>
          <p:spPr>
            <a:xfrm>
              <a:off x="587527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9" name="Google Shape;6809;p135"/>
            <p:cNvSpPr/>
            <p:nvPr/>
          </p:nvSpPr>
          <p:spPr>
            <a:xfrm>
              <a:off x="587527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0" name="Google Shape;6810;p135"/>
            <p:cNvSpPr/>
            <p:nvPr/>
          </p:nvSpPr>
          <p:spPr>
            <a:xfrm>
              <a:off x="587527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1" name="Google Shape;6811;p135"/>
            <p:cNvSpPr/>
            <p:nvPr/>
          </p:nvSpPr>
          <p:spPr>
            <a:xfrm>
              <a:off x="45040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2" name="Google Shape;6812;p135"/>
            <p:cNvSpPr/>
            <p:nvPr/>
          </p:nvSpPr>
          <p:spPr>
            <a:xfrm>
              <a:off x="450405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3" name="Google Shape;6813;p135"/>
            <p:cNvSpPr/>
            <p:nvPr/>
          </p:nvSpPr>
          <p:spPr>
            <a:xfrm>
              <a:off x="450405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4" name="Google Shape;6814;p135"/>
            <p:cNvSpPr/>
            <p:nvPr/>
          </p:nvSpPr>
          <p:spPr>
            <a:xfrm>
              <a:off x="4427825" y="39328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5" name="Google Shape;6815;p135"/>
            <p:cNvSpPr/>
            <p:nvPr/>
          </p:nvSpPr>
          <p:spPr>
            <a:xfrm>
              <a:off x="4427825" y="3856775"/>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6" name="Google Shape;6816;p135"/>
            <p:cNvSpPr/>
            <p:nvPr/>
          </p:nvSpPr>
          <p:spPr>
            <a:xfrm>
              <a:off x="4427825" y="3780375"/>
              <a:ext cx="62425" cy="53425"/>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7" name="Google Shape;6817;p135"/>
            <p:cNvSpPr/>
            <p:nvPr/>
          </p:nvSpPr>
          <p:spPr>
            <a:xfrm>
              <a:off x="4351600" y="3171075"/>
              <a:ext cx="62425" cy="5335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8" name="Google Shape;6818;p135"/>
            <p:cNvSpPr/>
            <p:nvPr/>
          </p:nvSpPr>
          <p:spPr>
            <a:xfrm>
              <a:off x="435160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9" name="Google Shape;6819;p135"/>
            <p:cNvSpPr/>
            <p:nvPr/>
          </p:nvSpPr>
          <p:spPr>
            <a:xfrm>
              <a:off x="3970950" y="27902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0" name="Google Shape;6820;p135"/>
            <p:cNvSpPr/>
            <p:nvPr/>
          </p:nvSpPr>
          <p:spPr>
            <a:xfrm>
              <a:off x="3970950" y="2866425"/>
              <a:ext cx="62225" cy="53275"/>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1" name="Google Shape;6821;p135"/>
            <p:cNvSpPr/>
            <p:nvPr/>
          </p:nvSpPr>
          <p:spPr>
            <a:xfrm>
              <a:off x="3970950" y="2942425"/>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2" name="Google Shape;6822;p135"/>
            <p:cNvSpPr/>
            <p:nvPr/>
          </p:nvSpPr>
          <p:spPr>
            <a:xfrm>
              <a:off x="3970950" y="301865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3" name="Google Shape;6823;p135"/>
            <p:cNvSpPr/>
            <p:nvPr/>
          </p:nvSpPr>
          <p:spPr>
            <a:xfrm>
              <a:off x="3970950" y="309485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4" name="Google Shape;6824;p135"/>
            <p:cNvSpPr/>
            <p:nvPr/>
          </p:nvSpPr>
          <p:spPr>
            <a:xfrm>
              <a:off x="3970950" y="317107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5" name="Google Shape;6825;p135"/>
            <p:cNvSpPr/>
            <p:nvPr/>
          </p:nvSpPr>
          <p:spPr>
            <a:xfrm>
              <a:off x="3970950" y="3247075"/>
              <a:ext cx="62225" cy="53450"/>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6" name="Google Shape;6826;p135"/>
            <p:cNvSpPr/>
            <p:nvPr/>
          </p:nvSpPr>
          <p:spPr>
            <a:xfrm>
              <a:off x="3970950" y="33233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7" name="Google Shape;6827;p135"/>
            <p:cNvSpPr/>
            <p:nvPr/>
          </p:nvSpPr>
          <p:spPr>
            <a:xfrm>
              <a:off x="3970950" y="33995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8" name="Google Shape;6828;p135"/>
            <p:cNvSpPr/>
            <p:nvPr/>
          </p:nvSpPr>
          <p:spPr>
            <a:xfrm>
              <a:off x="3970950" y="347572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9" name="Google Shape;6829;p135"/>
            <p:cNvSpPr/>
            <p:nvPr/>
          </p:nvSpPr>
          <p:spPr>
            <a:xfrm>
              <a:off x="3970950" y="355192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0" name="Google Shape;6830;p135"/>
            <p:cNvSpPr/>
            <p:nvPr/>
          </p:nvSpPr>
          <p:spPr>
            <a:xfrm>
              <a:off x="3970950" y="3627950"/>
              <a:ext cx="62225" cy="53425"/>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1" name="Google Shape;6831;p135"/>
            <p:cNvSpPr/>
            <p:nvPr/>
          </p:nvSpPr>
          <p:spPr>
            <a:xfrm>
              <a:off x="3970950" y="3704150"/>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2" name="Google Shape;6832;p135"/>
            <p:cNvSpPr/>
            <p:nvPr/>
          </p:nvSpPr>
          <p:spPr>
            <a:xfrm>
              <a:off x="3970950" y="3780375"/>
              <a:ext cx="62425" cy="53425"/>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3" name="Google Shape;6833;p135"/>
            <p:cNvSpPr/>
            <p:nvPr/>
          </p:nvSpPr>
          <p:spPr>
            <a:xfrm>
              <a:off x="3970950" y="385677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4" name="Google Shape;6834;p135"/>
            <p:cNvSpPr/>
            <p:nvPr/>
          </p:nvSpPr>
          <p:spPr>
            <a:xfrm>
              <a:off x="3970950" y="4009000"/>
              <a:ext cx="62225" cy="5335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5" name="Google Shape;6835;p135"/>
            <p:cNvSpPr/>
            <p:nvPr/>
          </p:nvSpPr>
          <p:spPr>
            <a:xfrm>
              <a:off x="404695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6" name="Google Shape;6836;p135"/>
            <p:cNvSpPr/>
            <p:nvPr/>
          </p:nvSpPr>
          <p:spPr>
            <a:xfrm>
              <a:off x="4046950" y="286642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7" name="Google Shape;6837;p135"/>
            <p:cNvSpPr/>
            <p:nvPr/>
          </p:nvSpPr>
          <p:spPr>
            <a:xfrm>
              <a:off x="4046950" y="2942425"/>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8" name="Google Shape;6838;p135"/>
            <p:cNvSpPr/>
            <p:nvPr/>
          </p:nvSpPr>
          <p:spPr>
            <a:xfrm>
              <a:off x="404695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9" name="Google Shape;6839;p135"/>
            <p:cNvSpPr/>
            <p:nvPr/>
          </p:nvSpPr>
          <p:spPr>
            <a:xfrm>
              <a:off x="404695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0" name="Google Shape;6840;p135"/>
            <p:cNvSpPr/>
            <p:nvPr/>
          </p:nvSpPr>
          <p:spPr>
            <a:xfrm>
              <a:off x="4046950"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1" name="Google Shape;6841;p135"/>
            <p:cNvSpPr/>
            <p:nvPr/>
          </p:nvSpPr>
          <p:spPr>
            <a:xfrm>
              <a:off x="404695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2" name="Google Shape;6842;p135"/>
            <p:cNvSpPr/>
            <p:nvPr/>
          </p:nvSpPr>
          <p:spPr>
            <a:xfrm>
              <a:off x="4046950" y="3323300"/>
              <a:ext cx="62425" cy="53425"/>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3" name="Google Shape;6843;p135"/>
            <p:cNvSpPr/>
            <p:nvPr/>
          </p:nvSpPr>
          <p:spPr>
            <a:xfrm>
              <a:off x="404695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4" name="Google Shape;6844;p135"/>
            <p:cNvSpPr/>
            <p:nvPr/>
          </p:nvSpPr>
          <p:spPr>
            <a:xfrm>
              <a:off x="4046950" y="34757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5" name="Google Shape;6845;p135"/>
            <p:cNvSpPr/>
            <p:nvPr/>
          </p:nvSpPr>
          <p:spPr>
            <a:xfrm>
              <a:off x="4046950" y="355192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6" name="Google Shape;6846;p135"/>
            <p:cNvSpPr/>
            <p:nvPr/>
          </p:nvSpPr>
          <p:spPr>
            <a:xfrm>
              <a:off x="4046950"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7" name="Google Shape;6847;p135"/>
            <p:cNvSpPr/>
            <p:nvPr/>
          </p:nvSpPr>
          <p:spPr>
            <a:xfrm>
              <a:off x="4046950"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8" name="Google Shape;6848;p135"/>
            <p:cNvSpPr/>
            <p:nvPr/>
          </p:nvSpPr>
          <p:spPr>
            <a:xfrm>
              <a:off x="41231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9" name="Google Shape;6849;p135"/>
            <p:cNvSpPr/>
            <p:nvPr/>
          </p:nvSpPr>
          <p:spPr>
            <a:xfrm>
              <a:off x="4123175" y="2866425"/>
              <a:ext cx="62425" cy="53275"/>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0" name="Google Shape;6850;p135"/>
            <p:cNvSpPr/>
            <p:nvPr/>
          </p:nvSpPr>
          <p:spPr>
            <a:xfrm>
              <a:off x="4123175" y="29424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1" name="Google Shape;6851;p135"/>
            <p:cNvSpPr/>
            <p:nvPr/>
          </p:nvSpPr>
          <p:spPr>
            <a:xfrm>
              <a:off x="4123175" y="301865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2" name="Google Shape;6852;p135"/>
            <p:cNvSpPr/>
            <p:nvPr/>
          </p:nvSpPr>
          <p:spPr>
            <a:xfrm>
              <a:off x="41231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3" name="Google Shape;6853;p135"/>
            <p:cNvSpPr/>
            <p:nvPr/>
          </p:nvSpPr>
          <p:spPr>
            <a:xfrm>
              <a:off x="4123175" y="317107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4" name="Google Shape;6854;p135"/>
            <p:cNvSpPr/>
            <p:nvPr/>
          </p:nvSpPr>
          <p:spPr>
            <a:xfrm>
              <a:off x="41231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5" name="Google Shape;6855;p135"/>
            <p:cNvSpPr/>
            <p:nvPr/>
          </p:nvSpPr>
          <p:spPr>
            <a:xfrm>
              <a:off x="4123175" y="33233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6" name="Google Shape;6856;p135"/>
            <p:cNvSpPr/>
            <p:nvPr/>
          </p:nvSpPr>
          <p:spPr>
            <a:xfrm>
              <a:off x="4123175" y="33995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7" name="Google Shape;6857;p135"/>
            <p:cNvSpPr/>
            <p:nvPr/>
          </p:nvSpPr>
          <p:spPr>
            <a:xfrm>
              <a:off x="4123175" y="347572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8" name="Google Shape;6858;p135"/>
            <p:cNvSpPr/>
            <p:nvPr/>
          </p:nvSpPr>
          <p:spPr>
            <a:xfrm>
              <a:off x="4123175" y="355192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9" name="Google Shape;6859;p135"/>
            <p:cNvSpPr/>
            <p:nvPr/>
          </p:nvSpPr>
          <p:spPr>
            <a:xfrm>
              <a:off x="4123175" y="3627950"/>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0" name="Google Shape;6860;p135"/>
            <p:cNvSpPr/>
            <p:nvPr/>
          </p:nvSpPr>
          <p:spPr>
            <a:xfrm>
              <a:off x="4199400"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1" name="Google Shape;6861;p135"/>
            <p:cNvSpPr/>
            <p:nvPr/>
          </p:nvSpPr>
          <p:spPr>
            <a:xfrm>
              <a:off x="419940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2" name="Google Shape;6862;p135"/>
            <p:cNvSpPr/>
            <p:nvPr/>
          </p:nvSpPr>
          <p:spPr>
            <a:xfrm>
              <a:off x="4199400" y="317107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3" name="Google Shape;6863;p135"/>
            <p:cNvSpPr/>
            <p:nvPr/>
          </p:nvSpPr>
          <p:spPr>
            <a:xfrm>
              <a:off x="4199400" y="3247075"/>
              <a:ext cx="62200" cy="53450"/>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4" name="Google Shape;6864;p135"/>
            <p:cNvSpPr/>
            <p:nvPr/>
          </p:nvSpPr>
          <p:spPr>
            <a:xfrm>
              <a:off x="4275600" y="3018650"/>
              <a:ext cx="62225" cy="53425"/>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5" name="Google Shape;6865;p135"/>
            <p:cNvSpPr/>
            <p:nvPr/>
          </p:nvSpPr>
          <p:spPr>
            <a:xfrm>
              <a:off x="4275600"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6" name="Google Shape;6866;p135"/>
            <p:cNvSpPr/>
            <p:nvPr/>
          </p:nvSpPr>
          <p:spPr>
            <a:xfrm>
              <a:off x="4275600" y="317107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7" name="Google Shape;6867;p135"/>
            <p:cNvSpPr/>
            <p:nvPr/>
          </p:nvSpPr>
          <p:spPr>
            <a:xfrm>
              <a:off x="4275600" y="32470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8" name="Google Shape;6868;p135"/>
            <p:cNvSpPr/>
            <p:nvPr/>
          </p:nvSpPr>
          <p:spPr>
            <a:xfrm>
              <a:off x="4275475" y="3323300"/>
              <a:ext cx="62350" cy="53425"/>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9" name="Google Shape;6869;p135"/>
            <p:cNvSpPr/>
            <p:nvPr/>
          </p:nvSpPr>
          <p:spPr>
            <a:xfrm>
              <a:off x="4199400" y="33233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0" name="Google Shape;6870;p135"/>
            <p:cNvSpPr/>
            <p:nvPr/>
          </p:nvSpPr>
          <p:spPr>
            <a:xfrm>
              <a:off x="4199400" y="33995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1" name="Google Shape;6871;p135"/>
            <p:cNvSpPr/>
            <p:nvPr/>
          </p:nvSpPr>
          <p:spPr>
            <a:xfrm>
              <a:off x="4199400" y="34757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2" name="Google Shape;6872;p135"/>
            <p:cNvSpPr/>
            <p:nvPr/>
          </p:nvSpPr>
          <p:spPr>
            <a:xfrm>
              <a:off x="4199400" y="355192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3" name="Google Shape;6873;p135"/>
            <p:cNvSpPr/>
            <p:nvPr/>
          </p:nvSpPr>
          <p:spPr>
            <a:xfrm>
              <a:off x="4199400" y="36279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4" name="Google Shape;6874;p135"/>
            <p:cNvSpPr/>
            <p:nvPr/>
          </p:nvSpPr>
          <p:spPr>
            <a:xfrm>
              <a:off x="419940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5" name="Google Shape;6875;p135"/>
            <p:cNvSpPr/>
            <p:nvPr/>
          </p:nvSpPr>
          <p:spPr>
            <a:xfrm>
              <a:off x="4123175" y="3704150"/>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6" name="Google Shape;6876;p135"/>
            <p:cNvSpPr/>
            <p:nvPr/>
          </p:nvSpPr>
          <p:spPr>
            <a:xfrm>
              <a:off x="412317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7" name="Google Shape;6877;p135"/>
            <p:cNvSpPr/>
            <p:nvPr/>
          </p:nvSpPr>
          <p:spPr>
            <a:xfrm>
              <a:off x="4046950" y="3780375"/>
              <a:ext cx="62425" cy="53425"/>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8" name="Google Shape;6878;p135"/>
            <p:cNvSpPr/>
            <p:nvPr/>
          </p:nvSpPr>
          <p:spPr>
            <a:xfrm>
              <a:off x="4046950" y="385677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9" name="Google Shape;6879;p135"/>
            <p:cNvSpPr/>
            <p:nvPr/>
          </p:nvSpPr>
          <p:spPr>
            <a:xfrm>
              <a:off x="4046950"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0" name="Google Shape;6880;p135"/>
            <p:cNvSpPr/>
            <p:nvPr/>
          </p:nvSpPr>
          <p:spPr>
            <a:xfrm>
              <a:off x="4046950" y="3932800"/>
              <a:ext cx="62425" cy="53425"/>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1" name="Google Shape;6881;p135"/>
            <p:cNvSpPr/>
            <p:nvPr/>
          </p:nvSpPr>
          <p:spPr>
            <a:xfrm>
              <a:off x="3970950" y="39328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2" name="Google Shape;6882;p135"/>
            <p:cNvSpPr/>
            <p:nvPr/>
          </p:nvSpPr>
          <p:spPr>
            <a:xfrm>
              <a:off x="35898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3" name="Google Shape;6883;p135"/>
            <p:cNvSpPr/>
            <p:nvPr/>
          </p:nvSpPr>
          <p:spPr>
            <a:xfrm>
              <a:off x="35898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4" name="Google Shape;6884;p135"/>
            <p:cNvSpPr/>
            <p:nvPr/>
          </p:nvSpPr>
          <p:spPr>
            <a:xfrm>
              <a:off x="358987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5" name="Google Shape;6885;p135"/>
            <p:cNvSpPr/>
            <p:nvPr/>
          </p:nvSpPr>
          <p:spPr>
            <a:xfrm>
              <a:off x="358987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6" name="Google Shape;6886;p135"/>
            <p:cNvSpPr/>
            <p:nvPr/>
          </p:nvSpPr>
          <p:spPr>
            <a:xfrm>
              <a:off x="358987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7" name="Google Shape;6887;p135"/>
            <p:cNvSpPr/>
            <p:nvPr/>
          </p:nvSpPr>
          <p:spPr>
            <a:xfrm>
              <a:off x="358987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8" name="Google Shape;6888;p135"/>
            <p:cNvSpPr/>
            <p:nvPr/>
          </p:nvSpPr>
          <p:spPr>
            <a:xfrm>
              <a:off x="358987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9" name="Google Shape;6889;p135"/>
            <p:cNvSpPr/>
            <p:nvPr/>
          </p:nvSpPr>
          <p:spPr>
            <a:xfrm>
              <a:off x="328522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0" name="Google Shape;6890;p135"/>
            <p:cNvSpPr/>
            <p:nvPr/>
          </p:nvSpPr>
          <p:spPr>
            <a:xfrm>
              <a:off x="328522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1" name="Google Shape;6891;p135"/>
            <p:cNvSpPr/>
            <p:nvPr/>
          </p:nvSpPr>
          <p:spPr>
            <a:xfrm>
              <a:off x="328522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2" name="Google Shape;6892;p135"/>
            <p:cNvSpPr/>
            <p:nvPr/>
          </p:nvSpPr>
          <p:spPr>
            <a:xfrm>
              <a:off x="3361450" y="279020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3" name="Google Shape;6893;p135"/>
            <p:cNvSpPr/>
            <p:nvPr/>
          </p:nvSpPr>
          <p:spPr>
            <a:xfrm>
              <a:off x="3361450" y="2866425"/>
              <a:ext cx="62200" cy="53275"/>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4" name="Google Shape;6894;p135"/>
            <p:cNvSpPr/>
            <p:nvPr/>
          </p:nvSpPr>
          <p:spPr>
            <a:xfrm>
              <a:off x="3361450" y="2942425"/>
              <a:ext cx="62200" cy="53450"/>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5" name="Google Shape;6895;p135"/>
            <p:cNvSpPr/>
            <p:nvPr/>
          </p:nvSpPr>
          <p:spPr>
            <a:xfrm>
              <a:off x="3361450" y="3018650"/>
              <a:ext cx="62200" cy="53425"/>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6" name="Google Shape;6896;p135"/>
            <p:cNvSpPr/>
            <p:nvPr/>
          </p:nvSpPr>
          <p:spPr>
            <a:xfrm>
              <a:off x="3361450" y="309485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7" name="Google Shape;6897;p135"/>
            <p:cNvSpPr/>
            <p:nvPr/>
          </p:nvSpPr>
          <p:spPr>
            <a:xfrm>
              <a:off x="3437450"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8" name="Google Shape;6898;p135"/>
            <p:cNvSpPr/>
            <p:nvPr/>
          </p:nvSpPr>
          <p:spPr>
            <a:xfrm>
              <a:off x="3437450"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9" name="Google Shape;6899;p135"/>
            <p:cNvSpPr/>
            <p:nvPr/>
          </p:nvSpPr>
          <p:spPr>
            <a:xfrm>
              <a:off x="3437450" y="279020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0" name="Google Shape;6900;p135"/>
            <p:cNvSpPr/>
            <p:nvPr/>
          </p:nvSpPr>
          <p:spPr>
            <a:xfrm>
              <a:off x="3437450" y="286642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1" name="Google Shape;6901;p135"/>
            <p:cNvSpPr/>
            <p:nvPr/>
          </p:nvSpPr>
          <p:spPr>
            <a:xfrm>
              <a:off x="3437450" y="2942425"/>
              <a:ext cx="62425" cy="53450"/>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2" name="Google Shape;6902;p135"/>
            <p:cNvSpPr/>
            <p:nvPr/>
          </p:nvSpPr>
          <p:spPr>
            <a:xfrm>
              <a:off x="3437450" y="3018650"/>
              <a:ext cx="62425" cy="53425"/>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3" name="Google Shape;6903;p135"/>
            <p:cNvSpPr/>
            <p:nvPr/>
          </p:nvSpPr>
          <p:spPr>
            <a:xfrm>
              <a:off x="3437450" y="309485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4" name="Google Shape;6904;p135"/>
            <p:cNvSpPr/>
            <p:nvPr/>
          </p:nvSpPr>
          <p:spPr>
            <a:xfrm>
              <a:off x="3513675" y="26377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5" name="Google Shape;6905;p135"/>
            <p:cNvSpPr/>
            <p:nvPr/>
          </p:nvSpPr>
          <p:spPr>
            <a:xfrm>
              <a:off x="35136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6" name="Google Shape;6906;p135"/>
            <p:cNvSpPr/>
            <p:nvPr/>
          </p:nvSpPr>
          <p:spPr>
            <a:xfrm>
              <a:off x="35136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7" name="Google Shape;6907;p135"/>
            <p:cNvSpPr/>
            <p:nvPr/>
          </p:nvSpPr>
          <p:spPr>
            <a:xfrm>
              <a:off x="3513675" y="286642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8" name="Google Shape;6908;p135"/>
            <p:cNvSpPr/>
            <p:nvPr/>
          </p:nvSpPr>
          <p:spPr>
            <a:xfrm>
              <a:off x="3513675" y="2942425"/>
              <a:ext cx="62425" cy="53450"/>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9" name="Google Shape;6909;p135"/>
            <p:cNvSpPr/>
            <p:nvPr/>
          </p:nvSpPr>
          <p:spPr>
            <a:xfrm>
              <a:off x="3513675" y="3018650"/>
              <a:ext cx="62425" cy="53425"/>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0" name="Google Shape;6910;p135"/>
            <p:cNvSpPr/>
            <p:nvPr/>
          </p:nvSpPr>
          <p:spPr>
            <a:xfrm>
              <a:off x="35136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1" name="Google Shape;6911;p135"/>
            <p:cNvSpPr/>
            <p:nvPr/>
          </p:nvSpPr>
          <p:spPr>
            <a:xfrm>
              <a:off x="3513675" y="317107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2" name="Google Shape;6912;p135"/>
            <p:cNvSpPr/>
            <p:nvPr/>
          </p:nvSpPr>
          <p:spPr>
            <a:xfrm>
              <a:off x="358987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3" name="Google Shape;6913;p135"/>
            <p:cNvSpPr/>
            <p:nvPr/>
          </p:nvSpPr>
          <p:spPr>
            <a:xfrm>
              <a:off x="3666100"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4" name="Google Shape;6914;p135"/>
            <p:cNvSpPr/>
            <p:nvPr/>
          </p:nvSpPr>
          <p:spPr>
            <a:xfrm>
              <a:off x="3666100" y="271400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5" name="Google Shape;6915;p135"/>
            <p:cNvSpPr/>
            <p:nvPr/>
          </p:nvSpPr>
          <p:spPr>
            <a:xfrm>
              <a:off x="3666100"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6" name="Google Shape;6916;p135"/>
            <p:cNvSpPr/>
            <p:nvPr/>
          </p:nvSpPr>
          <p:spPr>
            <a:xfrm>
              <a:off x="366610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7" name="Google Shape;6917;p135"/>
            <p:cNvSpPr/>
            <p:nvPr/>
          </p:nvSpPr>
          <p:spPr>
            <a:xfrm>
              <a:off x="3666100" y="3018650"/>
              <a:ext cx="62200" cy="53425"/>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8" name="Google Shape;6918;p135"/>
            <p:cNvSpPr/>
            <p:nvPr/>
          </p:nvSpPr>
          <p:spPr>
            <a:xfrm>
              <a:off x="3666100"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9" name="Google Shape;6919;p135"/>
            <p:cNvSpPr/>
            <p:nvPr/>
          </p:nvSpPr>
          <p:spPr>
            <a:xfrm>
              <a:off x="3666100" y="317107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0" name="Google Shape;6920;p135"/>
            <p:cNvSpPr/>
            <p:nvPr/>
          </p:nvSpPr>
          <p:spPr>
            <a:xfrm>
              <a:off x="3742300" y="2637775"/>
              <a:ext cx="62225" cy="53450"/>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1" name="Google Shape;6921;p135"/>
            <p:cNvSpPr/>
            <p:nvPr/>
          </p:nvSpPr>
          <p:spPr>
            <a:xfrm>
              <a:off x="3742300" y="271400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2" name="Google Shape;6922;p135"/>
            <p:cNvSpPr/>
            <p:nvPr/>
          </p:nvSpPr>
          <p:spPr>
            <a:xfrm>
              <a:off x="3742300" y="2790200"/>
              <a:ext cx="62225" cy="5335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3" name="Google Shape;6923;p135"/>
            <p:cNvSpPr/>
            <p:nvPr/>
          </p:nvSpPr>
          <p:spPr>
            <a:xfrm>
              <a:off x="3742300" y="2942425"/>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4" name="Google Shape;6924;p135"/>
            <p:cNvSpPr/>
            <p:nvPr/>
          </p:nvSpPr>
          <p:spPr>
            <a:xfrm>
              <a:off x="3742300" y="301865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5" name="Google Shape;6925;p135"/>
            <p:cNvSpPr/>
            <p:nvPr/>
          </p:nvSpPr>
          <p:spPr>
            <a:xfrm>
              <a:off x="3742300" y="309485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6" name="Google Shape;6926;p135"/>
            <p:cNvSpPr/>
            <p:nvPr/>
          </p:nvSpPr>
          <p:spPr>
            <a:xfrm>
              <a:off x="3742300" y="3171075"/>
              <a:ext cx="62225" cy="53300"/>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7" name="Google Shape;6927;p135"/>
            <p:cNvSpPr/>
            <p:nvPr/>
          </p:nvSpPr>
          <p:spPr>
            <a:xfrm>
              <a:off x="3742300" y="3247075"/>
              <a:ext cx="62225" cy="53450"/>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8" name="Google Shape;6928;p135"/>
            <p:cNvSpPr/>
            <p:nvPr/>
          </p:nvSpPr>
          <p:spPr>
            <a:xfrm>
              <a:off x="381852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9" name="Google Shape;6929;p135"/>
            <p:cNvSpPr/>
            <p:nvPr/>
          </p:nvSpPr>
          <p:spPr>
            <a:xfrm>
              <a:off x="3818525" y="27902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0" name="Google Shape;6930;p135"/>
            <p:cNvSpPr/>
            <p:nvPr/>
          </p:nvSpPr>
          <p:spPr>
            <a:xfrm>
              <a:off x="3818525" y="29424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1" name="Google Shape;6931;p135"/>
            <p:cNvSpPr/>
            <p:nvPr/>
          </p:nvSpPr>
          <p:spPr>
            <a:xfrm>
              <a:off x="3818525" y="301865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2" name="Google Shape;6932;p135"/>
            <p:cNvSpPr/>
            <p:nvPr/>
          </p:nvSpPr>
          <p:spPr>
            <a:xfrm>
              <a:off x="3818525" y="309485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3" name="Google Shape;6933;p135"/>
            <p:cNvSpPr/>
            <p:nvPr/>
          </p:nvSpPr>
          <p:spPr>
            <a:xfrm>
              <a:off x="3818525"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4" name="Google Shape;6934;p135"/>
            <p:cNvSpPr/>
            <p:nvPr/>
          </p:nvSpPr>
          <p:spPr>
            <a:xfrm>
              <a:off x="381852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5" name="Google Shape;6935;p135"/>
            <p:cNvSpPr/>
            <p:nvPr/>
          </p:nvSpPr>
          <p:spPr>
            <a:xfrm>
              <a:off x="381852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6" name="Google Shape;6936;p135"/>
            <p:cNvSpPr/>
            <p:nvPr/>
          </p:nvSpPr>
          <p:spPr>
            <a:xfrm>
              <a:off x="381852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7" name="Google Shape;6937;p135"/>
            <p:cNvSpPr/>
            <p:nvPr/>
          </p:nvSpPr>
          <p:spPr>
            <a:xfrm>
              <a:off x="38185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8" name="Google Shape;6938;p135"/>
            <p:cNvSpPr/>
            <p:nvPr/>
          </p:nvSpPr>
          <p:spPr>
            <a:xfrm>
              <a:off x="3894725" y="27902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9" name="Google Shape;6939;p135"/>
            <p:cNvSpPr/>
            <p:nvPr/>
          </p:nvSpPr>
          <p:spPr>
            <a:xfrm>
              <a:off x="3894725" y="393280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0" name="Google Shape;6940;p135"/>
            <p:cNvSpPr/>
            <p:nvPr/>
          </p:nvSpPr>
          <p:spPr>
            <a:xfrm>
              <a:off x="3894725" y="385677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1" name="Google Shape;6941;p135"/>
            <p:cNvSpPr/>
            <p:nvPr/>
          </p:nvSpPr>
          <p:spPr>
            <a:xfrm>
              <a:off x="3894725" y="3780375"/>
              <a:ext cx="62425" cy="53425"/>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2" name="Google Shape;6942;p135"/>
            <p:cNvSpPr/>
            <p:nvPr/>
          </p:nvSpPr>
          <p:spPr>
            <a:xfrm>
              <a:off x="3894725" y="3704150"/>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3" name="Google Shape;6943;p135"/>
            <p:cNvSpPr/>
            <p:nvPr/>
          </p:nvSpPr>
          <p:spPr>
            <a:xfrm>
              <a:off x="3894725"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4" name="Google Shape;6944;p135"/>
            <p:cNvSpPr/>
            <p:nvPr/>
          </p:nvSpPr>
          <p:spPr>
            <a:xfrm>
              <a:off x="3894725" y="355192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5" name="Google Shape;6945;p135"/>
            <p:cNvSpPr/>
            <p:nvPr/>
          </p:nvSpPr>
          <p:spPr>
            <a:xfrm>
              <a:off x="3894725"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6" name="Google Shape;6946;p135"/>
            <p:cNvSpPr/>
            <p:nvPr/>
          </p:nvSpPr>
          <p:spPr>
            <a:xfrm>
              <a:off x="3894725"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7" name="Google Shape;6947;p135"/>
            <p:cNvSpPr/>
            <p:nvPr/>
          </p:nvSpPr>
          <p:spPr>
            <a:xfrm>
              <a:off x="3894600" y="3323300"/>
              <a:ext cx="62350" cy="53425"/>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8" name="Google Shape;6948;p135"/>
            <p:cNvSpPr/>
            <p:nvPr/>
          </p:nvSpPr>
          <p:spPr>
            <a:xfrm>
              <a:off x="3894725" y="32470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9" name="Google Shape;6949;p135"/>
            <p:cNvSpPr/>
            <p:nvPr/>
          </p:nvSpPr>
          <p:spPr>
            <a:xfrm>
              <a:off x="3894725"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0" name="Google Shape;6950;p135"/>
            <p:cNvSpPr/>
            <p:nvPr/>
          </p:nvSpPr>
          <p:spPr>
            <a:xfrm>
              <a:off x="3894725" y="309485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1" name="Google Shape;6951;p135"/>
            <p:cNvSpPr/>
            <p:nvPr/>
          </p:nvSpPr>
          <p:spPr>
            <a:xfrm>
              <a:off x="3894725" y="301865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2" name="Google Shape;6952;p135"/>
            <p:cNvSpPr/>
            <p:nvPr/>
          </p:nvSpPr>
          <p:spPr>
            <a:xfrm>
              <a:off x="3894725"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3" name="Google Shape;6953;p135"/>
            <p:cNvSpPr/>
            <p:nvPr/>
          </p:nvSpPr>
          <p:spPr>
            <a:xfrm>
              <a:off x="3894725"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4" name="Google Shape;6954;p135"/>
            <p:cNvSpPr/>
            <p:nvPr/>
          </p:nvSpPr>
          <p:spPr>
            <a:xfrm>
              <a:off x="3818525"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5" name="Google Shape;6955;p135"/>
            <p:cNvSpPr/>
            <p:nvPr/>
          </p:nvSpPr>
          <p:spPr>
            <a:xfrm>
              <a:off x="3742300" y="2866425"/>
              <a:ext cx="62225" cy="53225"/>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6" name="Google Shape;6956;p135"/>
            <p:cNvSpPr/>
            <p:nvPr/>
          </p:nvSpPr>
          <p:spPr>
            <a:xfrm>
              <a:off x="366610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7" name="Google Shape;6957;p135"/>
            <p:cNvSpPr/>
            <p:nvPr/>
          </p:nvSpPr>
          <p:spPr>
            <a:xfrm>
              <a:off x="450405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8" name="Google Shape;6958;p135"/>
            <p:cNvSpPr/>
            <p:nvPr/>
          </p:nvSpPr>
          <p:spPr>
            <a:xfrm>
              <a:off x="4504050" y="3171075"/>
              <a:ext cx="62200" cy="5335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9" name="Google Shape;6959;p135"/>
            <p:cNvSpPr/>
            <p:nvPr/>
          </p:nvSpPr>
          <p:spPr>
            <a:xfrm>
              <a:off x="450405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0" name="Google Shape;6960;p135"/>
            <p:cNvSpPr/>
            <p:nvPr/>
          </p:nvSpPr>
          <p:spPr>
            <a:xfrm>
              <a:off x="4427825" y="33233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1" name="Google Shape;6961;p135"/>
            <p:cNvSpPr/>
            <p:nvPr/>
          </p:nvSpPr>
          <p:spPr>
            <a:xfrm>
              <a:off x="4427825" y="32470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2" name="Google Shape;6962;p135"/>
            <p:cNvSpPr/>
            <p:nvPr/>
          </p:nvSpPr>
          <p:spPr>
            <a:xfrm>
              <a:off x="4427825" y="3171075"/>
              <a:ext cx="62425" cy="53275"/>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3" name="Google Shape;6963;p135"/>
            <p:cNvSpPr/>
            <p:nvPr/>
          </p:nvSpPr>
          <p:spPr>
            <a:xfrm>
              <a:off x="4427825" y="3094850"/>
              <a:ext cx="62425" cy="5335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4" name="Google Shape;6964;p135"/>
            <p:cNvSpPr/>
            <p:nvPr/>
          </p:nvSpPr>
          <p:spPr>
            <a:xfrm>
              <a:off x="4427825" y="3018650"/>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5" name="Google Shape;6965;p135"/>
            <p:cNvSpPr/>
            <p:nvPr/>
          </p:nvSpPr>
          <p:spPr>
            <a:xfrm>
              <a:off x="435160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6" name="Google Shape;6966;p135"/>
            <p:cNvSpPr/>
            <p:nvPr/>
          </p:nvSpPr>
          <p:spPr>
            <a:xfrm>
              <a:off x="4351600" y="332330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7" name="Google Shape;6967;p135"/>
            <p:cNvSpPr/>
            <p:nvPr/>
          </p:nvSpPr>
          <p:spPr>
            <a:xfrm>
              <a:off x="435160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8" name="Google Shape;6968;p135"/>
            <p:cNvSpPr/>
            <p:nvPr/>
          </p:nvSpPr>
          <p:spPr>
            <a:xfrm>
              <a:off x="435160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9" name="Google Shape;6969;p135"/>
            <p:cNvSpPr/>
            <p:nvPr/>
          </p:nvSpPr>
          <p:spPr>
            <a:xfrm>
              <a:off x="4351600" y="29424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0" name="Google Shape;6970;p135"/>
            <p:cNvSpPr/>
            <p:nvPr/>
          </p:nvSpPr>
          <p:spPr>
            <a:xfrm>
              <a:off x="427560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1" name="Google Shape;6971;p135"/>
            <p:cNvSpPr/>
            <p:nvPr/>
          </p:nvSpPr>
          <p:spPr>
            <a:xfrm>
              <a:off x="427560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2" name="Google Shape;6972;p135"/>
            <p:cNvSpPr/>
            <p:nvPr/>
          </p:nvSpPr>
          <p:spPr>
            <a:xfrm>
              <a:off x="4275600"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3" name="Google Shape;6973;p135"/>
            <p:cNvSpPr/>
            <p:nvPr/>
          </p:nvSpPr>
          <p:spPr>
            <a:xfrm>
              <a:off x="4275600"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4" name="Google Shape;6974;p135"/>
            <p:cNvSpPr/>
            <p:nvPr/>
          </p:nvSpPr>
          <p:spPr>
            <a:xfrm>
              <a:off x="42756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5" name="Google Shape;6975;p135"/>
            <p:cNvSpPr/>
            <p:nvPr/>
          </p:nvSpPr>
          <p:spPr>
            <a:xfrm>
              <a:off x="4275600" y="3399500"/>
              <a:ext cx="62225" cy="5335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6" name="Google Shape;6976;p135"/>
            <p:cNvSpPr/>
            <p:nvPr/>
          </p:nvSpPr>
          <p:spPr>
            <a:xfrm>
              <a:off x="427560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7" name="Google Shape;6977;p135"/>
            <p:cNvSpPr/>
            <p:nvPr/>
          </p:nvSpPr>
          <p:spPr>
            <a:xfrm>
              <a:off x="427560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8" name="Google Shape;6978;p135"/>
            <p:cNvSpPr/>
            <p:nvPr/>
          </p:nvSpPr>
          <p:spPr>
            <a:xfrm>
              <a:off x="41994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9" name="Google Shape;6979;p135"/>
            <p:cNvSpPr/>
            <p:nvPr/>
          </p:nvSpPr>
          <p:spPr>
            <a:xfrm>
              <a:off x="41994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0" name="Google Shape;6980;p135"/>
            <p:cNvSpPr/>
            <p:nvPr/>
          </p:nvSpPr>
          <p:spPr>
            <a:xfrm>
              <a:off x="419940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1" name="Google Shape;6981;p135"/>
            <p:cNvSpPr/>
            <p:nvPr/>
          </p:nvSpPr>
          <p:spPr>
            <a:xfrm>
              <a:off x="419940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2" name="Google Shape;6982;p135"/>
            <p:cNvSpPr/>
            <p:nvPr/>
          </p:nvSpPr>
          <p:spPr>
            <a:xfrm>
              <a:off x="4123175" y="4085225"/>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3" name="Google Shape;6983;p135"/>
            <p:cNvSpPr/>
            <p:nvPr/>
          </p:nvSpPr>
          <p:spPr>
            <a:xfrm>
              <a:off x="4123175" y="4009000"/>
              <a:ext cx="62425" cy="5335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4" name="Google Shape;6984;p135"/>
            <p:cNvSpPr/>
            <p:nvPr/>
          </p:nvSpPr>
          <p:spPr>
            <a:xfrm>
              <a:off x="4123175" y="39328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5" name="Google Shape;6985;p135"/>
            <p:cNvSpPr/>
            <p:nvPr/>
          </p:nvSpPr>
          <p:spPr>
            <a:xfrm>
              <a:off x="4123175" y="385677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6" name="Google Shape;6986;p135"/>
            <p:cNvSpPr/>
            <p:nvPr/>
          </p:nvSpPr>
          <p:spPr>
            <a:xfrm>
              <a:off x="41231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7" name="Google Shape;6987;p135"/>
            <p:cNvSpPr/>
            <p:nvPr/>
          </p:nvSpPr>
          <p:spPr>
            <a:xfrm>
              <a:off x="4046950"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8" name="Google Shape;6988;p135"/>
            <p:cNvSpPr/>
            <p:nvPr/>
          </p:nvSpPr>
          <p:spPr>
            <a:xfrm>
              <a:off x="404695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9" name="Google Shape;6989;p135"/>
            <p:cNvSpPr/>
            <p:nvPr/>
          </p:nvSpPr>
          <p:spPr>
            <a:xfrm>
              <a:off x="4046950" y="26377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0" name="Google Shape;6990;p135"/>
            <p:cNvSpPr/>
            <p:nvPr/>
          </p:nvSpPr>
          <p:spPr>
            <a:xfrm>
              <a:off x="3970950" y="4085225"/>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1" name="Google Shape;6991;p135"/>
            <p:cNvSpPr/>
            <p:nvPr/>
          </p:nvSpPr>
          <p:spPr>
            <a:xfrm>
              <a:off x="3970950" y="2714000"/>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2" name="Google Shape;6992;p135"/>
            <p:cNvSpPr/>
            <p:nvPr/>
          </p:nvSpPr>
          <p:spPr>
            <a:xfrm>
              <a:off x="3970950" y="2637775"/>
              <a:ext cx="62225" cy="53450"/>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3" name="Google Shape;6993;p135"/>
            <p:cNvSpPr/>
            <p:nvPr/>
          </p:nvSpPr>
          <p:spPr>
            <a:xfrm>
              <a:off x="3894725" y="408522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4" name="Google Shape;6994;p135"/>
            <p:cNvSpPr/>
            <p:nvPr/>
          </p:nvSpPr>
          <p:spPr>
            <a:xfrm>
              <a:off x="3894725" y="4009000"/>
              <a:ext cx="62225" cy="5335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5" name="Google Shape;6995;p135"/>
            <p:cNvSpPr/>
            <p:nvPr/>
          </p:nvSpPr>
          <p:spPr>
            <a:xfrm>
              <a:off x="3894725" y="2714000"/>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6" name="Google Shape;6996;p135"/>
            <p:cNvSpPr/>
            <p:nvPr/>
          </p:nvSpPr>
          <p:spPr>
            <a:xfrm>
              <a:off x="3894725" y="26377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7" name="Google Shape;6997;p135"/>
            <p:cNvSpPr/>
            <p:nvPr/>
          </p:nvSpPr>
          <p:spPr>
            <a:xfrm>
              <a:off x="38185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8" name="Google Shape;6998;p135"/>
            <p:cNvSpPr/>
            <p:nvPr/>
          </p:nvSpPr>
          <p:spPr>
            <a:xfrm>
              <a:off x="38185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9" name="Google Shape;6999;p135"/>
            <p:cNvSpPr/>
            <p:nvPr/>
          </p:nvSpPr>
          <p:spPr>
            <a:xfrm>
              <a:off x="38185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0" name="Google Shape;7000;p135"/>
            <p:cNvSpPr/>
            <p:nvPr/>
          </p:nvSpPr>
          <p:spPr>
            <a:xfrm>
              <a:off x="38185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1" name="Google Shape;7001;p135"/>
            <p:cNvSpPr/>
            <p:nvPr/>
          </p:nvSpPr>
          <p:spPr>
            <a:xfrm>
              <a:off x="38185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2" name="Google Shape;7002;p135"/>
            <p:cNvSpPr/>
            <p:nvPr/>
          </p:nvSpPr>
          <p:spPr>
            <a:xfrm>
              <a:off x="381852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3" name="Google Shape;7003;p135"/>
            <p:cNvSpPr/>
            <p:nvPr/>
          </p:nvSpPr>
          <p:spPr>
            <a:xfrm>
              <a:off x="3818525"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4" name="Google Shape;7004;p135"/>
            <p:cNvSpPr/>
            <p:nvPr/>
          </p:nvSpPr>
          <p:spPr>
            <a:xfrm>
              <a:off x="3818525" y="26377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5" name="Google Shape;7005;p135"/>
            <p:cNvSpPr/>
            <p:nvPr/>
          </p:nvSpPr>
          <p:spPr>
            <a:xfrm>
              <a:off x="3742300" y="3780375"/>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6" name="Google Shape;7006;p135"/>
            <p:cNvSpPr/>
            <p:nvPr/>
          </p:nvSpPr>
          <p:spPr>
            <a:xfrm>
              <a:off x="3742300" y="3704150"/>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7" name="Google Shape;7007;p135"/>
            <p:cNvSpPr/>
            <p:nvPr/>
          </p:nvSpPr>
          <p:spPr>
            <a:xfrm>
              <a:off x="3742300" y="3475725"/>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8" name="Google Shape;7008;p135"/>
            <p:cNvSpPr/>
            <p:nvPr/>
          </p:nvSpPr>
          <p:spPr>
            <a:xfrm>
              <a:off x="3742300" y="339950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9" name="Google Shape;7009;p135"/>
            <p:cNvSpPr/>
            <p:nvPr/>
          </p:nvSpPr>
          <p:spPr>
            <a:xfrm>
              <a:off x="3742175" y="332330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0" name="Google Shape;7010;p135"/>
            <p:cNvSpPr/>
            <p:nvPr/>
          </p:nvSpPr>
          <p:spPr>
            <a:xfrm>
              <a:off x="3742300" y="2561575"/>
              <a:ext cx="62225" cy="53425"/>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1" name="Google Shape;7011;p135"/>
            <p:cNvSpPr/>
            <p:nvPr/>
          </p:nvSpPr>
          <p:spPr>
            <a:xfrm>
              <a:off x="3665950"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2" name="Google Shape;7012;p135"/>
            <p:cNvSpPr/>
            <p:nvPr/>
          </p:nvSpPr>
          <p:spPr>
            <a:xfrm>
              <a:off x="366610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3" name="Google Shape;7013;p135"/>
            <p:cNvSpPr/>
            <p:nvPr/>
          </p:nvSpPr>
          <p:spPr>
            <a:xfrm>
              <a:off x="36661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4" name="Google Shape;7014;p135"/>
            <p:cNvSpPr/>
            <p:nvPr/>
          </p:nvSpPr>
          <p:spPr>
            <a:xfrm>
              <a:off x="3589875" y="32470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5" name="Google Shape;7015;p135"/>
            <p:cNvSpPr/>
            <p:nvPr/>
          </p:nvSpPr>
          <p:spPr>
            <a:xfrm>
              <a:off x="35898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6" name="Google Shape;7016;p135"/>
            <p:cNvSpPr/>
            <p:nvPr/>
          </p:nvSpPr>
          <p:spPr>
            <a:xfrm>
              <a:off x="35898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7" name="Google Shape;7017;p135"/>
            <p:cNvSpPr/>
            <p:nvPr/>
          </p:nvSpPr>
          <p:spPr>
            <a:xfrm>
              <a:off x="35136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8" name="Google Shape;7018;p135"/>
            <p:cNvSpPr/>
            <p:nvPr/>
          </p:nvSpPr>
          <p:spPr>
            <a:xfrm>
              <a:off x="3513675"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9" name="Google Shape;7019;p135"/>
            <p:cNvSpPr/>
            <p:nvPr/>
          </p:nvSpPr>
          <p:spPr>
            <a:xfrm>
              <a:off x="3513675" y="2485550"/>
              <a:ext cx="62425" cy="53300"/>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0" name="Google Shape;7020;p135"/>
            <p:cNvSpPr/>
            <p:nvPr/>
          </p:nvSpPr>
          <p:spPr>
            <a:xfrm>
              <a:off x="3437450" y="32470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1" name="Google Shape;7021;p135"/>
            <p:cNvSpPr/>
            <p:nvPr/>
          </p:nvSpPr>
          <p:spPr>
            <a:xfrm>
              <a:off x="3437450" y="317107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2" name="Google Shape;7022;p135"/>
            <p:cNvSpPr/>
            <p:nvPr/>
          </p:nvSpPr>
          <p:spPr>
            <a:xfrm>
              <a:off x="3437450"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3" name="Google Shape;7023;p135"/>
            <p:cNvSpPr/>
            <p:nvPr/>
          </p:nvSpPr>
          <p:spPr>
            <a:xfrm>
              <a:off x="3437450" y="2485550"/>
              <a:ext cx="62425" cy="53300"/>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4" name="Google Shape;7024;p135"/>
            <p:cNvSpPr/>
            <p:nvPr/>
          </p:nvSpPr>
          <p:spPr>
            <a:xfrm>
              <a:off x="3361450" y="3171075"/>
              <a:ext cx="62200" cy="53275"/>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5" name="Google Shape;7025;p135"/>
            <p:cNvSpPr/>
            <p:nvPr/>
          </p:nvSpPr>
          <p:spPr>
            <a:xfrm>
              <a:off x="3361450"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6" name="Google Shape;7026;p135"/>
            <p:cNvSpPr/>
            <p:nvPr/>
          </p:nvSpPr>
          <p:spPr>
            <a:xfrm>
              <a:off x="3361450" y="2637775"/>
              <a:ext cx="62200" cy="53450"/>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7" name="Google Shape;7027;p135"/>
            <p:cNvSpPr/>
            <p:nvPr/>
          </p:nvSpPr>
          <p:spPr>
            <a:xfrm>
              <a:off x="3361450" y="2561575"/>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8" name="Google Shape;7028;p135"/>
            <p:cNvSpPr/>
            <p:nvPr/>
          </p:nvSpPr>
          <p:spPr>
            <a:xfrm>
              <a:off x="328522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9" name="Google Shape;7029;p135"/>
            <p:cNvSpPr/>
            <p:nvPr/>
          </p:nvSpPr>
          <p:spPr>
            <a:xfrm>
              <a:off x="328522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0" name="Google Shape;7030;p135"/>
            <p:cNvSpPr/>
            <p:nvPr/>
          </p:nvSpPr>
          <p:spPr>
            <a:xfrm>
              <a:off x="328522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1" name="Google Shape;7031;p135"/>
            <p:cNvSpPr/>
            <p:nvPr/>
          </p:nvSpPr>
          <p:spPr>
            <a:xfrm>
              <a:off x="328522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2" name="Google Shape;7032;p135"/>
            <p:cNvSpPr/>
            <p:nvPr/>
          </p:nvSpPr>
          <p:spPr>
            <a:xfrm>
              <a:off x="3209025"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3" name="Google Shape;7033;p135"/>
            <p:cNvSpPr/>
            <p:nvPr/>
          </p:nvSpPr>
          <p:spPr>
            <a:xfrm>
              <a:off x="3209025"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4" name="Google Shape;7034;p135"/>
            <p:cNvSpPr/>
            <p:nvPr/>
          </p:nvSpPr>
          <p:spPr>
            <a:xfrm>
              <a:off x="3209025" y="2942425"/>
              <a:ext cx="62200" cy="53450"/>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5" name="Google Shape;7035;p135"/>
            <p:cNvSpPr/>
            <p:nvPr/>
          </p:nvSpPr>
          <p:spPr>
            <a:xfrm>
              <a:off x="3209025"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6" name="Google Shape;7036;p135"/>
            <p:cNvSpPr/>
            <p:nvPr/>
          </p:nvSpPr>
          <p:spPr>
            <a:xfrm>
              <a:off x="3209025"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7" name="Google Shape;7037;p135"/>
            <p:cNvSpPr/>
            <p:nvPr/>
          </p:nvSpPr>
          <p:spPr>
            <a:xfrm>
              <a:off x="419940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8" name="Google Shape;7038;p135"/>
            <p:cNvSpPr/>
            <p:nvPr/>
          </p:nvSpPr>
          <p:spPr>
            <a:xfrm>
              <a:off x="3132800" y="11143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9" name="Google Shape;7039;p135"/>
            <p:cNvSpPr/>
            <p:nvPr/>
          </p:nvSpPr>
          <p:spPr>
            <a:xfrm>
              <a:off x="305680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0" name="Google Shape;7040;p135"/>
            <p:cNvSpPr/>
            <p:nvPr/>
          </p:nvSpPr>
          <p:spPr>
            <a:xfrm>
              <a:off x="4351600" y="164740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1" name="Google Shape;7041;p135"/>
            <p:cNvSpPr/>
            <p:nvPr/>
          </p:nvSpPr>
          <p:spPr>
            <a:xfrm>
              <a:off x="435160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2" name="Google Shape;7042;p135"/>
            <p:cNvSpPr/>
            <p:nvPr/>
          </p:nvSpPr>
          <p:spPr>
            <a:xfrm>
              <a:off x="435160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3" name="Google Shape;7043;p135"/>
            <p:cNvSpPr/>
            <p:nvPr/>
          </p:nvSpPr>
          <p:spPr>
            <a:xfrm>
              <a:off x="4351600" y="1876050"/>
              <a:ext cx="62425" cy="5335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4" name="Google Shape;7044;p135"/>
            <p:cNvSpPr/>
            <p:nvPr/>
          </p:nvSpPr>
          <p:spPr>
            <a:xfrm>
              <a:off x="435160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5" name="Google Shape;7045;p135"/>
            <p:cNvSpPr/>
            <p:nvPr/>
          </p:nvSpPr>
          <p:spPr>
            <a:xfrm>
              <a:off x="435160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6" name="Google Shape;7046;p135"/>
            <p:cNvSpPr/>
            <p:nvPr/>
          </p:nvSpPr>
          <p:spPr>
            <a:xfrm>
              <a:off x="435160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7" name="Google Shape;7047;p135"/>
            <p:cNvSpPr/>
            <p:nvPr/>
          </p:nvSpPr>
          <p:spPr>
            <a:xfrm>
              <a:off x="3970950" y="1876050"/>
              <a:ext cx="62225" cy="5335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8" name="Google Shape;7048;p135"/>
            <p:cNvSpPr/>
            <p:nvPr/>
          </p:nvSpPr>
          <p:spPr>
            <a:xfrm>
              <a:off x="3970950" y="1952050"/>
              <a:ext cx="62225" cy="53450"/>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9" name="Google Shape;7049;p135"/>
            <p:cNvSpPr/>
            <p:nvPr/>
          </p:nvSpPr>
          <p:spPr>
            <a:xfrm>
              <a:off x="36661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0" name="Google Shape;7050;p135"/>
            <p:cNvSpPr/>
            <p:nvPr/>
          </p:nvSpPr>
          <p:spPr>
            <a:xfrm>
              <a:off x="3742300" y="2028275"/>
              <a:ext cx="62225" cy="53450"/>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1" name="Google Shape;7051;p135"/>
            <p:cNvSpPr/>
            <p:nvPr/>
          </p:nvSpPr>
          <p:spPr>
            <a:xfrm>
              <a:off x="3742300" y="1952050"/>
              <a:ext cx="62225" cy="53450"/>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2" name="Google Shape;7052;p135"/>
            <p:cNvSpPr/>
            <p:nvPr/>
          </p:nvSpPr>
          <p:spPr>
            <a:xfrm>
              <a:off x="38185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3" name="Google Shape;7053;p135"/>
            <p:cNvSpPr/>
            <p:nvPr/>
          </p:nvSpPr>
          <p:spPr>
            <a:xfrm>
              <a:off x="3894725"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4" name="Google Shape;7054;p135"/>
            <p:cNvSpPr/>
            <p:nvPr/>
          </p:nvSpPr>
          <p:spPr>
            <a:xfrm>
              <a:off x="3894725"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5" name="Google Shape;7055;p135"/>
            <p:cNvSpPr/>
            <p:nvPr/>
          </p:nvSpPr>
          <p:spPr>
            <a:xfrm>
              <a:off x="3970950" y="2028275"/>
              <a:ext cx="62225" cy="53450"/>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6" name="Google Shape;7056;p135"/>
            <p:cNvSpPr/>
            <p:nvPr/>
          </p:nvSpPr>
          <p:spPr>
            <a:xfrm>
              <a:off x="3970950" y="21045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7" name="Google Shape;7057;p135"/>
            <p:cNvSpPr/>
            <p:nvPr/>
          </p:nvSpPr>
          <p:spPr>
            <a:xfrm>
              <a:off x="4046950"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8" name="Google Shape;7058;p135"/>
            <p:cNvSpPr/>
            <p:nvPr/>
          </p:nvSpPr>
          <p:spPr>
            <a:xfrm>
              <a:off x="404695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9" name="Google Shape;7059;p135"/>
            <p:cNvSpPr/>
            <p:nvPr/>
          </p:nvSpPr>
          <p:spPr>
            <a:xfrm>
              <a:off x="404695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0" name="Google Shape;7060;p135"/>
            <p:cNvSpPr/>
            <p:nvPr/>
          </p:nvSpPr>
          <p:spPr>
            <a:xfrm>
              <a:off x="404695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1" name="Google Shape;7061;p135"/>
            <p:cNvSpPr/>
            <p:nvPr/>
          </p:nvSpPr>
          <p:spPr>
            <a:xfrm>
              <a:off x="412317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2" name="Google Shape;7062;p135"/>
            <p:cNvSpPr/>
            <p:nvPr/>
          </p:nvSpPr>
          <p:spPr>
            <a:xfrm>
              <a:off x="41231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3" name="Google Shape;7063;p135"/>
            <p:cNvSpPr/>
            <p:nvPr/>
          </p:nvSpPr>
          <p:spPr>
            <a:xfrm>
              <a:off x="4123175" y="1876050"/>
              <a:ext cx="62425" cy="5335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4" name="Google Shape;7064;p135"/>
            <p:cNvSpPr/>
            <p:nvPr/>
          </p:nvSpPr>
          <p:spPr>
            <a:xfrm>
              <a:off x="41231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5" name="Google Shape;7065;p135"/>
            <p:cNvSpPr/>
            <p:nvPr/>
          </p:nvSpPr>
          <p:spPr>
            <a:xfrm>
              <a:off x="4123175" y="2028275"/>
              <a:ext cx="62425" cy="53450"/>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6" name="Google Shape;7066;p135"/>
            <p:cNvSpPr/>
            <p:nvPr/>
          </p:nvSpPr>
          <p:spPr>
            <a:xfrm>
              <a:off x="41231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7" name="Google Shape;7067;p135"/>
            <p:cNvSpPr/>
            <p:nvPr/>
          </p:nvSpPr>
          <p:spPr>
            <a:xfrm>
              <a:off x="419940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8" name="Google Shape;7068;p135"/>
            <p:cNvSpPr/>
            <p:nvPr/>
          </p:nvSpPr>
          <p:spPr>
            <a:xfrm>
              <a:off x="419940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9" name="Google Shape;7069;p135"/>
            <p:cNvSpPr/>
            <p:nvPr/>
          </p:nvSpPr>
          <p:spPr>
            <a:xfrm>
              <a:off x="4199400"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0" name="Google Shape;7070;p135"/>
            <p:cNvSpPr/>
            <p:nvPr/>
          </p:nvSpPr>
          <p:spPr>
            <a:xfrm>
              <a:off x="4199400"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1" name="Google Shape;7071;p135"/>
            <p:cNvSpPr/>
            <p:nvPr/>
          </p:nvSpPr>
          <p:spPr>
            <a:xfrm>
              <a:off x="41994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2" name="Google Shape;7072;p135"/>
            <p:cNvSpPr/>
            <p:nvPr/>
          </p:nvSpPr>
          <p:spPr>
            <a:xfrm>
              <a:off x="419940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3" name="Google Shape;7073;p135"/>
            <p:cNvSpPr/>
            <p:nvPr/>
          </p:nvSpPr>
          <p:spPr>
            <a:xfrm>
              <a:off x="419940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4" name="Google Shape;7074;p135"/>
            <p:cNvSpPr/>
            <p:nvPr/>
          </p:nvSpPr>
          <p:spPr>
            <a:xfrm>
              <a:off x="427560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5" name="Google Shape;7075;p135"/>
            <p:cNvSpPr/>
            <p:nvPr/>
          </p:nvSpPr>
          <p:spPr>
            <a:xfrm>
              <a:off x="42756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6" name="Google Shape;7076;p135"/>
            <p:cNvSpPr/>
            <p:nvPr/>
          </p:nvSpPr>
          <p:spPr>
            <a:xfrm>
              <a:off x="42756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7" name="Google Shape;7077;p135"/>
            <p:cNvSpPr/>
            <p:nvPr/>
          </p:nvSpPr>
          <p:spPr>
            <a:xfrm>
              <a:off x="42756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8" name="Google Shape;7078;p135"/>
            <p:cNvSpPr/>
            <p:nvPr/>
          </p:nvSpPr>
          <p:spPr>
            <a:xfrm>
              <a:off x="42756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9" name="Google Shape;7079;p135"/>
            <p:cNvSpPr/>
            <p:nvPr/>
          </p:nvSpPr>
          <p:spPr>
            <a:xfrm>
              <a:off x="42756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0" name="Google Shape;7080;p135"/>
            <p:cNvSpPr/>
            <p:nvPr/>
          </p:nvSpPr>
          <p:spPr>
            <a:xfrm>
              <a:off x="42756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1" name="Google Shape;7081;p135"/>
            <p:cNvSpPr/>
            <p:nvPr/>
          </p:nvSpPr>
          <p:spPr>
            <a:xfrm>
              <a:off x="42756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2" name="Google Shape;7082;p135"/>
            <p:cNvSpPr/>
            <p:nvPr/>
          </p:nvSpPr>
          <p:spPr>
            <a:xfrm>
              <a:off x="435160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3" name="Google Shape;7083;p135"/>
            <p:cNvSpPr/>
            <p:nvPr/>
          </p:nvSpPr>
          <p:spPr>
            <a:xfrm>
              <a:off x="4427825" y="1647400"/>
              <a:ext cx="62425" cy="53450"/>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4" name="Google Shape;7084;p135"/>
            <p:cNvSpPr/>
            <p:nvPr/>
          </p:nvSpPr>
          <p:spPr>
            <a:xfrm>
              <a:off x="4427825" y="1723625"/>
              <a:ext cx="62425" cy="5335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5" name="Google Shape;7085;p135"/>
            <p:cNvSpPr/>
            <p:nvPr/>
          </p:nvSpPr>
          <p:spPr>
            <a:xfrm>
              <a:off x="4427825" y="179985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6" name="Google Shape;7086;p135"/>
            <p:cNvSpPr/>
            <p:nvPr/>
          </p:nvSpPr>
          <p:spPr>
            <a:xfrm>
              <a:off x="4427825" y="1876050"/>
              <a:ext cx="62425" cy="53275"/>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7" name="Google Shape;7087;p135"/>
            <p:cNvSpPr/>
            <p:nvPr/>
          </p:nvSpPr>
          <p:spPr>
            <a:xfrm>
              <a:off x="4427825" y="1952050"/>
              <a:ext cx="62425" cy="53450"/>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8" name="Google Shape;7088;p135"/>
            <p:cNvSpPr/>
            <p:nvPr/>
          </p:nvSpPr>
          <p:spPr>
            <a:xfrm>
              <a:off x="4427825" y="2028275"/>
              <a:ext cx="62425" cy="53450"/>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9" name="Google Shape;7089;p135"/>
            <p:cNvSpPr/>
            <p:nvPr/>
          </p:nvSpPr>
          <p:spPr>
            <a:xfrm>
              <a:off x="4427825" y="210450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0" name="Google Shape;7090;p135"/>
            <p:cNvSpPr/>
            <p:nvPr/>
          </p:nvSpPr>
          <p:spPr>
            <a:xfrm>
              <a:off x="4427825" y="2180700"/>
              <a:ext cx="62425" cy="5335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1" name="Google Shape;7091;p135"/>
            <p:cNvSpPr/>
            <p:nvPr/>
          </p:nvSpPr>
          <p:spPr>
            <a:xfrm>
              <a:off x="4427825" y="1571400"/>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2" name="Google Shape;7092;p135"/>
            <p:cNvSpPr/>
            <p:nvPr/>
          </p:nvSpPr>
          <p:spPr>
            <a:xfrm>
              <a:off x="435160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3" name="Google Shape;7093;p135"/>
            <p:cNvSpPr/>
            <p:nvPr/>
          </p:nvSpPr>
          <p:spPr>
            <a:xfrm>
              <a:off x="42756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4" name="Google Shape;7094;p135"/>
            <p:cNvSpPr/>
            <p:nvPr/>
          </p:nvSpPr>
          <p:spPr>
            <a:xfrm>
              <a:off x="42756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5" name="Google Shape;7095;p135"/>
            <p:cNvSpPr/>
            <p:nvPr/>
          </p:nvSpPr>
          <p:spPr>
            <a:xfrm>
              <a:off x="41994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6" name="Google Shape;7096;p135"/>
            <p:cNvSpPr/>
            <p:nvPr/>
          </p:nvSpPr>
          <p:spPr>
            <a:xfrm>
              <a:off x="41994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7" name="Google Shape;7097;p135"/>
            <p:cNvSpPr/>
            <p:nvPr/>
          </p:nvSpPr>
          <p:spPr>
            <a:xfrm>
              <a:off x="41994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8" name="Google Shape;7098;p135"/>
            <p:cNvSpPr/>
            <p:nvPr/>
          </p:nvSpPr>
          <p:spPr>
            <a:xfrm>
              <a:off x="41994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9" name="Google Shape;7099;p135"/>
            <p:cNvSpPr/>
            <p:nvPr/>
          </p:nvSpPr>
          <p:spPr>
            <a:xfrm>
              <a:off x="41231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0" name="Google Shape;7100;p135"/>
            <p:cNvSpPr/>
            <p:nvPr/>
          </p:nvSpPr>
          <p:spPr>
            <a:xfrm>
              <a:off x="4123175" y="164740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1" name="Google Shape;7101;p135"/>
            <p:cNvSpPr/>
            <p:nvPr/>
          </p:nvSpPr>
          <p:spPr>
            <a:xfrm>
              <a:off x="4123175"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2" name="Google Shape;7102;p135"/>
            <p:cNvSpPr/>
            <p:nvPr/>
          </p:nvSpPr>
          <p:spPr>
            <a:xfrm>
              <a:off x="4123175"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3" name="Google Shape;7103;p135"/>
            <p:cNvSpPr/>
            <p:nvPr/>
          </p:nvSpPr>
          <p:spPr>
            <a:xfrm>
              <a:off x="4123175"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4" name="Google Shape;7104;p135"/>
            <p:cNvSpPr/>
            <p:nvPr/>
          </p:nvSpPr>
          <p:spPr>
            <a:xfrm>
              <a:off x="4123175" y="134275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5" name="Google Shape;7105;p135"/>
            <p:cNvSpPr/>
            <p:nvPr/>
          </p:nvSpPr>
          <p:spPr>
            <a:xfrm>
              <a:off x="404695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6" name="Google Shape;7106;p135"/>
            <p:cNvSpPr/>
            <p:nvPr/>
          </p:nvSpPr>
          <p:spPr>
            <a:xfrm>
              <a:off x="404695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7" name="Google Shape;7107;p135"/>
            <p:cNvSpPr/>
            <p:nvPr/>
          </p:nvSpPr>
          <p:spPr>
            <a:xfrm>
              <a:off x="404695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8" name="Google Shape;7108;p135"/>
            <p:cNvSpPr/>
            <p:nvPr/>
          </p:nvSpPr>
          <p:spPr>
            <a:xfrm>
              <a:off x="4046950" y="1647400"/>
              <a:ext cx="62425" cy="53450"/>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9" name="Google Shape;7109;p135"/>
            <p:cNvSpPr/>
            <p:nvPr/>
          </p:nvSpPr>
          <p:spPr>
            <a:xfrm>
              <a:off x="404695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0" name="Google Shape;7110;p135"/>
            <p:cNvSpPr/>
            <p:nvPr/>
          </p:nvSpPr>
          <p:spPr>
            <a:xfrm>
              <a:off x="4046950"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1" name="Google Shape;7111;p135"/>
            <p:cNvSpPr/>
            <p:nvPr/>
          </p:nvSpPr>
          <p:spPr>
            <a:xfrm>
              <a:off x="4046950" y="141897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2" name="Google Shape;7112;p135"/>
            <p:cNvSpPr/>
            <p:nvPr/>
          </p:nvSpPr>
          <p:spPr>
            <a:xfrm>
              <a:off x="4046950" y="134275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3" name="Google Shape;7113;p135"/>
            <p:cNvSpPr/>
            <p:nvPr/>
          </p:nvSpPr>
          <p:spPr>
            <a:xfrm>
              <a:off x="3970950" y="2256925"/>
              <a:ext cx="62350" cy="53425"/>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4" name="Google Shape;7114;p135"/>
            <p:cNvSpPr/>
            <p:nvPr/>
          </p:nvSpPr>
          <p:spPr>
            <a:xfrm>
              <a:off x="3970950" y="2180700"/>
              <a:ext cx="62225" cy="5335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5" name="Google Shape;7115;p135"/>
            <p:cNvSpPr/>
            <p:nvPr/>
          </p:nvSpPr>
          <p:spPr>
            <a:xfrm>
              <a:off x="3970950" y="179985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6" name="Google Shape;7116;p135"/>
            <p:cNvSpPr/>
            <p:nvPr/>
          </p:nvSpPr>
          <p:spPr>
            <a:xfrm>
              <a:off x="3970950" y="164740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7" name="Google Shape;7117;p135"/>
            <p:cNvSpPr/>
            <p:nvPr/>
          </p:nvSpPr>
          <p:spPr>
            <a:xfrm>
              <a:off x="3970950" y="1571400"/>
              <a:ext cx="62225" cy="53250"/>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8" name="Google Shape;7118;p135"/>
            <p:cNvSpPr/>
            <p:nvPr/>
          </p:nvSpPr>
          <p:spPr>
            <a:xfrm>
              <a:off x="3970950" y="14952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9" name="Google Shape;7119;p135"/>
            <p:cNvSpPr/>
            <p:nvPr/>
          </p:nvSpPr>
          <p:spPr>
            <a:xfrm>
              <a:off x="3970950" y="141897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0" name="Google Shape;7120;p135"/>
            <p:cNvSpPr/>
            <p:nvPr/>
          </p:nvSpPr>
          <p:spPr>
            <a:xfrm>
              <a:off x="3970950" y="134275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1" name="Google Shape;7121;p135"/>
            <p:cNvSpPr/>
            <p:nvPr/>
          </p:nvSpPr>
          <p:spPr>
            <a:xfrm>
              <a:off x="3970950" y="111432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2" name="Google Shape;7122;p135"/>
            <p:cNvSpPr/>
            <p:nvPr/>
          </p:nvSpPr>
          <p:spPr>
            <a:xfrm>
              <a:off x="3894725"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3" name="Google Shape;7123;p135"/>
            <p:cNvSpPr/>
            <p:nvPr/>
          </p:nvSpPr>
          <p:spPr>
            <a:xfrm>
              <a:off x="3894725"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4" name="Google Shape;7124;p135"/>
            <p:cNvSpPr/>
            <p:nvPr/>
          </p:nvSpPr>
          <p:spPr>
            <a:xfrm>
              <a:off x="3894725"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5" name="Google Shape;7125;p135"/>
            <p:cNvSpPr/>
            <p:nvPr/>
          </p:nvSpPr>
          <p:spPr>
            <a:xfrm>
              <a:off x="3894725" y="17236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6" name="Google Shape;7126;p135"/>
            <p:cNvSpPr/>
            <p:nvPr/>
          </p:nvSpPr>
          <p:spPr>
            <a:xfrm>
              <a:off x="3894725"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7" name="Google Shape;7127;p135"/>
            <p:cNvSpPr/>
            <p:nvPr/>
          </p:nvSpPr>
          <p:spPr>
            <a:xfrm>
              <a:off x="3894725" y="1571400"/>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8" name="Google Shape;7128;p135"/>
            <p:cNvSpPr/>
            <p:nvPr/>
          </p:nvSpPr>
          <p:spPr>
            <a:xfrm>
              <a:off x="3894725"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9" name="Google Shape;7129;p135"/>
            <p:cNvSpPr/>
            <p:nvPr/>
          </p:nvSpPr>
          <p:spPr>
            <a:xfrm>
              <a:off x="3894725"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0" name="Google Shape;7130;p135"/>
            <p:cNvSpPr/>
            <p:nvPr/>
          </p:nvSpPr>
          <p:spPr>
            <a:xfrm>
              <a:off x="3894725" y="1342750"/>
              <a:ext cx="62225" cy="53450"/>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1" name="Google Shape;7131;p135"/>
            <p:cNvSpPr/>
            <p:nvPr/>
          </p:nvSpPr>
          <p:spPr>
            <a:xfrm>
              <a:off x="3894725"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2" name="Google Shape;7132;p135"/>
            <p:cNvSpPr/>
            <p:nvPr/>
          </p:nvSpPr>
          <p:spPr>
            <a:xfrm>
              <a:off x="381852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3" name="Google Shape;7133;p135"/>
            <p:cNvSpPr/>
            <p:nvPr/>
          </p:nvSpPr>
          <p:spPr>
            <a:xfrm>
              <a:off x="381852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4" name="Google Shape;7134;p135"/>
            <p:cNvSpPr/>
            <p:nvPr/>
          </p:nvSpPr>
          <p:spPr>
            <a:xfrm>
              <a:off x="38185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5" name="Google Shape;7135;p135"/>
            <p:cNvSpPr/>
            <p:nvPr/>
          </p:nvSpPr>
          <p:spPr>
            <a:xfrm>
              <a:off x="38185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6" name="Google Shape;7136;p135"/>
            <p:cNvSpPr/>
            <p:nvPr/>
          </p:nvSpPr>
          <p:spPr>
            <a:xfrm>
              <a:off x="38185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7" name="Google Shape;7137;p135"/>
            <p:cNvSpPr/>
            <p:nvPr/>
          </p:nvSpPr>
          <p:spPr>
            <a:xfrm>
              <a:off x="38185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8" name="Google Shape;7138;p135"/>
            <p:cNvSpPr/>
            <p:nvPr/>
          </p:nvSpPr>
          <p:spPr>
            <a:xfrm>
              <a:off x="38185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9" name="Google Shape;7139;p135"/>
            <p:cNvSpPr/>
            <p:nvPr/>
          </p:nvSpPr>
          <p:spPr>
            <a:xfrm>
              <a:off x="38185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0" name="Google Shape;7140;p135"/>
            <p:cNvSpPr/>
            <p:nvPr/>
          </p:nvSpPr>
          <p:spPr>
            <a:xfrm>
              <a:off x="38185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1" name="Google Shape;7141;p135"/>
            <p:cNvSpPr/>
            <p:nvPr/>
          </p:nvSpPr>
          <p:spPr>
            <a:xfrm>
              <a:off x="3818525"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2" name="Google Shape;7142;p135"/>
            <p:cNvSpPr/>
            <p:nvPr/>
          </p:nvSpPr>
          <p:spPr>
            <a:xfrm>
              <a:off x="3818525"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3" name="Google Shape;7143;p135"/>
            <p:cNvSpPr/>
            <p:nvPr/>
          </p:nvSpPr>
          <p:spPr>
            <a:xfrm>
              <a:off x="3742300" y="2180700"/>
              <a:ext cx="62225" cy="5335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4" name="Google Shape;7144;p135"/>
            <p:cNvSpPr/>
            <p:nvPr/>
          </p:nvSpPr>
          <p:spPr>
            <a:xfrm>
              <a:off x="3742300" y="2104500"/>
              <a:ext cx="62225" cy="5332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5" name="Google Shape;7145;p135"/>
            <p:cNvSpPr/>
            <p:nvPr/>
          </p:nvSpPr>
          <p:spPr>
            <a:xfrm>
              <a:off x="3742300" y="1876050"/>
              <a:ext cx="62225" cy="53300"/>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6" name="Google Shape;7146;p135"/>
            <p:cNvSpPr/>
            <p:nvPr/>
          </p:nvSpPr>
          <p:spPr>
            <a:xfrm>
              <a:off x="3742300" y="179985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7" name="Google Shape;7147;p135"/>
            <p:cNvSpPr/>
            <p:nvPr/>
          </p:nvSpPr>
          <p:spPr>
            <a:xfrm>
              <a:off x="3742300" y="17236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8" name="Google Shape;7148;p135"/>
            <p:cNvSpPr/>
            <p:nvPr/>
          </p:nvSpPr>
          <p:spPr>
            <a:xfrm>
              <a:off x="3742300" y="1647400"/>
              <a:ext cx="62225" cy="53450"/>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9" name="Google Shape;7149;p135"/>
            <p:cNvSpPr/>
            <p:nvPr/>
          </p:nvSpPr>
          <p:spPr>
            <a:xfrm>
              <a:off x="3742300" y="1571400"/>
              <a:ext cx="62225" cy="53250"/>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0" name="Google Shape;7150;p135"/>
            <p:cNvSpPr/>
            <p:nvPr/>
          </p:nvSpPr>
          <p:spPr>
            <a:xfrm>
              <a:off x="3742300" y="149520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1" name="Google Shape;7151;p135"/>
            <p:cNvSpPr/>
            <p:nvPr/>
          </p:nvSpPr>
          <p:spPr>
            <a:xfrm>
              <a:off x="3742300" y="11143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2" name="Google Shape;7152;p135"/>
            <p:cNvSpPr/>
            <p:nvPr/>
          </p:nvSpPr>
          <p:spPr>
            <a:xfrm>
              <a:off x="36661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3" name="Google Shape;7153;p135"/>
            <p:cNvSpPr/>
            <p:nvPr/>
          </p:nvSpPr>
          <p:spPr>
            <a:xfrm>
              <a:off x="366610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4" name="Google Shape;7154;p135"/>
            <p:cNvSpPr/>
            <p:nvPr/>
          </p:nvSpPr>
          <p:spPr>
            <a:xfrm>
              <a:off x="36661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5" name="Google Shape;7155;p135"/>
            <p:cNvSpPr/>
            <p:nvPr/>
          </p:nvSpPr>
          <p:spPr>
            <a:xfrm>
              <a:off x="3666100" y="1647400"/>
              <a:ext cx="62200" cy="53450"/>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6" name="Google Shape;7156;p135"/>
            <p:cNvSpPr/>
            <p:nvPr/>
          </p:nvSpPr>
          <p:spPr>
            <a:xfrm>
              <a:off x="3666100" y="1571400"/>
              <a:ext cx="62150" cy="53250"/>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7" name="Google Shape;7157;p135"/>
            <p:cNvSpPr/>
            <p:nvPr/>
          </p:nvSpPr>
          <p:spPr>
            <a:xfrm>
              <a:off x="35898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8" name="Google Shape;7158;p135"/>
            <p:cNvSpPr/>
            <p:nvPr/>
          </p:nvSpPr>
          <p:spPr>
            <a:xfrm>
              <a:off x="35898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9" name="Google Shape;7159;p135"/>
            <p:cNvSpPr/>
            <p:nvPr/>
          </p:nvSpPr>
          <p:spPr>
            <a:xfrm>
              <a:off x="35898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0" name="Google Shape;7160;p135"/>
            <p:cNvSpPr/>
            <p:nvPr/>
          </p:nvSpPr>
          <p:spPr>
            <a:xfrm>
              <a:off x="35898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1" name="Google Shape;7161;p135"/>
            <p:cNvSpPr/>
            <p:nvPr/>
          </p:nvSpPr>
          <p:spPr>
            <a:xfrm>
              <a:off x="35898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2" name="Google Shape;7162;p135"/>
            <p:cNvSpPr/>
            <p:nvPr/>
          </p:nvSpPr>
          <p:spPr>
            <a:xfrm>
              <a:off x="35136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3" name="Google Shape;7163;p135"/>
            <p:cNvSpPr/>
            <p:nvPr/>
          </p:nvSpPr>
          <p:spPr>
            <a:xfrm>
              <a:off x="35136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4" name="Google Shape;7164;p135"/>
            <p:cNvSpPr/>
            <p:nvPr/>
          </p:nvSpPr>
          <p:spPr>
            <a:xfrm>
              <a:off x="35136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5" name="Google Shape;7165;p135"/>
            <p:cNvSpPr/>
            <p:nvPr/>
          </p:nvSpPr>
          <p:spPr>
            <a:xfrm>
              <a:off x="3513675"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6" name="Google Shape;7166;p135"/>
            <p:cNvSpPr/>
            <p:nvPr/>
          </p:nvSpPr>
          <p:spPr>
            <a:xfrm>
              <a:off x="35136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7" name="Google Shape;7167;p135"/>
            <p:cNvSpPr/>
            <p:nvPr/>
          </p:nvSpPr>
          <p:spPr>
            <a:xfrm>
              <a:off x="351367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8" name="Google Shape;7168;p135"/>
            <p:cNvSpPr/>
            <p:nvPr/>
          </p:nvSpPr>
          <p:spPr>
            <a:xfrm>
              <a:off x="35136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9" name="Google Shape;7169;p135"/>
            <p:cNvSpPr/>
            <p:nvPr/>
          </p:nvSpPr>
          <p:spPr>
            <a:xfrm>
              <a:off x="34374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0" name="Google Shape;7170;p135"/>
            <p:cNvSpPr/>
            <p:nvPr/>
          </p:nvSpPr>
          <p:spPr>
            <a:xfrm>
              <a:off x="34374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1" name="Google Shape;7171;p135"/>
            <p:cNvSpPr/>
            <p:nvPr/>
          </p:nvSpPr>
          <p:spPr>
            <a:xfrm>
              <a:off x="34374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2" name="Google Shape;7172;p135"/>
            <p:cNvSpPr/>
            <p:nvPr/>
          </p:nvSpPr>
          <p:spPr>
            <a:xfrm>
              <a:off x="34374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3" name="Google Shape;7173;p135"/>
            <p:cNvSpPr/>
            <p:nvPr/>
          </p:nvSpPr>
          <p:spPr>
            <a:xfrm>
              <a:off x="34374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4" name="Google Shape;7174;p135"/>
            <p:cNvSpPr/>
            <p:nvPr/>
          </p:nvSpPr>
          <p:spPr>
            <a:xfrm>
              <a:off x="34374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5" name="Google Shape;7175;p135"/>
            <p:cNvSpPr/>
            <p:nvPr/>
          </p:nvSpPr>
          <p:spPr>
            <a:xfrm>
              <a:off x="34374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6" name="Google Shape;7176;p135"/>
            <p:cNvSpPr/>
            <p:nvPr/>
          </p:nvSpPr>
          <p:spPr>
            <a:xfrm>
              <a:off x="3361450" y="2333125"/>
              <a:ext cx="62200" cy="53450"/>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7" name="Google Shape;7177;p135"/>
            <p:cNvSpPr/>
            <p:nvPr/>
          </p:nvSpPr>
          <p:spPr>
            <a:xfrm>
              <a:off x="33614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8" name="Google Shape;7178;p135"/>
            <p:cNvSpPr/>
            <p:nvPr/>
          </p:nvSpPr>
          <p:spPr>
            <a:xfrm>
              <a:off x="3361450" y="2180700"/>
              <a:ext cx="62200" cy="5335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9" name="Google Shape;7179;p135"/>
            <p:cNvSpPr/>
            <p:nvPr/>
          </p:nvSpPr>
          <p:spPr>
            <a:xfrm>
              <a:off x="33614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0" name="Google Shape;7180;p135"/>
            <p:cNvSpPr/>
            <p:nvPr/>
          </p:nvSpPr>
          <p:spPr>
            <a:xfrm>
              <a:off x="328522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1" name="Google Shape;7181;p135"/>
            <p:cNvSpPr/>
            <p:nvPr/>
          </p:nvSpPr>
          <p:spPr>
            <a:xfrm>
              <a:off x="31328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2" name="Google Shape;7182;p135"/>
            <p:cNvSpPr/>
            <p:nvPr/>
          </p:nvSpPr>
          <p:spPr>
            <a:xfrm>
              <a:off x="30568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3" name="Google Shape;7183;p135"/>
            <p:cNvSpPr/>
            <p:nvPr/>
          </p:nvSpPr>
          <p:spPr>
            <a:xfrm>
              <a:off x="3056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4" name="Google Shape;7184;p135"/>
            <p:cNvSpPr/>
            <p:nvPr/>
          </p:nvSpPr>
          <p:spPr>
            <a:xfrm>
              <a:off x="29805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5" name="Google Shape;7185;p135"/>
            <p:cNvSpPr/>
            <p:nvPr/>
          </p:nvSpPr>
          <p:spPr>
            <a:xfrm>
              <a:off x="29805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6" name="Google Shape;7186;p135"/>
            <p:cNvSpPr/>
            <p:nvPr/>
          </p:nvSpPr>
          <p:spPr>
            <a:xfrm>
              <a:off x="2980575"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7" name="Google Shape;7187;p135"/>
            <p:cNvSpPr/>
            <p:nvPr/>
          </p:nvSpPr>
          <p:spPr>
            <a:xfrm>
              <a:off x="29805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8" name="Google Shape;7188;p135"/>
            <p:cNvSpPr/>
            <p:nvPr/>
          </p:nvSpPr>
          <p:spPr>
            <a:xfrm>
              <a:off x="2980575"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9" name="Google Shape;7189;p135"/>
            <p:cNvSpPr/>
            <p:nvPr/>
          </p:nvSpPr>
          <p:spPr>
            <a:xfrm>
              <a:off x="2980575"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0" name="Google Shape;7190;p135"/>
            <p:cNvSpPr/>
            <p:nvPr/>
          </p:nvSpPr>
          <p:spPr>
            <a:xfrm>
              <a:off x="290437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1" name="Google Shape;7191;p135"/>
            <p:cNvSpPr/>
            <p:nvPr/>
          </p:nvSpPr>
          <p:spPr>
            <a:xfrm>
              <a:off x="290437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2" name="Google Shape;7192;p135"/>
            <p:cNvSpPr/>
            <p:nvPr/>
          </p:nvSpPr>
          <p:spPr>
            <a:xfrm>
              <a:off x="290437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3" name="Google Shape;7193;p135"/>
            <p:cNvSpPr/>
            <p:nvPr/>
          </p:nvSpPr>
          <p:spPr>
            <a:xfrm>
              <a:off x="290437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4" name="Google Shape;7194;p135"/>
            <p:cNvSpPr/>
            <p:nvPr/>
          </p:nvSpPr>
          <p:spPr>
            <a:xfrm>
              <a:off x="290437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5" name="Google Shape;7195;p135"/>
            <p:cNvSpPr/>
            <p:nvPr/>
          </p:nvSpPr>
          <p:spPr>
            <a:xfrm>
              <a:off x="290437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6" name="Google Shape;7196;p135"/>
            <p:cNvSpPr/>
            <p:nvPr/>
          </p:nvSpPr>
          <p:spPr>
            <a:xfrm>
              <a:off x="290437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7" name="Google Shape;7197;p135"/>
            <p:cNvSpPr/>
            <p:nvPr/>
          </p:nvSpPr>
          <p:spPr>
            <a:xfrm>
              <a:off x="2828150" y="1571400"/>
              <a:ext cx="62150" cy="5325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8" name="Google Shape;7198;p135"/>
            <p:cNvSpPr/>
            <p:nvPr/>
          </p:nvSpPr>
          <p:spPr>
            <a:xfrm>
              <a:off x="28281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9" name="Google Shape;7199;p135"/>
            <p:cNvSpPr/>
            <p:nvPr/>
          </p:nvSpPr>
          <p:spPr>
            <a:xfrm>
              <a:off x="282815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0" name="Google Shape;7200;p135"/>
            <p:cNvSpPr/>
            <p:nvPr/>
          </p:nvSpPr>
          <p:spPr>
            <a:xfrm>
              <a:off x="28281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1" name="Google Shape;7201;p135"/>
            <p:cNvSpPr/>
            <p:nvPr/>
          </p:nvSpPr>
          <p:spPr>
            <a:xfrm>
              <a:off x="28281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2" name="Google Shape;7202;p135"/>
            <p:cNvSpPr/>
            <p:nvPr/>
          </p:nvSpPr>
          <p:spPr>
            <a:xfrm>
              <a:off x="282815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3" name="Google Shape;7203;p135"/>
            <p:cNvSpPr/>
            <p:nvPr/>
          </p:nvSpPr>
          <p:spPr>
            <a:xfrm>
              <a:off x="282815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4" name="Google Shape;7204;p135"/>
            <p:cNvSpPr/>
            <p:nvPr/>
          </p:nvSpPr>
          <p:spPr>
            <a:xfrm>
              <a:off x="282815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5" name="Google Shape;7205;p135"/>
            <p:cNvSpPr/>
            <p:nvPr/>
          </p:nvSpPr>
          <p:spPr>
            <a:xfrm>
              <a:off x="27519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6" name="Google Shape;7206;p135"/>
            <p:cNvSpPr/>
            <p:nvPr/>
          </p:nvSpPr>
          <p:spPr>
            <a:xfrm>
              <a:off x="27519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7" name="Google Shape;7207;p135"/>
            <p:cNvSpPr/>
            <p:nvPr/>
          </p:nvSpPr>
          <p:spPr>
            <a:xfrm>
              <a:off x="275195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8" name="Google Shape;7208;p135"/>
            <p:cNvSpPr/>
            <p:nvPr/>
          </p:nvSpPr>
          <p:spPr>
            <a:xfrm>
              <a:off x="27519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9" name="Google Shape;7209;p135"/>
            <p:cNvSpPr/>
            <p:nvPr/>
          </p:nvSpPr>
          <p:spPr>
            <a:xfrm>
              <a:off x="27519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0" name="Google Shape;7210;p135"/>
            <p:cNvSpPr/>
            <p:nvPr/>
          </p:nvSpPr>
          <p:spPr>
            <a:xfrm>
              <a:off x="2751950"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1" name="Google Shape;7211;p135"/>
            <p:cNvSpPr/>
            <p:nvPr/>
          </p:nvSpPr>
          <p:spPr>
            <a:xfrm>
              <a:off x="27519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2" name="Google Shape;7212;p135"/>
            <p:cNvSpPr/>
            <p:nvPr/>
          </p:nvSpPr>
          <p:spPr>
            <a:xfrm>
              <a:off x="2751950"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3" name="Google Shape;7213;p135"/>
            <p:cNvSpPr/>
            <p:nvPr/>
          </p:nvSpPr>
          <p:spPr>
            <a:xfrm>
              <a:off x="26759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4" name="Google Shape;7214;p135"/>
            <p:cNvSpPr/>
            <p:nvPr/>
          </p:nvSpPr>
          <p:spPr>
            <a:xfrm>
              <a:off x="26759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5" name="Google Shape;7215;p135"/>
            <p:cNvSpPr/>
            <p:nvPr/>
          </p:nvSpPr>
          <p:spPr>
            <a:xfrm>
              <a:off x="26759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6" name="Google Shape;7216;p135"/>
            <p:cNvSpPr/>
            <p:nvPr/>
          </p:nvSpPr>
          <p:spPr>
            <a:xfrm>
              <a:off x="26759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7" name="Google Shape;7217;p135"/>
            <p:cNvSpPr/>
            <p:nvPr/>
          </p:nvSpPr>
          <p:spPr>
            <a:xfrm>
              <a:off x="26759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8" name="Google Shape;7218;p135"/>
            <p:cNvSpPr/>
            <p:nvPr/>
          </p:nvSpPr>
          <p:spPr>
            <a:xfrm>
              <a:off x="267592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9" name="Google Shape;7219;p135"/>
            <p:cNvSpPr/>
            <p:nvPr/>
          </p:nvSpPr>
          <p:spPr>
            <a:xfrm>
              <a:off x="267592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0" name="Google Shape;7220;p135"/>
            <p:cNvSpPr/>
            <p:nvPr/>
          </p:nvSpPr>
          <p:spPr>
            <a:xfrm>
              <a:off x="267592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1" name="Google Shape;7221;p135"/>
            <p:cNvSpPr/>
            <p:nvPr/>
          </p:nvSpPr>
          <p:spPr>
            <a:xfrm>
              <a:off x="25997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2" name="Google Shape;7222;p135"/>
            <p:cNvSpPr/>
            <p:nvPr/>
          </p:nvSpPr>
          <p:spPr>
            <a:xfrm>
              <a:off x="25997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3" name="Google Shape;7223;p135"/>
            <p:cNvSpPr/>
            <p:nvPr/>
          </p:nvSpPr>
          <p:spPr>
            <a:xfrm>
              <a:off x="25997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4" name="Google Shape;7224;p135"/>
            <p:cNvSpPr/>
            <p:nvPr/>
          </p:nvSpPr>
          <p:spPr>
            <a:xfrm>
              <a:off x="25997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5" name="Google Shape;7225;p135"/>
            <p:cNvSpPr/>
            <p:nvPr/>
          </p:nvSpPr>
          <p:spPr>
            <a:xfrm>
              <a:off x="25997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6" name="Google Shape;7226;p135"/>
            <p:cNvSpPr/>
            <p:nvPr/>
          </p:nvSpPr>
          <p:spPr>
            <a:xfrm>
              <a:off x="25997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7" name="Google Shape;7227;p135"/>
            <p:cNvSpPr/>
            <p:nvPr/>
          </p:nvSpPr>
          <p:spPr>
            <a:xfrm>
              <a:off x="259972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8" name="Google Shape;7228;p135"/>
            <p:cNvSpPr/>
            <p:nvPr/>
          </p:nvSpPr>
          <p:spPr>
            <a:xfrm>
              <a:off x="259972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9" name="Google Shape;7229;p135"/>
            <p:cNvSpPr/>
            <p:nvPr/>
          </p:nvSpPr>
          <p:spPr>
            <a:xfrm>
              <a:off x="259972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0" name="Google Shape;7230;p135"/>
            <p:cNvSpPr/>
            <p:nvPr/>
          </p:nvSpPr>
          <p:spPr>
            <a:xfrm>
              <a:off x="25235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1" name="Google Shape;7231;p135"/>
            <p:cNvSpPr/>
            <p:nvPr/>
          </p:nvSpPr>
          <p:spPr>
            <a:xfrm>
              <a:off x="25235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2" name="Google Shape;7232;p135"/>
            <p:cNvSpPr/>
            <p:nvPr/>
          </p:nvSpPr>
          <p:spPr>
            <a:xfrm>
              <a:off x="25235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3" name="Google Shape;7233;p135"/>
            <p:cNvSpPr/>
            <p:nvPr/>
          </p:nvSpPr>
          <p:spPr>
            <a:xfrm>
              <a:off x="25235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4" name="Google Shape;7234;p135"/>
            <p:cNvSpPr/>
            <p:nvPr/>
          </p:nvSpPr>
          <p:spPr>
            <a:xfrm>
              <a:off x="25235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5" name="Google Shape;7235;p135"/>
            <p:cNvSpPr/>
            <p:nvPr/>
          </p:nvSpPr>
          <p:spPr>
            <a:xfrm>
              <a:off x="25235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6" name="Google Shape;7236;p135"/>
            <p:cNvSpPr/>
            <p:nvPr/>
          </p:nvSpPr>
          <p:spPr>
            <a:xfrm>
              <a:off x="252350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7" name="Google Shape;7237;p135"/>
            <p:cNvSpPr/>
            <p:nvPr/>
          </p:nvSpPr>
          <p:spPr>
            <a:xfrm>
              <a:off x="2523500" y="119055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8" name="Google Shape;7238;p135"/>
            <p:cNvSpPr/>
            <p:nvPr/>
          </p:nvSpPr>
          <p:spPr>
            <a:xfrm>
              <a:off x="252350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9" name="Google Shape;7239;p135"/>
            <p:cNvSpPr/>
            <p:nvPr/>
          </p:nvSpPr>
          <p:spPr>
            <a:xfrm>
              <a:off x="252350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0" name="Google Shape;7240;p135"/>
            <p:cNvSpPr/>
            <p:nvPr/>
          </p:nvSpPr>
          <p:spPr>
            <a:xfrm>
              <a:off x="24473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1" name="Google Shape;7241;p135"/>
            <p:cNvSpPr/>
            <p:nvPr/>
          </p:nvSpPr>
          <p:spPr>
            <a:xfrm>
              <a:off x="2447300" y="1647400"/>
              <a:ext cx="62400" cy="53450"/>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2" name="Google Shape;7242;p135"/>
            <p:cNvSpPr/>
            <p:nvPr/>
          </p:nvSpPr>
          <p:spPr>
            <a:xfrm>
              <a:off x="2447300" y="1571400"/>
              <a:ext cx="62400" cy="5325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3" name="Google Shape;7243;p135"/>
            <p:cNvSpPr/>
            <p:nvPr/>
          </p:nvSpPr>
          <p:spPr>
            <a:xfrm>
              <a:off x="24473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4" name="Google Shape;7244;p135"/>
            <p:cNvSpPr/>
            <p:nvPr/>
          </p:nvSpPr>
          <p:spPr>
            <a:xfrm>
              <a:off x="2447300" y="1418975"/>
              <a:ext cx="62400" cy="5335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5" name="Google Shape;7245;p135"/>
            <p:cNvSpPr/>
            <p:nvPr/>
          </p:nvSpPr>
          <p:spPr>
            <a:xfrm>
              <a:off x="24473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6" name="Google Shape;7246;p135"/>
            <p:cNvSpPr/>
            <p:nvPr/>
          </p:nvSpPr>
          <p:spPr>
            <a:xfrm>
              <a:off x="2447300" y="1266550"/>
              <a:ext cx="62400" cy="53450"/>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7" name="Google Shape;7247;p135"/>
            <p:cNvSpPr/>
            <p:nvPr/>
          </p:nvSpPr>
          <p:spPr>
            <a:xfrm>
              <a:off x="2447300" y="1190550"/>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8" name="Google Shape;7248;p135"/>
            <p:cNvSpPr/>
            <p:nvPr/>
          </p:nvSpPr>
          <p:spPr>
            <a:xfrm>
              <a:off x="2447300" y="11143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9" name="Google Shape;7249;p135"/>
            <p:cNvSpPr/>
            <p:nvPr/>
          </p:nvSpPr>
          <p:spPr>
            <a:xfrm>
              <a:off x="2447300" y="1038125"/>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0" name="Google Shape;7250;p135"/>
            <p:cNvSpPr/>
            <p:nvPr/>
          </p:nvSpPr>
          <p:spPr>
            <a:xfrm>
              <a:off x="237127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1" name="Google Shape;7251;p135"/>
            <p:cNvSpPr/>
            <p:nvPr/>
          </p:nvSpPr>
          <p:spPr>
            <a:xfrm>
              <a:off x="23712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2" name="Google Shape;7252;p135"/>
            <p:cNvSpPr/>
            <p:nvPr/>
          </p:nvSpPr>
          <p:spPr>
            <a:xfrm>
              <a:off x="23712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3" name="Google Shape;7253;p135"/>
            <p:cNvSpPr/>
            <p:nvPr/>
          </p:nvSpPr>
          <p:spPr>
            <a:xfrm>
              <a:off x="23712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4" name="Google Shape;7254;p135"/>
            <p:cNvSpPr/>
            <p:nvPr/>
          </p:nvSpPr>
          <p:spPr>
            <a:xfrm>
              <a:off x="23712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5" name="Google Shape;7255;p135"/>
            <p:cNvSpPr/>
            <p:nvPr/>
          </p:nvSpPr>
          <p:spPr>
            <a:xfrm>
              <a:off x="237127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6" name="Google Shape;7256;p135"/>
            <p:cNvSpPr/>
            <p:nvPr/>
          </p:nvSpPr>
          <p:spPr>
            <a:xfrm>
              <a:off x="237127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7" name="Google Shape;7257;p135"/>
            <p:cNvSpPr/>
            <p:nvPr/>
          </p:nvSpPr>
          <p:spPr>
            <a:xfrm>
              <a:off x="237127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8" name="Google Shape;7258;p135"/>
            <p:cNvSpPr/>
            <p:nvPr/>
          </p:nvSpPr>
          <p:spPr>
            <a:xfrm>
              <a:off x="237127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9" name="Google Shape;7259;p135"/>
            <p:cNvSpPr/>
            <p:nvPr/>
          </p:nvSpPr>
          <p:spPr>
            <a:xfrm>
              <a:off x="229507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0" name="Google Shape;7260;p135"/>
            <p:cNvSpPr/>
            <p:nvPr/>
          </p:nvSpPr>
          <p:spPr>
            <a:xfrm>
              <a:off x="22950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1" name="Google Shape;7261;p135"/>
            <p:cNvSpPr/>
            <p:nvPr/>
          </p:nvSpPr>
          <p:spPr>
            <a:xfrm>
              <a:off x="2295075" y="11905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2" name="Google Shape;7262;p135"/>
            <p:cNvSpPr/>
            <p:nvPr/>
          </p:nvSpPr>
          <p:spPr>
            <a:xfrm>
              <a:off x="2295075" y="11143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3" name="Google Shape;7263;p135"/>
            <p:cNvSpPr/>
            <p:nvPr/>
          </p:nvSpPr>
          <p:spPr>
            <a:xfrm>
              <a:off x="2218650" y="1266550"/>
              <a:ext cx="62225" cy="53450"/>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4" name="Google Shape;7264;p135"/>
            <p:cNvSpPr/>
            <p:nvPr/>
          </p:nvSpPr>
          <p:spPr>
            <a:xfrm>
              <a:off x="2218650" y="1190550"/>
              <a:ext cx="62225" cy="5332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5" name="Google Shape;7265;p135"/>
            <p:cNvSpPr/>
            <p:nvPr/>
          </p:nvSpPr>
          <p:spPr>
            <a:xfrm>
              <a:off x="2218650" y="1114325"/>
              <a:ext cx="62225" cy="5335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6" name="Google Shape;7266;p135"/>
            <p:cNvSpPr/>
            <p:nvPr/>
          </p:nvSpPr>
          <p:spPr>
            <a:xfrm>
              <a:off x="2142425" y="1266550"/>
              <a:ext cx="62425" cy="53450"/>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7" name="Google Shape;7267;p135"/>
            <p:cNvSpPr/>
            <p:nvPr/>
          </p:nvSpPr>
          <p:spPr>
            <a:xfrm>
              <a:off x="2142425" y="11905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8" name="Google Shape;7268;p135"/>
            <p:cNvSpPr/>
            <p:nvPr/>
          </p:nvSpPr>
          <p:spPr>
            <a:xfrm>
              <a:off x="2751950"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9" name="Google Shape;7269;p135"/>
            <p:cNvSpPr/>
            <p:nvPr/>
          </p:nvSpPr>
          <p:spPr>
            <a:xfrm>
              <a:off x="2751950" y="3551925"/>
              <a:ext cx="62350" cy="53300"/>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0" name="Google Shape;7270;p135"/>
            <p:cNvSpPr/>
            <p:nvPr/>
          </p:nvSpPr>
          <p:spPr>
            <a:xfrm>
              <a:off x="2751950" y="3475725"/>
              <a:ext cx="62350" cy="53275"/>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1" name="Google Shape;7271;p135"/>
            <p:cNvSpPr/>
            <p:nvPr/>
          </p:nvSpPr>
          <p:spPr>
            <a:xfrm>
              <a:off x="2675925" y="385677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2" name="Google Shape;7272;p135"/>
            <p:cNvSpPr/>
            <p:nvPr/>
          </p:nvSpPr>
          <p:spPr>
            <a:xfrm>
              <a:off x="2675725" y="3780375"/>
              <a:ext cx="62425" cy="53475"/>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3" name="Google Shape;7273;p135"/>
            <p:cNvSpPr/>
            <p:nvPr/>
          </p:nvSpPr>
          <p:spPr>
            <a:xfrm>
              <a:off x="267592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4" name="Google Shape;7274;p135"/>
            <p:cNvSpPr/>
            <p:nvPr/>
          </p:nvSpPr>
          <p:spPr>
            <a:xfrm>
              <a:off x="2675925"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5" name="Google Shape;7275;p135"/>
            <p:cNvSpPr/>
            <p:nvPr/>
          </p:nvSpPr>
          <p:spPr>
            <a:xfrm>
              <a:off x="2675925" y="355192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6" name="Google Shape;7276;p135"/>
            <p:cNvSpPr/>
            <p:nvPr/>
          </p:nvSpPr>
          <p:spPr>
            <a:xfrm>
              <a:off x="26759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7" name="Google Shape;7277;p135"/>
            <p:cNvSpPr/>
            <p:nvPr/>
          </p:nvSpPr>
          <p:spPr>
            <a:xfrm>
              <a:off x="259972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8" name="Google Shape;7278;p135"/>
            <p:cNvSpPr/>
            <p:nvPr/>
          </p:nvSpPr>
          <p:spPr>
            <a:xfrm>
              <a:off x="2599725" y="3780375"/>
              <a:ext cx="62400" cy="53475"/>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9" name="Google Shape;7279;p135"/>
            <p:cNvSpPr/>
            <p:nvPr/>
          </p:nvSpPr>
          <p:spPr>
            <a:xfrm>
              <a:off x="2599725"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0" name="Google Shape;7280;p135"/>
            <p:cNvSpPr/>
            <p:nvPr/>
          </p:nvSpPr>
          <p:spPr>
            <a:xfrm>
              <a:off x="2599725"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1" name="Google Shape;7281;p135"/>
            <p:cNvSpPr/>
            <p:nvPr/>
          </p:nvSpPr>
          <p:spPr>
            <a:xfrm>
              <a:off x="259972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2" name="Google Shape;7282;p135"/>
            <p:cNvSpPr/>
            <p:nvPr/>
          </p:nvSpPr>
          <p:spPr>
            <a:xfrm>
              <a:off x="259972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3" name="Google Shape;7283;p135"/>
            <p:cNvSpPr/>
            <p:nvPr/>
          </p:nvSpPr>
          <p:spPr>
            <a:xfrm>
              <a:off x="2523500" y="3932800"/>
              <a:ext cx="62225" cy="53475"/>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4" name="Google Shape;7284;p135"/>
            <p:cNvSpPr/>
            <p:nvPr/>
          </p:nvSpPr>
          <p:spPr>
            <a:xfrm>
              <a:off x="2523500" y="385677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5" name="Google Shape;7285;p135"/>
            <p:cNvSpPr/>
            <p:nvPr/>
          </p:nvSpPr>
          <p:spPr>
            <a:xfrm>
              <a:off x="2523500" y="3780375"/>
              <a:ext cx="62425" cy="53475"/>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6" name="Google Shape;7286;p135"/>
            <p:cNvSpPr/>
            <p:nvPr/>
          </p:nvSpPr>
          <p:spPr>
            <a:xfrm>
              <a:off x="2523500" y="3704150"/>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7" name="Google Shape;7287;p135"/>
            <p:cNvSpPr/>
            <p:nvPr/>
          </p:nvSpPr>
          <p:spPr>
            <a:xfrm>
              <a:off x="2523500" y="3627950"/>
              <a:ext cx="62225" cy="53475"/>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8" name="Google Shape;7288;p135"/>
            <p:cNvSpPr/>
            <p:nvPr/>
          </p:nvSpPr>
          <p:spPr>
            <a:xfrm>
              <a:off x="2523500" y="355192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9" name="Google Shape;7289;p135"/>
            <p:cNvSpPr/>
            <p:nvPr/>
          </p:nvSpPr>
          <p:spPr>
            <a:xfrm>
              <a:off x="2523500" y="34757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0" name="Google Shape;7290;p135"/>
            <p:cNvSpPr/>
            <p:nvPr/>
          </p:nvSpPr>
          <p:spPr>
            <a:xfrm>
              <a:off x="2523500" y="33995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1" name="Google Shape;7291;p135"/>
            <p:cNvSpPr/>
            <p:nvPr/>
          </p:nvSpPr>
          <p:spPr>
            <a:xfrm>
              <a:off x="2447300" y="4085225"/>
              <a:ext cx="62400" cy="5335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2" name="Google Shape;7292;p135"/>
            <p:cNvSpPr/>
            <p:nvPr/>
          </p:nvSpPr>
          <p:spPr>
            <a:xfrm>
              <a:off x="2447300" y="4009000"/>
              <a:ext cx="62400" cy="5335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3" name="Google Shape;7293;p135"/>
            <p:cNvSpPr/>
            <p:nvPr/>
          </p:nvSpPr>
          <p:spPr>
            <a:xfrm>
              <a:off x="2447300" y="3932800"/>
              <a:ext cx="62200" cy="53475"/>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4" name="Google Shape;7294;p135"/>
            <p:cNvSpPr/>
            <p:nvPr/>
          </p:nvSpPr>
          <p:spPr>
            <a:xfrm>
              <a:off x="2447300" y="385677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5" name="Google Shape;7295;p135"/>
            <p:cNvSpPr/>
            <p:nvPr/>
          </p:nvSpPr>
          <p:spPr>
            <a:xfrm>
              <a:off x="2447300" y="3780375"/>
              <a:ext cx="62400" cy="53475"/>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6" name="Google Shape;7296;p135"/>
            <p:cNvSpPr/>
            <p:nvPr/>
          </p:nvSpPr>
          <p:spPr>
            <a:xfrm>
              <a:off x="2447300" y="3704150"/>
              <a:ext cx="62400" cy="53450"/>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7" name="Google Shape;7297;p135"/>
            <p:cNvSpPr/>
            <p:nvPr/>
          </p:nvSpPr>
          <p:spPr>
            <a:xfrm>
              <a:off x="2447300" y="3627950"/>
              <a:ext cx="62400" cy="53425"/>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8" name="Google Shape;7298;p135"/>
            <p:cNvSpPr/>
            <p:nvPr/>
          </p:nvSpPr>
          <p:spPr>
            <a:xfrm>
              <a:off x="2447300" y="355192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9" name="Google Shape;7299;p135"/>
            <p:cNvSpPr/>
            <p:nvPr/>
          </p:nvSpPr>
          <p:spPr>
            <a:xfrm>
              <a:off x="2447300" y="3475725"/>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0" name="Google Shape;7300;p135"/>
            <p:cNvSpPr/>
            <p:nvPr/>
          </p:nvSpPr>
          <p:spPr>
            <a:xfrm>
              <a:off x="2447300" y="3399500"/>
              <a:ext cx="62400" cy="5335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1" name="Google Shape;7301;p135"/>
            <p:cNvSpPr/>
            <p:nvPr/>
          </p:nvSpPr>
          <p:spPr>
            <a:xfrm>
              <a:off x="2447300" y="3323300"/>
              <a:ext cx="62400" cy="53425"/>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2" name="Google Shape;7302;p135"/>
            <p:cNvSpPr/>
            <p:nvPr/>
          </p:nvSpPr>
          <p:spPr>
            <a:xfrm>
              <a:off x="2371275" y="42374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3" name="Google Shape;7303;p135"/>
            <p:cNvSpPr/>
            <p:nvPr/>
          </p:nvSpPr>
          <p:spPr>
            <a:xfrm>
              <a:off x="2371275"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4" name="Google Shape;7304;p135"/>
            <p:cNvSpPr/>
            <p:nvPr/>
          </p:nvSpPr>
          <p:spPr>
            <a:xfrm>
              <a:off x="23712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5" name="Google Shape;7305;p135"/>
            <p:cNvSpPr/>
            <p:nvPr/>
          </p:nvSpPr>
          <p:spPr>
            <a:xfrm>
              <a:off x="2371275"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6" name="Google Shape;7306;p135"/>
            <p:cNvSpPr/>
            <p:nvPr/>
          </p:nvSpPr>
          <p:spPr>
            <a:xfrm>
              <a:off x="2371075" y="3932800"/>
              <a:ext cx="62425" cy="53475"/>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7" name="Google Shape;7307;p135"/>
            <p:cNvSpPr/>
            <p:nvPr/>
          </p:nvSpPr>
          <p:spPr>
            <a:xfrm>
              <a:off x="2371075" y="385677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8" name="Google Shape;7308;p135"/>
            <p:cNvSpPr/>
            <p:nvPr/>
          </p:nvSpPr>
          <p:spPr>
            <a:xfrm>
              <a:off x="2371075" y="3780375"/>
              <a:ext cx="62425" cy="53475"/>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9" name="Google Shape;7309;p135"/>
            <p:cNvSpPr/>
            <p:nvPr/>
          </p:nvSpPr>
          <p:spPr>
            <a:xfrm>
              <a:off x="237127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0" name="Google Shape;7310;p135"/>
            <p:cNvSpPr/>
            <p:nvPr/>
          </p:nvSpPr>
          <p:spPr>
            <a:xfrm>
              <a:off x="2371275" y="36279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1" name="Google Shape;7311;p135"/>
            <p:cNvSpPr/>
            <p:nvPr/>
          </p:nvSpPr>
          <p:spPr>
            <a:xfrm>
              <a:off x="2371075" y="355192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2" name="Google Shape;7312;p135"/>
            <p:cNvSpPr/>
            <p:nvPr/>
          </p:nvSpPr>
          <p:spPr>
            <a:xfrm>
              <a:off x="2371075" y="3475725"/>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3" name="Google Shape;7313;p135"/>
            <p:cNvSpPr/>
            <p:nvPr/>
          </p:nvSpPr>
          <p:spPr>
            <a:xfrm>
              <a:off x="2371075" y="33995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4" name="Google Shape;7314;p135"/>
            <p:cNvSpPr/>
            <p:nvPr/>
          </p:nvSpPr>
          <p:spPr>
            <a:xfrm>
              <a:off x="2371075" y="3323300"/>
              <a:ext cx="62425" cy="53425"/>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5" name="Google Shape;7315;p135"/>
            <p:cNvSpPr/>
            <p:nvPr/>
          </p:nvSpPr>
          <p:spPr>
            <a:xfrm>
              <a:off x="2371075" y="3247075"/>
              <a:ext cx="62425" cy="53450"/>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6" name="Google Shape;7316;p135"/>
            <p:cNvSpPr/>
            <p:nvPr/>
          </p:nvSpPr>
          <p:spPr>
            <a:xfrm>
              <a:off x="2295075" y="43136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7" name="Google Shape;7317;p135"/>
            <p:cNvSpPr/>
            <p:nvPr/>
          </p:nvSpPr>
          <p:spPr>
            <a:xfrm>
              <a:off x="2295075" y="4237450"/>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8" name="Google Shape;7318;p135"/>
            <p:cNvSpPr/>
            <p:nvPr/>
          </p:nvSpPr>
          <p:spPr>
            <a:xfrm>
              <a:off x="2295075" y="4161425"/>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9" name="Google Shape;7319;p135"/>
            <p:cNvSpPr/>
            <p:nvPr/>
          </p:nvSpPr>
          <p:spPr>
            <a:xfrm>
              <a:off x="2295075" y="4085225"/>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0" name="Google Shape;7320;p135"/>
            <p:cNvSpPr/>
            <p:nvPr/>
          </p:nvSpPr>
          <p:spPr>
            <a:xfrm>
              <a:off x="2295075" y="4009000"/>
              <a:ext cx="62200" cy="5335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1" name="Google Shape;7321;p135"/>
            <p:cNvSpPr/>
            <p:nvPr/>
          </p:nvSpPr>
          <p:spPr>
            <a:xfrm>
              <a:off x="2294850" y="3932800"/>
              <a:ext cx="62425" cy="53475"/>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2" name="Google Shape;7322;p135"/>
            <p:cNvSpPr/>
            <p:nvPr/>
          </p:nvSpPr>
          <p:spPr>
            <a:xfrm>
              <a:off x="229507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3" name="Google Shape;7323;p135"/>
            <p:cNvSpPr/>
            <p:nvPr/>
          </p:nvSpPr>
          <p:spPr>
            <a:xfrm>
              <a:off x="2294850" y="3780375"/>
              <a:ext cx="62625" cy="53475"/>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4" name="Google Shape;7324;p135"/>
            <p:cNvSpPr/>
            <p:nvPr/>
          </p:nvSpPr>
          <p:spPr>
            <a:xfrm>
              <a:off x="2295075" y="37041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5" name="Google Shape;7325;p135"/>
            <p:cNvSpPr/>
            <p:nvPr/>
          </p:nvSpPr>
          <p:spPr>
            <a:xfrm>
              <a:off x="2295075" y="3627950"/>
              <a:ext cx="62200" cy="53425"/>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6" name="Google Shape;7326;p135"/>
            <p:cNvSpPr/>
            <p:nvPr/>
          </p:nvSpPr>
          <p:spPr>
            <a:xfrm>
              <a:off x="229507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7" name="Google Shape;7327;p135"/>
            <p:cNvSpPr/>
            <p:nvPr/>
          </p:nvSpPr>
          <p:spPr>
            <a:xfrm>
              <a:off x="229507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8" name="Google Shape;7328;p135"/>
            <p:cNvSpPr/>
            <p:nvPr/>
          </p:nvSpPr>
          <p:spPr>
            <a:xfrm>
              <a:off x="2295075" y="33995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9" name="Google Shape;7329;p135"/>
            <p:cNvSpPr/>
            <p:nvPr/>
          </p:nvSpPr>
          <p:spPr>
            <a:xfrm>
              <a:off x="2294925" y="3323300"/>
              <a:ext cx="62350" cy="53425"/>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0" name="Google Shape;7330;p135"/>
            <p:cNvSpPr/>
            <p:nvPr/>
          </p:nvSpPr>
          <p:spPr>
            <a:xfrm>
              <a:off x="2294925" y="3247075"/>
              <a:ext cx="62350" cy="53450"/>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1" name="Google Shape;7331;p135"/>
            <p:cNvSpPr/>
            <p:nvPr/>
          </p:nvSpPr>
          <p:spPr>
            <a:xfrm>
              <a:off x="2295075" y="3171075"/>
              <a:ext cx="62200" cy="53275"/>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2" name="Google Shape;7332;p135"/>
            <p:cNvSpPr/>
            <p:nvPr/>
          </p:nvSpPr>
          <p:spPr>
            <a:xfrm>
              <a:off x="22950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3" name="Google Shape;7333;p135"/>
            <p:cNvSpPr/>
            <p:nvPr/>
          </p:nvSpPr>
          <p:spPr>
            <a:xfrm>
              <a:off x="2218650" y="438987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4" name="Google Shape;7334;p135"/>
            <p:cNvSpPr/>
            <p:nvPr/>
          </p:nvSpPr>
          <p:spPr>
            <a:xfrm>
              <a:off x="2218650" y="43136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5" name="Google Shape;7335;p135"/>
            <p:cNvSpPr/>
            <p:nvPr/>
          </p:nvSpPr>
          <p:spPr>
            <a:xfrm>
              <a:off x="2218650" y="42374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6" name="Google Shape;7336;p135"/>
            <p:cNvSpPr/>
            <p:nvPr/>
          </p:nvSpPr>
          <p:spPr>
            <a:xfrm>
              <a:off x="2218650" y="4161425"/>
              <a:ext cx="62225" cy="5325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7" name="Google Shape;7337;p135"/>
            <p:cNvSpPr/>
            <p:nvPr/>
          </p:nvSpPr>
          <p:spPr>
            <a:xfrm>
              <a:off x="2218650" y="4085225"/>
              <a:ext cx="62225" cy="5335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8" name="Google Shape;7338;p135"/>
            <p:cNvSpPr/>
            <p:nvPr/>
          </p:nvSpPr>
          <p:spPr>
            <a:xfrm>
              <a:off x="2218650" y="4009000"/>
              <a:ext cx="62225" cy="5335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9" name="Google Shape;7339;p135"/>
            <p:cNvSpPr/>
            <p:nvPr/>
          </p:nvSpPr>
          <p:spPr>
            <a:xfrm>
              <a:off x="2218650" y="3932800"/>
              <a:ext cx="62225" cy="53475"/>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0" name="Google Shape;7340;p135"/>
            <p:cNvSpPr/>
            <p:nvPr/>
          </p:nvSpPr>
          <p:spPr>
            <a:xfrm>
              <a:off x="2218650" y="385677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1" name="Google Shape;7341;p135"/>
            <p:cNvSpPr/>
            <p:nvPr/>
          </p:nvSpPr>
          <p:spPr>
            <a:xfrm>
              <a:off x="2218650" y="3780375"/>
              <a:ext cx="62425" cy="53475"/>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2" name="Google Shape;7342;p135"/>
            <p:cNvSpPr/>
            <p:nvPr/>
          </p:nvSpPr>
          <p:spPr>
            <a:xfrm>
              <a:off x="2218650" y="37041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3" name="Google Shape;7343;p135"/>
            <p:cNvSpPr/>
            <p:nvPr/>
          </p:nvSpPr>
          <p:spPr>
            <a:xfrm>
              <a:off x="2218650" y="36279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4" name="Google Shape;7344;p135"/>
            <p:cNvSpPr/>
            <p:nvPr/>
          </p:nvSpPr>
          <p:spPr>
            <a:xfrm>
              <a:off x="2218650" y="355192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5" name="Google Shape;7345;p135"/>
            <p:cNvSpPr/>
            <p:nvPr/>
          </p:nvSpPr>
          <p:spPr>
            <a:xfrm>
              <a:off x="2218650" y="347572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6" name="Google Shape;7346;p135"/>
            <p:cNvSpPr/>
            <p:nvPr/>
          </p:nvSpPr>
          <p:spPr>
            <a:xfrm>
              <a:off x="2218650" y="3399500"/>
              <a:ext cx="62425" cy="5335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7" name="Google Shape;7347;p135"/>
            <p:cNvSpPr/>
            <p:nvPr/>
          </p:nvSpPr>
          <p:spPr>
            <a:xfrm>
              <a:off x="2218650" y="3323300"/>
              <a:ext cx="62425" cy="53425"/>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8" name="Google Shape;7348;p135"/>
            <p:cNvSpPr/>
            <p:nvPr/>
          </p:nvSpPr>
          <p:spPr>
            <a:xfrm>
              <a:off x="2218650" y="3247075"/>
              <a:ext cx="62425" cy="53500"/>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9" name="Google Shape;7349;p135"/>
            <p:cNvSpPr/>
            <p:nvPr/>
          </p:nvSpPr>
          <p:spPr>
            <a:xfrm>
              <a:off x="2218650" y="3171075"/>
              <a:ext cx="62225" cy="53300"/>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0" name="Google Shape;7350;p135"/>
            <p:cNvSpPr/>
            <p:nvPr/>
          </p:nvSpPr>
          <p:spPr>
            <a:xfrm>
              <a:off x="2218650" y="2180700"/>
              <a:ext cx="62225" cy="5335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1" name="Google Shape;7351;p135"/>
            <p:cNvSpPr/>
            <p:nvPr/>
          </p:nvSpPr>
          <p:spPr>
            <a:xfrm>
              <a:off x="2218650" y="2028275"/>
              <a:ext cx="62225" cy="53450"/>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2" name="Google Shape;7352;p135"/>
            <p:cNvSpPr/>
            <p:nvPr/>
          </p:nvSpPr>
          <p:spPr>
            <a:xfrm>
              <a:off x="2218650" y="1952050"/>
              <a:ext cx="62225" cy="53450"/>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3" name="Google Shape;7353;p135"/>
            <p:cNvSpPr/>
            <p:nvPr/>
          </p:nvSpPr>
          <p:spPr>
            <a:xfrm>
              <a:off x="2142425" y="4618300"/>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4" name="Google Shape;7354;p135"/>
            <p:cNvSpPr/>
            <p:nvPr/>
          </p:nvSpPr>
          <p:spPr>
            <a:xfrm>
              <a:off x="2142425" y="438987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5" name="Google Shape;7355;p135"/>
            <p:cNvSpPr/>
            <p:nvPr/>
          </p:nvSpPr>
          <p:spPr>
            <a:xfrm>
              <a:off x="2142425" y="43136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6" name="Google Shape;7356;p135"/>
            <p:cNvSpPr/>
            <p:nvPr/>
          </p:nvSpPr>
          <p:spPr>
            <a:xfrm>
              <a:off x="2142425" y="42374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7" name="Google Shape;7357;p135"/>
            <p:cNvSpPr/>
            <p:nvPr/>
          </p:nvSpPr>
          <p:spPr>
            <a:xfrm>
              <a:off x="2142425" y="4161425"/>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8" name="Google Shape;7358;p135"/>
            <p:cNvSpPr/>
            <p:nvPr/>
          </p:nvSpPr>
          <p:spPr>
            <a:xfrm>
              <a:off x="2142425"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9" name="Google Shape;7359;p135"/>
            <p:cNvSpPr/>
            <p:nvPr/>
          </p:nvSpPr>
          <p:spPr>
            <a:xfrm>
              <a:off x="2142425"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0" name="Google Shape;7360;p135"/>
            <p:cNvSpPr/>
            <p:nvPr/>
          </p:nvSpPr>
          <p:spPr>
            <a:xfrm>
              <a:off x="2142425" y="3932800"/>
              <a:ext cx="62425" cy="53475"/>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1" name="Google Shape;7361;p135"/>
            <p:cNvSpPr/>
            <p:nvPr/>
          </p:nvSpPr>
          <p:spPr>
            <a:xfrm>
              <a:off x="2142425" y="385677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2" name="Google Shape;7362;p135"/>
            <p:cNvSpPr/>
            <p:nvPr/>
          </p:nvSpPr>
          <p:spPr>
            <a:xfrm>
              <a:off x="2142425" y="3780375"/>
              <a:ext cx="62425" cy="53475"/>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3" name="Google Shape;7363;p135"/>
            <p:cNvSpPr/>
            <p:nvPr/>
          </p:nvSpPr>
          <p:spPr>
            <a:xfrm>
              <a:off x="2142425"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4" name="Google Shape;7364;p135"/>
            <p:cNvSpPr/>
            <p:nvPr/>
          </p:nvSpPr>
          <p:spPr>
            <a:xfrm>
              <a:off x="2142425"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5" name="Google Shape;7365;p135"/>
            <p:cNvSpPr/>
            <p:nvPr/>
          </p:nvSpPr>
          <p:spPr>
            <a:xfrm>
              <a:off x="2142425" y="355192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6" name="Google Shape;7366;p135"/>
            <p:cNvSpPr/>
            <p:nvPr/>
          </p:nvSpPr>
          <p:spPr>
            <a:xfrm>
              <a:off x="2142425" y="3475725"/>
              <a:ext cx="62425" cy="5335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7" name="Google Shape;7367;p135"/>
            <p:cNvSpPr/>
            <p:nvPr/>
          </p:nvSpPr>
          <p:spPr>
            <a:xfrm>
              <a:off x="2142425" y="3399500"/>
              <a:ext cx="62425" cy="5335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8" name="Google Shape;7368;p135"/>
            <p:cNvSpPr/>
            <p:nvPr/>
          </p:nvSpPr>
          <p:spPr>
            <a:xfrm>
              <a:off x="2142425" y="3323300"/>
              <a:ext cx="62425" cy="53425"/>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9" name="Google Shape;7369;p135"/>
            <p:cNvSpPr/>
            <p:nvPr/>
          </p:nvSpPr>
          <p:spPr>
            <a:xfrm>
              <a:off x="2142425" y="3247075"/>
              <a:ext cx="62425" cy="53450"/>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0" name="Google Shape;7370;p135"/>
            <p:cNvSpPr/>
            <p:nvPr/>
          </p:nvSpPr>
          <p:spPr>
            <a:xfrm>
              <a:off x="2142425"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1" name="Google Shape;7371;p135"/>
            <p:cNvSpPr/>
            <p:nvPr/>
          </p:nvSpPr>
          <p:spPr>
            <a:xfrm>
              <a:off x="2142425"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2" name="Google Shape;7372;p135"/>
            <p:cNvSpPr/>
            <p:nvPr/>
          </p:nvSpPr>
          <p:spPr>
            <a:xfrm>
              <a:off x="2142425"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3" name="Google Shape;7373;p135"/>
            <p:cNvSpPr/>
            <p:nvPr/>
          </p:nvSpPr>
          <p:spPr>
            <a:xfrm>
              <a:off x="2142425"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4" name="Google Shape;7374;p135"/>
            <p:cNvSpPr/>
            <p:nvPr/>
          </p:nvSpPr>
          <p:spPr>
            <a:xfrm>
              <a:off x="2142425"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5" name="Google Shape;7375;p135"/>
            <p:cNvSpPr/>
            <p:nvPr/>
          </p:nvSpPr>
          <p:spPr>
            <a:xfrm>
              <a:off x="2142425"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6" name="Google Shape;7376;p135"/>
            <p:cNvSpPr/>
            <p:nvPr/>
          </p:nvSpPr>
          <p:spPr>
            <a:xfrm>
              <a:off x="2142425"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7" name="Google Shape;7377;p135"/>
            <p:cNvSpPr/>
            <p:nvPr/>
          </p:nvSpPr>
          <p:spPr>
            <a:xfrm>
              <a:off x="2142425"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8" name="Google Shape;7378;p135"/>
            <p:cNvSpPr/>
            <p:nvPr/>
          </p:nvSpPr>
          <p:spPr>
            <a:xfrm>
              <a:off x="2142425" y="1038125"/>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9" name="Google Shape;7379;p135"/>
            <p:cNvSpPr/>
            <p:nvPr/>
          </p:nvSpPr>
          <p:spPr>
            <a:xfrm>
              <a:off x="2066425" y="4618300"/>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0" name="Google Shape;7380;p135"/>
            <p:cNvSpPr/>
            <p:nvPr/>
          </p:nvSpPr>
          <p:spPr>
            <a:xfrm>
              <a:off x="2066425" y="4542300"/>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1" name="Google Shape;7381;p135"/>
            <p:cNvSpPr/>
            <p:nvPr/>
          </p:nvSpPr>
          <p:spPr>
            <a:xfrm>
              <a:off x="2066425" y="446607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2" name="Google Shape;7382;p135"/>
            <p:cNvSpPr/>
            <p:nvPr/>
          </p:nvSpPr>
          <p:spPr>
            <a:xfrm>
              <a:off x="2066425" y="438987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3" name="Google Shape;7383;p135"/>
            <p:cNvSpPr/>
            <p:nvPr/>
          </p:nvSpPr>
          <p:spPr>
            <a:xfrm>
              <a:off x="2066425" y="43136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4" name="Google Shape;7384;p135"/>
            <p:cNvSpPr/>
            <p:nvPr/>
          </p:nvSpPr>
          <p:spPr>
            <a:xfrm>
              <a:off x="2066425" y="42374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5" name="Google Shape;7385;p135"/>
            <p:cNvSpPr/>
            <p:nvPr/>
          </p:nvSpPr>
          <p:spPr>
            <a:xfrm>
              <a:off x="2066425" y="416142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6" name="Google Shape;7386;p135"/>
            <p:cNvSpPr/>
            <p:nvPr/>
          </p:nvSpPr>
          <p:spPr>
            <a:xfrm>
              <a:off x="2066425" y="37041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7" name="Google Shape;7387;p135"/>
            <p:cNvSpPr/>
            <p:nvPr/>
          </p:nvSpPr>
          <p:spPr>
            <a:xfrm>
              <a:off x="2066425" y="36279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8" name="Google Shape;7388;p135"/>
            <p:cNvSpPr/>
            <p:nvPr/>
          </p:nvSpPr>
          <p:spPr>
            <a:xfrm>
              <a:off x="2066425" y="3551925"/>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9" name="Google Shape;7389;p135"/>
            <p:cNvSpPr/>
            <p:nvPr/>
          </p:nvSpPr>
          <p:spPr>
            <a:xfrm>
              <a:off x="2066425"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0" name="Google Shape;7390;p135"/>
            <p:cNvSpPr/>
            <p:nvPr/>
          </p:nvSpPr>
          <p:spPr>
            <a:xfrm>
              <a:off x="2066275" y="3399500"/>
              <a:ext cx="62375" cy="5335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1" name="Google Shape;7391;p135"/>
            <p:cNvSpPr/>
            <p:nvPr/>
          </p:nvSpPr>
          <p:spPr>
            <a:xfrm>
              <a:off x="2066275" y="3323300"/>
              <a:ext cx="62375" cy="53425"/>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2" name="Google Shape;7392;p135"/>
            <p:cNvSpPr/>
            <p:nvPr/>
          </p:nvSpPr>
          <p:spPr>
            <a:xfrm>
              <a:off x="2066275" y="3247075"/>
              <a:ext cx="62375" cy="53450"/>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3" name="Google Shape;7393;p135"/>
            <p:cNvSpPr/>
            <p:nvPr/>
          </p:nvSpPr>
          <p:spPr>
            <a:xfrm>
              <a:off x="206642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4" name="Google Shape;7394;p135"/>
            <p:cNvSpPr/>
            <p:nvPr/>
          </p:nvSpPr>
          <p:spPr>
            <a:xfrm>
              <a:off x="206642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5" name="Google Shape;7395;p135"/>
            <p:cNvSpPr/>
            <p:nvPr/>
          </p:nvSpPr>
          <p:spPr>
            <a:xfrm>
              <a:off x="2066425" y="2942425"/>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6" name="Google Shape;7396;p135"/>
            <p:cNvSpPr/>
            <p:nvPr/>
          </p:nvSpPr>
          <p:spPr>
            <a:xfrm>
              <a:off x="206642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7" name="Google Shape;7397;p135"/>
            <p:cNvSpPr/>
            <p:nvPr/>
          </p:nvSpPr>
          <p:spPr>
            <a:xfrm>
              <a:off x="206642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8" name="Google Shape;7398;p135"/>
            <p:cNvSpPr/>
            <p:nvPr/>
          </p:nvSpPr>
          <p:spPr>
            <a:xfrm>
              <a:off x="206642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9" name="Google Shape;7399;p135"/>
            <p:cNvSpPr/>
            <p:nvPr/>
          </p:nvSpPr>
          <p:spPr>
            <a:xfrm>
              <a:off x="206642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0" name="Google Shape;7400;p135"/>
            <p:cNvSpPr/>
            <p:nvPr/>
          </p:nvSpPr>
          <p:spPr>
            <a:xfrm>
              <a:off x="2066425"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1" name="Google Shape;7401;p135"/>
            <p:cNvSpPr/>
            <p:nvPr/>
          </p:nvSpPr>
          <p:spPr>
            <a:xfrm>
              <a:off x="2066425"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2" name="Google Shape;7402;p135"/>
            <p:cNvSpPr/>
            <p:nvPr/>
          </p:nvSpPr>
          <p:spPr>
            <a:xfrm>
              <a:off x="2066425" y="1571400"/>
              <a:ext cx="62225" cy="5325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3" name="Google Shape;7403;p135"/>
            <p:cNvSpPr/>
            <p:nvPr/>
          </p:nvSpPr>
          <p:spPr>
            <a:xfrm>
              <a:off x="2066425"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4" name="Google Shape;7404;p135"/>
            <p:cNvSpPr/>
            <p:nvPr/>
          </p:nvSpPr>
          <p:spPr>
            <a:xfrm>
              <a:off x="206642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5" name="Google Shape;7405;p135"/>
            <p:cNvSpPr/>
            <p:nvPr/>
          </p:nvSpPr>
          <p:spPr>
            <a:xfrm>
              <a:off x="206642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6" name="Google Shape;7406;p135"/>
            <p:cNvSpPr/>
            <p:nvPr/>
          </p:nvSpPr>
          <p:spPr>
            <a:xfrm>
              <a:off x="2066425" y="1038125"/>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7" name="Google Shape;7407;p135"/>
            <p:cNvSpPr/>
            <p:nvPr/>
          </p:nvSpPr>
          <p:spPr>
            <a:xfrm>
              <a:off x="1990200" y="4542300"/>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8" name="Google Shape;7408;p135"/>
            <p:cNvSpPr/>
            <p:nvPr/>
          </p:nvSpPr>
          <p:spPr>
            <a:xfrm>
              <a:off x="1990200" y="4466075"/>
              <a:ext cx="62225" cy="53300"/>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9" name="Google Shape;7409;p135"/>
            <p:cNvSpPr/>
            <p:nvPr/>
          </p:nvSpPr>
          <p:spPr>
            <a:xfrm>
              <a:off x="1990200" y="438987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0" name="Google Shape;7410;p135"/>
            <p:cNvSpPr/>
            <p:nvPr/>
          </p:nvSpPr>
          <p:spPr>
            <a:xfrm>
              <a:off x="1990200"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1" name="Google Shape;7411;p135"/>
            <p:cNvSpPr/>
            <p:nvPr/>
          </p:nvSpPr>
          <p:spPr>
            <a:xfrm>
              <a:off x="1990200" y="3551925"/>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2" name="Google Shape;7412;p135"/>
            <p:cNvSpPr/>
            <p:nvPr/>
          </p:nvSpPr>
          <p:spPr>
            <a:xfrm>
              <a:off x="19902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3" name="Google Shape;7413;p135"/>
            <p:cNvSpPr/>
            <p:nvPr/>
          </p:nvSpPr>
          <p:spPr>
            <a:xfrm>
              <a:off x="1990200"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4" name="Google Shape;7414;p135"/>
            <p:cNvSpPr/>
            <p:nvPr/>
          </p:nvSpPr>
          <p:spPr>
            <a:xfrm>
              <a:off x="1990075" y="3323300"/>
              <a:ext cx="62350" cy="53425"/>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5" name="Google Shape;7415;p135"/>
            <p:cNvSpPr/>
            <p:nvPr/>
          </p:nvSpPr>
          <p:spPr>
            <a:xfrm>
              <a:off x="1990075" y="3247075"/>
              <a:ext cx="62350" cy="53450"/>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6" name="Google Shape;7416;p135"/>
            <p:cNvSpPr/>
            <p:nvPr/>
          </p:nvSpPr>
          <p:spPr>
            <a:xfrm>
              <a:off x="1990200"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7" name="Google Shape;7417;p135"/>
            <p:cNvSpPr/>
            <p:nvPr/>
          </p:nvSpPr>
          <p:spPr>
            <a:xfrm>
              <a:off x="1990200"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8" name="Google Shape;7418;p135"/>
            <p:cNvSpPr/>
            <p:nvPr/>
          </p:nvSpPr>
          <p:spPr>
            <a:xfrm>
              <a:off x="1990200"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9" name="Google Shape;7419;p135"/>
            <p:cNvSpPr/>
            <p:nvPr/>
          </p:nvSpPr>
          <p:spPr>
            <a:xfrm>
              <a:off x="1990200" y="2333125"/>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0" name="Google Shape;7420;p135"/>
            <p:cNvSpPr/>
            <p:nvPr/>
          </p:nvSpPr>
          <p:spPr>
            <a:xfrm>
              <a:off x="199020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1" name="Google Shape;7421;p135"/>
            <p:cNvSpPr/>
            <p:nvPr/>
          </p:nvSpPr>
          <p:spPr>
            <a:xfrm>
              <a:off x="1990200" y="2180700"/>
              <a:ext cx="62225" cy="5335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2" name="Google Shape;7422;p135"/>
            <p:cNvSpPr/>
            <p:nvPr/>
          </p:nvSpPr>
          <p:spPr>
            <a:xfrm>
              <a:off x="1990200"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3" name="Google Shape;7423;p135"/>
            <p:cNvSpPr/>
            <p:nvPr/>
          </p:nvSpPr>
          <p:spPr>
            <a:xfrm>
              <a:off x="1990200"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4" name="Google Shape;7424;p135"/>
            <p:cNvSpPr/>
            <p:nvPr/>
          </p:nvSpPr>
          <p:spPr>
            <a:xfrm>
              <a:off x="1990200"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5" name="Google Shape;7425;p135"/>
            <p:cNvSpPr/>
            <p:nvPr/>
          </p:nvSpPr>
          <p:spPr>
            <a:xfrm>
              <a:off x="1990200"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6" name="Google Shape;7426;p135"/>
            <p:cNvSpPr/>
            <p:nvPr/>
          </p:nvSpPr>
          <p:spPr>
            <a:xfrm>
              <a:off x="1990200"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7" name="Google Shape;7427;p135"/>
            <p:cNvSpPr/>
            <p:nvPr/>
          </p:nvSpPr>
          <p:spPr>
            <a:xfrm>
              <a:off x="1990200"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8" name="Google Shape;7428;p135"/>
            <p:cNvSpPr/>
            <p:nvPr/>
          </p:nvSpPr>
          <p:spPr>
            <a:xfrm>
              <a:off x="1990200" y="1571400"/>
              <a:ext cx="62225" cy="5325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9" name="Google Shape;7429;p135"/>
            <p:cNvSpPr/>
            <p:nvPr/>
          </p:nvSpPr>
          <p:spPr>
            <a:xfrm>
              <a:off x="1990200"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0" name="Google Shape;7430;p135"/>
            <p:cNvSpPr/>
            <p:nvPr/>
          </p:nvSpPr>
          <p:spPr>
            <a:xfrm>
              <a:off x="1990200"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1" name="Google Shape;7431;p135"/>
            <p:cNvSpPr/>
            <p:nvPr/>
          </p:nvSpPr>
          <p:spPr>
            <a:xfrm>
              <a:off x="1990200"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2" name="Google Shape;7432;p135"/>
            <p:cNvSpPr/>
            <p:nvPr/>
          </p:nvSpPr>
          <p:spPr>
            <a:xfrm>
              <a:off x="1990200" y="1038125"/>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3" name="Google Shape;7433;p135"/>
            <p:cNvSpPr/>
            <p:nvPr/>
          </p:nvSpPr>
          <p:spPr>
            <a:xfrm>
              <a:off x="1914000" y="3551925"/>
              <a:ext cx="62225" cy="53300"/>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4" name="Google Shape;7434;p135"/>
            <p:cNvSpPr/>
            <p:nvPr/>
          </p:nvSpPr>
          <p:spPr>
            <a:xfrm>
              <a:off x="1914000"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5" name="Google Shape;7435;p135"/>
            <p:cNvSpPr/>
            <p:nvPr/>
          </p:nvSpPr>
          <p:spPr>
            <a:xfrm>
              <a:off x="1914000"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6" name="Google Shape;7436;p135"/>
            <p:cNvSpPr/>
            <p:nvPr/>
          </p:nvSpPr>
          <p:spPr>
            <a:xfrm>
              <a:off x="1914000" y="3323300"/>
              <a:ext cx="62225" cy="53425"/>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7" name="Google Shape;7437;p135"/>
            <p:cNvSpPr/>
            <p:nvPr/>
          </p:nvSpPr>
          <p:spPr>
            <a:xfrm>
              <a:off x="1914000" y="3247075"/>
              <a:ext cx="62425" cy="53450"/>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8" name="Google Shape;7438;p135"/>
            <p:cNvSpPr/>
            <p:nvPr/>
          </p:nvSpPr>
          <p:spPr>
            <a:xfrm>
              <a:off x="1914000"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9" name="Google Shape;7439;p135"/>
            <p:cNvSpPr/>
            <p:nvPr/>
          </p:nvSpPr>
          <p:spPr>
            <a:xfrm>
              <a:off x="1914000"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0" name="Google Shape;7440;p135"/>
            <p:cNvSpPr/>
            <p:nvPr/>
          </p:nvSpPr>
          <p:spPr>
            <a:xfrm>
              <a:off x="1914000"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1" name="Google Shape;7441;p135"/>
            <p:cNvSpPr/>
            <p:nvPr/>
          </p:nvSpPr>
          <p:spPr>
            <a:xfrm>
              <a:off x="1914000"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2" name="Google Shape;7442;p135"/>
            <p:cNvSpPr/>
            <p:nvPr/>
          </p:nvSpPr>
          <p:spPr>
            <a:xfrm>
              <a:off x="1914000"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3" name="Google Shape;7443;p135"/>
            <p:cNvSpPr/>
            <p:nvPr/>
          </p:nvSpPr>
          <p:spPr>
            <a:xfrm>
              <a:off x="191400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4" name="Google Shape;7444;p135"/>
            <p:cNvSpPr/>
            <p:nvPr/>
          </p:nvSpPr>
          <p:spPr>
            <a:xfrm>
              <a:off x="1914000"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5" name="Google Shape;7445;p135"/>
            <p:cNvSpPr/>
            <p:nvPr/>
          </p:nvSpPr>
          <p:spPr>
            <a:xfrm>
              <a:off x="1914000"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6" name="Google Shape;7446;p135"/>
            <p:cNvSpPr/>
            <p:nvPr/>
          </p:nvSpPr>
          <p:spPr>
            <a:xfrm>
              <a:off x="1914000"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7" name="Google Shape;7447;p135"/>
            <p:cNvSpPr/>
            <p:nvPr/>
          </p:nvSpPr>
          <p:spPr>
            <a:xfrm>
              <a:off x="1914000"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8" name="Google Shape;7448;p135"/>
            <p:cNvSpPr/>
            <p:nvPr/>
          </p:nvSpPr>
          <p:spPr>
            <a:xfrm>
              <a:off x="1914000"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9" name="Google Shape;7449;p135"/>
            <p:cNvSpPr/>
            <p:nvPr/>
          </p:nvSpPr>
          <p:spPr>
            <a:xfrm>
              <a:off x="1914000"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0" name="Google Shape;7450;p135"/>
            <p:cNvSpPr/>
            <p:nvPr/>
          </p:nvSpPr>
          <p:spPr>
            <a:xfrm>
              <a:off x="1914000"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1" name="Google Shape;7451;p135"/>
            <p:cNvSpPr/>
            <p:nvPr/>
          </p:nvSpPr>
          <p:spPr>
            <a:xfrm>
              <a:off x="1837775"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2" name="Google Shape;7452;p135"/>
            <p:cNvSpPr/>
            <p:nvPr/>
          </p:nvSpPr>
          <p:spPr>
            <a:xfrm>
              <a:off x="1837775" y="2866425"/>
              <a:ext cx="62425" cy="53275"/>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3" name="Google Shape;7453;p135"/>
            <p:cNvSpPr/>
            <p:nvPr/>
          </p:nvSpPr>
          <p:spPr>
            <a:xfrm>
              <a:off x="1837775" y="2714000"/>
              <a:ext cx="62425" cy="5335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4" name="Google Shape;7454;p135"/>
            <p:cNvSpPr/>
            <p:nvPr/>
          </p:nvSpPr>
          <p:spPr>
            <a:xfrm>
              <a:off x="1837775" y="2637775"/>
              <a:ext cx="62425" cy="53450"/>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5" name="Google Shape;7455;p135"/>
            <p:cNvSpPr/>
            <p:nvPr/>
          </p:nvSpPr>
          <p:spPr>
            <a:xfrm>
              <a:off x="1837775" y="2561575"/>
              <a:ext cx="62425" cy="53425"/>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6" name="Google Shape;7456;p135"/>
            <p:cNvSpPr/>
            <p:nvPr/>
          </p:nvSpPr>
          <p:spPr>
            <a:xfrm>
              <a:off x="1837775" y="2485550"/>
              <a:ext cx="62425" cy="53300"/>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7" name="Google Shape;7457;p135"/>
            <p:cNvSpPr/>
            <p:nvPr/>
          </p:nvSpPr>
          <p:spPr>
            <a:xfrm>
              <a:off x="1837775" y="2409350"/>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8" name="Google Shape;7458;p135"/>
            <p:cNvSpPr/>
            <p:nvPr/>
          </p:nvSpPr>
          <p:spPr>
            <a:xfrm>
              <a:off x="1837775"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9" name="Google Shape;7459;p135"/>
            <p:cNvSpPr/>
            <p:nvPr/>
          </p:nvSpPr>
          <p:spPr>
            <a:xfrm>
              <a:off x="1837775"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0" name="Google Shape;7460;p135"/>
            <p:cNvSpPr/>
            <p:nvPr/>
          </p:nvSpPr>
          <p:spPr>
            <a:xfrm>
              <a:off x="1837775"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1" name="Google Shape;7461;p135"/>
            <p:cNvSpPr/>
            <p:nvPr/>
          </p:nvSpPr>
          <p:spPr>
            <a:xfrm>
              <a:off x="1837775" y="2104500"/>
              <a:ext cx="62425" cy="5332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2" name="Google Shape;7462;p135"/>
            <p:cNvSpPr/>
            <p:nvPr/>
          </p:nvSpPr>
          <p:spPr>
            <a:xfrm>
              <a:off x="1837775"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3" name="Google Shape;7463;p135"/>
            <p:cNvSpPr/>
            <p:nvPr/>
          </p:nvSpPr>
          <p:spPr>
            <a:xfrm>
              <a:off x="1837775"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4" name="Google Shape;7464;p135"/>
            <p:cNvSpPr/>
            <p:nvPr/>
          </p:nvSpPr>
          <p:spPr>
            <a:xfrm>
              <a:off x="1837775"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5" name="Google Shape;7465;p135"/>
            <p:cNvSpPr/>
            <p:nvPr/>
          </p:nvSpPr>
          <p:spPr>
            <a:xfrm>
              <a:off x="1837775"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6" name="Google Shape;7466;p135"/>
            <p:cNvSpPr/>
            <p:nvPr/>
          </p:nvSpPr>
          <p:spPr>
            <a:xfrm>
              <a:off x="1837775"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7" name="Google Shape;7467;p135"/>
            <p:cNvSpPr/>
            <p:nvPr/>
          </p:nvSpPr>
          <p:spPr>
            <a:xfrm>
              <a:off x="1837775" y="11905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8" name="Google Shape;7468;p135"/>
            <p:cNvSpPr/>
            <p:nvPr/>
          </p:nvSpPr>
          <p:spPr>
            <a:xfrm>
              <a:off x="1837775" y="1114325"/>
              <a:ext cx="62425" cy="5335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9" name="Google Shape;7469;p135"/>
            <p:cNvSpPr/>
            <p:nvPr/>
          </p:nvSpPr>
          <p:spPr>
            <a:xfrm>
              <a:off x="176177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0" name="Google Shape;7470;p135"/>
            <p:cNvSpPr/>
            <p:nvPr/>
          </p:nvSpPr>
          <p:spPr>
            <a:xfrm>
              <a:off x="176177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1" name="Google Shape;7471;p135"/>
            <p:cNvSpPr/>
            <p:nvPr/>
          </p:nvSpPr>
          <p:spPr>
            <a:xfrm>
              <a:off x="1761775"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2" name="Google Shape;7472;p135"/>
            <p:cNvSpPr/>
            <p:nvPr/>
          </p:nvSpPr>
          <p:spPr>
            <a:xfrm>
              <a:off x="1761775"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3" name="Google Shape;7473;p135"/>
            <p:cNvSpPr/>
            <p:nvPr/>
          </p:nvSpPr>
          <p:spPr>
            <a:xfrm>
              <a:off x="1761775" y="2485550"/>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4" name="Google Shape;7474;p135"/>
            <p:cNvSpPr/>
            <p:nvPr/>
          </p:nvSpPr>
          <p:spPr>
            <a:xfrm>
              <a:off x="1761775"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5" name="Google Shape;7475;p135"/>
            <p:cNvSpPr/>
            <p:nvPr/>
          </p:nvSpPr>
          <p:spPr>
            <a:xfrm>
              <a:off x="1761775"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6" name="Google Shape;7476;p135"/>
            <p:cNvSpPr/>
            <p:nvPr/>
          </p:nvSpPr>
          <p:spPr>
            <a:xfrm>
              <a:off x="176177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7" name="Google Shape;7477;p135"/>
            <p:cNvSpPr/>
            <p:nvPr/>
          </p:nvSpPr>
          <p:spPr>
            <a:xfrm>
              <a:off x="176177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8" name="Google Shape;7478;p135"/>
            <p:cNvSpPr/>
            <p:nvPr/>
          </p:nvSpPr>
          <p:spPr>
            <a:xfrm>
              <a:off x="176177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9" name="Google Shape;7479;p135"/>
            <p:cNvSpPr/>
            <p:nvPr/>
          </p:nvSpPr>
          <p:spPr>
            <a:xfrm>
              <a:off x="176177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0" name="Google Shape;7480;p135"/>
            <p:cNvSpPr/>
            <p:nvPr/>
          </p:nvSpPr>
          <p:spPr>
            <a:xfrm>
              <a:off x="1761775"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1" name="Google Shape;7481;p135"/>
            <p:cNvSpPr/>
            <p:nvPr/>
          </p:nvSpPr>
          <p:spPr>
            <a:xfrm>
              <a:off x="1761775" y="164740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2" name="Google Shape;7482;p135"/>
            <p:cNvSpPr/>
            <p:nvPr/>
          </p:nvSpPr>
          <p:spPr>
            <a:xfrm>
              <a:off x="176177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3" name="Google Shape;7483;p135"/>
            <p:cNvSpPr/>
            <p:nvPr/>
          </p:nvSpPr>
          <p:spPr>
            <a:xfrm>
              <a:off x="1761775" y="11905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4" name="Google Shape;7484;p135"/>
            <p:cNvSpPr/>
            <p:nvPr/>
          </p:nvSpPr>
          <p:spPr>
            <a:xfrm>
              <a:off x="176177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5" name="Google Shape;7485;p135"/>
            <p:cNvSpPr/>
            <p:nvPr/>
          </p:nvSpPr>
          <p:spPr>
            <a:xfrm>
              <a:off x="1685550" y="3018650"/>
              <a:ext cx="62225" cy="53425"/>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6" name="Google Shape;7486;p135"/>
            <p:cNvSpPr/>
            <p:nvPr/>
          </p:nvSpPr>
          <p:spPr>
            <a:xfrm>
              <a:off x="168555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7" name="Google Shape;7487;p135"/>
            <p:cNvSpPr/>
            <p:nvPr/>
          </p:nvSpPr>
          <p:spPr>
            <a:xfrm>
              <a:off x="168555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8" name="Google Shape;7488;p135"/>
            <p:cNvSpPr/>
            <p:nvPr/>
          </p:nvSpPr>
          <p:spPr>
            <a:xfrm>
              <a:off x="168555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9" name="Google Shape;7489;p135"/>
            <p:cNvSpPr/>
            <p:nvPr/>
          </p:nvSpPr>
          <p:spPr>
            <a:xfrm>
              <a:off x="168555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0" name="Google Shape;7490;p135"/>
            <p:cNvSpPr/>
            <p:nvPr/>
          </p:nvSpPr>
          <p:spPr>
            <a:xfrm>
              <a:off x="16855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1" name="Google Shape;7491;p135"/>
            <p:cNvSpPr/>
            <p:nvPr/>
          </p:nvSpPr>
          <p:spPr>
            <a:xfrm>
              <a:off x="16855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2" name="Google Shape;7492;p135"/>
            <p:cNvSpPr/>
            <p:nvPr/>
          </p:nvSpPr>
          <p:spPr>
            <a:xfrm>
              <a:off x="168555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3" name="Google Shape;7493;p135"/>
            <p:cNvSpPr/>
            <p:nvPr/>
          </p:nvSpPr>
          <p:spPr>
            <a:xfrm>
              <a:off x="168555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4" name="Google Shape;7494;p135"/>
            <p:cNvSpPr/>
            <p:nvPr/>
          </p:nvSpPr>
          <p:spPr>
            <a:xfrm>
              <a:off x="168555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5" name="Google Shape;7495;p135"/>
            <p:cNvSpPr/>
            <p:nvPr/>
          </p:nvSpPr>
          <p:spPr>
            <a:xfrm>
              <a:off x="168555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6" name="Google Shape;7496;p135"/>
            <p:cNvSpPr/>
            <p:nvPr/>
          </p:nvSpPr>
          <p:spPr>
            <a:xfrm>
              <a:off x="16855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7" name="Google Shape;7497;p135"/>
            <p:cNvSpPr/>
            <p:nvPr/>
          </p:nvSpPr>
          <p:spPr>
            <a:xfrm>
              <a:off x="1685550"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8" name="Google Shape;7498;p135"/>
            <p:cNvSpPr/>
            <p:nvPr/>
          </p:nvSpPr>
          <p:spPr>
            <a:xfrm>
              <a:off x="16855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9" name="Google Shape;7499;p135"/>
            <p:cNvSpPr/>
            <p:nvPr/>
          </p:nvSpPr>
          <p:spPr>
            <a:xfrm>
              <a:off x="16855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0" name="Google Shape;7500;p135"/>
            <p:cNvSpPr/>
            <p:nvPr/>
          </p:nvSpPr>
          <p:spPr>
            <a:xfrm>
              <a:off x="1685550"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1" name="Google Shape;7501;p135"/>
            <p:cNvSpPr/>
            <p:nvPr/>
          </p:nvSpPr>
          <p:spPr>
            <a:xfrm>
              <a:off x="160935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2" name="Google Shape;7502;p135"/>
            <p:cNvSpPr/>
            <p:nvPr/>
          </p:nvSpPr>
          <p:spPr>
            <a:xfrm>
              <a:off x="160935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3" name="Google Shape;7503;p135"/>
            <p:cNvSpPr/>
            <p:nvPr/>
          </p:nvSpPr>
          <p:spPr>
            <a:xfrm>
              <a:off x="16093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4" name="Google Shape;7504;p135"/>
            <p:cNvSpPr/>
            <p:nvPr/>
          </p:nvSpPr>
          <p:spPr>
            <a:xfrm>
              <a:off x="160935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5" name="Google Shape;7505;p135"/>
            <p:cNvSpPr/>
            <p:nvPr/>
          </p:nvSpPr>
          <p:spPr>
            <a:xfrm>
              <a:off x="160935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6" name="Google Shape;7506;p135"/>
            <p:cNvSpPr/>
            <p:nvPr/>
          </p:nvSpPr>
          <p:spPr>
            <a:xfrm>
              <a:off x="1609350" y="2333125"/>
              <a:ext cx="62200" cy="53450"/>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7" name="Google Shape;7507;p135"/>
            <p:cNvSpPr/>
            <p:nvPr/>
          </p:nvSpPr>
          <p:spPr>
            <a:xfrm>
              <a:off x="160935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8" name="Google Shape;7508;p135"/>
            <p:cNvSpPr/>
            <p:nvPr/>
          </p:nvSpPr>
          <p:spPr>
            <a:xfrm>
              <a:off x="160935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9" name="Google Shape;7509;p135"/>
            <p:cNvSpPr/>
            <p:nvPr/>
          </p:nvSpPr>
          <p:spPr>
            <a:xfrm>
              <a:off x="160935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0" name="Google Shape;7510;p135"/>
            <p:cNvSpPr/>
            <p:nvPr/>
          </p:nvSpPr>
          <p:spPr>
            <a:xfrm>
              <a:off x="160935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1" name="Google Shape;7511;p135"/>
            <p:cNvSpPr/>
            <p:nvPr/>
          </p:nvSpPr>
          <p:spPr>
            <a:xfrm>
              <a:off x="16093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2" name="Google Shape;7512;p135"/>
            <p:cNvSpPr/>
            <p:nvPr/>
          </p:nvSpPr>
          <p:spPr>
            <a:xfrm>
              <a:off x="160935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3" name="Google Shape;7513;p135"/>
            <p:cNvSpPr/>
            <p:nvPr/>
          </p:nvSpPr>
          <p:spPr>
            <a:xfrm>
              <a:off x="16093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4" name="Google Shape;7514;p135"/>
            <p:cNvSpPr/>
            <p:nvPr/>
          </p:nvSpPr>
          <p:spPr>
            <a:xfrm>
              <a:off x="1609350" y="1647400"/>
              <a:ext cx="62200" cy="53450"/>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5" name="Google Shape;7515;p135"/>
            <p:cNvSpPr/>
            <p:nvPr/>
          </p:nvSpPr>
          <p:spPr>
            <a:xfrm>
              <a:off x="16093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6" name="Google Shape;7516;p135"/>
            <p:cNvSpPr/>
            <p:nvPr/>
          </p:nvSpPr>
          <p:spPr>
            <a:xfrm>
              <a:off x="16093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7" name="Google Shape;7517;p135"/>
            <p:cNvSpPr/>
            <p:nvPr/>
          </p:nvSpPr>
          <p:spPr>
            <a:xfrm>
              <a:off x="16093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8" name="Google Shape;7518;p135"/>
            <p:cNvSpPr/>
            <p:nvPr/>
          </p:nvSpPr>
          <p:spPr>
            <a:xfrm>
              <a:off x="160935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9" name="Google Shape;7519;p135"/>
            <p:cNvSpPr/>
            <p:nvPr/>
          </p:nvSpPr>
          <p:spPr>
            <a:xfrm>
              <a:off x="1533125" y="2942425"/>
              <a:ext cx="62425" cy="53450"/>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0" name="Google Shape;7520;p135"/>
            <p:cNvSpPr/>
            <p:nvPr/>
          </p:nvSpPr>
          <p:spPr>
            <a:xfrm>
              <a:off x="1533125"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1" name="Google Shape;7521;p135"/>
            <p:cNvSpPr/>
            <p:nvPr/>
          </p:nvSpPr>
          <p:spPr>
            <a:xfrm>
              <a:off x="1533125" y="2561575"/>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2" name="Google Shape;7522;p135"/>
            <p:cNvSpPr/>
            <p:nvPr/>
          </p:nvSpPr>
          <p:spPr>
            <a:xfrm>
              <a:off x="1533125"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3" name="Google Shape;7523;p135"/>
            <p:cNvSpPr/>
            <p:nvPr/>
          </p:nvSpPr>
          <p:spPr>
            <a:xfrm>
              <a:off x="1533125" y="2409350"/>
              <a:ext cx="62425" cy="5335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4" name="Google Shape;7524;p135"/>
            <p:cNvSpPr/>
            <p:nvPr/>
          </p:nvSpPr>
          <p:spPr>
            <a:xfrm>
              <a:off x="1533125" y="2333125"/>
              <a:ext cx="62425" cy="53450"/>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5" name="Google Shape;7525;p135"/>
            <p:cNvSpPr/>
            <p:nvPr/>
          </p:nvSpPr>
          <p:spPr>
            <a:xfrm>
              <a:off x="1533125" y="2256925"/>
              <a:ext cx="62575" cy="53425"/>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6" name="Google Shape;7526;p135"/>
            <p:cNvSpPr/>
            <p:nvPr/>
          </p:nvSpPr>
          <p:spPr>
            <a:xfrm>
              <a:off x="1533125" y="2180700"/>
              <a:ext cx="62425" cy="5335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7" name="Google Shape;7527;p135"/>
            <p:cNvSpPr/>
            <p:nvPr/>
          </p:nvSpPr>
          <p:spPr>
            <a:xfrm>
              <a:off x="1533125" y="21045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8" name="Google Shape;7528;p135"/>
            <p:cNvSpPr/>
            <p:nvPr/>
          </p:nvSpPr>
          <p:spPr>
            <a:xfrm>
              <a:off x="1533125" y="2028275"/>
              <a:ext cx="62425" cy="53450"/>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9" name="Google Shape;7529;p135"/>
            <p:cNvSpPr/>
            <p:nvPr/>
          </p:nvSpPr>
          <p:spPr>
            <a:xfrm>
              <a:off x="1533125" y="1952050"/>
              <a:ext cx="62425" cy="53450"/>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0" name="Google Shape;7530;p135"/>
            <p:cNvSpPr/>
            <p:nvPr/>
          </p:nvSpPr>
          <p:spPr>
            <a:xfrm>
              <a:off x="1533125" y="1876050"/>
              <a:ext cx="62425" cy="53275"/>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1" name="Google Shape;7531;p135"/>
            <p:cNvSpPr/>
            <p:nvPr/>
          </p:nvSpPr>
          <p:spPr>
            <a:xfrm>
              <a:off x="1533125"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2" name="Google Shape;7532;p135"/>
            <p:cNvSpPr/>
            <p:nvPr/>
          </p:nvSpPr>
          <p:spPr>
            <a:xfrm>
              <a:off x="1533125"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3" name="Google Shape;7533;p135"/>
            <p:cNvSpPr/>
            <p:nvPr/>
          </p:nvSpPr>
          <p:spPr>
            <a:xfrm>
              <a:off x="1533125" y="164740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4" name="Google Shape;7534;p135"/>
            <p:cNvSpPr/>
            <p:nvPr/>
          </p:nvSpPr>
          <p:spPr>
            <a:xfrm>
              <a:off x="1533125" y="134275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5" name="Google Shape;7535;p135"/>
            <p:cNvSpPr/>
            <p:nvPr/>
          </p:nvSpPr>
          <p:spPr>
            <a:xfrm>
              <a:off x="1456925"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6" name="Google Shape;7536;p135"/>
            <p:cNvSpPr/>
            <p:nvPr/>
          </p:nvSpPr>
          <p:spPr>
            <a:xfrm>
              <a:off x="1456925" y="2790200"/>
              <a:ext cx="62425" cy="5335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7" name="Google Shape;7537;p135"/>
            <p:cNvSpPr/>
            <p:nvPr/>
          </p:nvSpPr>
          <p:spPr>
            <a:xfrm>
              <a:off x="145692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8" name="Google Shape;7538;p135"/>
            <p:cNvSpPr/>
            <p:nvPr/>
          </p:nvSpPr>
          <p:spPr>
            <a:xfrm>
              <a:off x="1456925"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9" name="Google Shape;7539;p135"/>
            <p:cNvSpPr/>
            <p:nvPr/>
          </p:nvSpPr>
          <p:spPr>
            <a:xfrm>
              <a:off x="1456925" y="2561575"/>
              <a:ext cx="62425" cy="53425"/>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0" name="Google Shape;7540;p135"/>
            <p:cNvSpPr/>
            <p:nvPr/>
          </p:nvSpPr>
          <p:spPr>
            <a:xfrm>
              <a:off x="1456925" y="2485550"/>
              <a:ext cx="62425" cy="53300"/>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1" name="Google Shape;7541;p135"/>
            <p:cNvSpPr/>
            <p:nvPr/>
          </p:nvSpPr>
          <p:spPr>
            <a:xfrm>
              <a:off x="1456925" y="2409350"/>
              <a:ext cx="62425" cy="5335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2" name="Google Shape;7542;p135"/>
            <p:cNvSpPr/>
            <p:nvPr/>
          </p:nvSpPr>
          <p:spPr>
            <a:xfrm>
              <a:off x="1456925"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3" name="Google Shape;7543;p135"/>
            <p:cNvSpPr/>
            <p:nvPr/>
          </p:nvSpPr>
          <p:spPr>
            <a:xfrm>
              <a:off x="145692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4" name="Google Shape;7544;p135"/>
            <p:cNvSpPr/>
            <p:nvPr/>
          </p:nvSpPr>
          <p:spPr>
            <a:xfrm>
              <a:off x="1456925" y="2180700"/>
              <a:ext cx="62425" cy="5335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5" name="Google Shape;7545;p135"/>
            <p:cNvSpPr/>
            <p:nvPr/>
          </p:nvSpPr>
          <p:spPr>
            <a:xfrm>
              <a:off x="145692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6" name="Google Shape;7546;p135"/>
            <p:cNvSpPr/>
            <p:nvPr/>
          </p:nvSpPr>
          <p:spPr>
            <a:xfrm>
              <a:off x="1456925" y="2028275"/>
              <a:ext cx="62425" cy="53450"/>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7" name="Google Shape;7547;p135"/>
            <p:cNvSpPr/>
            <p:nvPr/>
          </p:nvSpPr>
          <p:spPr>
            <a:xfrm>
              <a:off x="1456925" y="1952050"/>
              <a:ext cx="62425" cy="53450"/>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8" name="Google Shape;7548;p135"/>
            <p:cNvSpPr/>
            <p:nvPr/>
          </p:nvSpPr>
          <p:spPr>
            <a:xfrm>
              <a:off x="145692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9" name="Google Shape;7549;p135"/>
            <p:cNvSpPr/>
            <p:nvPr/>
          </p:nvSpPr>
          <p:spPr>
            <a:xfrm>
              <a:off x="1456925" y="1799850"/>
              <a:ext cx="62425" cy="5332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0" name="Google Shape;7550;p135"/>
            <p:cNvSpPr/>
            <p:nvPr/>
          </p:nvSpPr>
          <p:spPr>
            <a:xfrm>
              <a:off x="145692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1" name="Google Shape;7551;p135"/>
            <p:cNvSpPr/>
            <p:nvPr/>
          </p:nvSpPr>
          <p:spPr>
            <a:xfrm>
              <a:off x="1456925" y="1647400"/>
              <a:ext cx="62425" cy="53450"/>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2" name="Google Shape;7552;p135"/>
            <p:cNvSpPr/>
            <p:nvPr/>
          </p:nvSpPr>
          <p:spPr>
            <a:xfrm>
              <a:off x="1456925" y="1571400"/>
              <a:ext cx="62425" cy="5325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3" name="Google Shape;7553;p135"/>
            <p:cNvSpPr/>
            <p:nvPr/>
          </p:nvSpPr>
          <p:spPr>
            <a:xfrm>
              <a:off x="1456925" y="1266550"/>
              <a:ext cx="62425" cy="53450"/>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4" name="Google Shape;7554;p135"/>
            <p:cNvSpPr/>
            <p:nvPr/>
          </p:nvSpPr>
          <p:spPr>
            <a:xfrm>
              <a:off x="1380900"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5" name="Google Shape;7555;p135"/>
            <p:cNvSpPr/>
            <p:nvPr/>
          </p:nvSpPr>
          <p:spPr>
            <a:xfrm>
              <a:off x="1380900"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6" name="Google Shape;7556;p135"/>
            <p:cNvSpPr/>
            <p:nvPr/>
          </p:nvSpPr>
          <p:spPr>
            <a:xfrm>
              <a:off x="1380900"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7" name="Google Shape;7557;p135"/>
            <p:cNvSpPr/>
            <p:nvPr/>
          </p:nvSpPr>
          <p:spPr>
            <a:xfrm>
              <a:off x="13809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8" name="Google Shape;7558;p135"/>
            <p:cNvSpPr/>
            <p:nvPr/>
          </p:nvSpPr>
          <p:spPr>
            <a:xfrm>
              <a:off x="1380900"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9" name="Google Shape;7559;p135"/>
            <p:cNvSpPr/>
            <p:nvPr/>
          </p:nvSpPr>
          <p:spPr>
            <a:xfrm>
              <a:off x="13809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0" name="Google Shape;7560;p135"/>
            <p:cNvSpPr/>
            <p:nvPr/>
          </p:nvSpPr>
          <p:spPr>
            <a:xfrm>
              <a:off x="13809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1" name="Google Shape;7561;p135"/>
            <p:cNvSpPr/>
            <p:nvPr/>
          </p:nvSpPr>
          <p:spPr>
            <a:xfrm>
              <a:off x="1380900"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2" name="Google Shape;7562;p135"/>
            <p:cNvSpPr/>
            <p:nvPr/>
          </p:nvSpPr>
          <p:spPr>
            <a:xfrm>
              <a:off x="13809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3" name="Google Shape;7563;p135"/>
            <p:cNvSpPr/>
            <p:nvPr/>
          </p:nvSpPr>
          <p:spPr>
            <a:xfrm>
              <a:off x="13809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4" name="Google Shape;7564;p135"/>
            <p:cNvSpPr/>
            <p:nvPr/>
          </p:nvSpPr>
          <p:spPr>
            <a:xfrm>
              <a:off x="13809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5" name="Google Shape;7565;p135"/>
            <p:cNvSpPr/>
            <p:nvPr/>
          </p:nvSpPr>
          <p:spPr>
            <a:xfrm>
              <a:off x="13809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6" name="Google Shape;7566;p135"/>
            <p:cNvSpPr/>
            <p:nvPr/>
          </p:nvSpPr>
          <p:spPr>
            <a:xfrm>
              <a:off x="13809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7" name="Google Shape;7567;p135"/>
            <p:cNvSpPr/>
            <p:nvPr/>
          </p:nvSpPr>
          <p:spPr>
            <a:xfrm>
              <a:off x="13809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8" name="Google Shape;7568;p135"/>
            <p:cNvSpPr/>
            <p:nvPr/>
          </p:nvSpPr>
          <p:spPr>
            <a:xfrm>
              <a:off x="13809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9" name="Google Shape;7569;p135"/>
            <p:cNvSpPr/>
            <p:nvPr/>
          </p:nvSpPr>
          <p:spPr>
            <a:xfrm>
              <a:off x="138090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0" name="Google Shape;7570;p135"/>
            <p:cNvSpPr/>
            <p:nvPr/>
          </p:nvSpPr>
          <p:spPr>
            <a:xfrm>
              <a:off x="13809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1" name="Google Shape;7571;p135"/>
            <p:cNvSpPr/>
            <p:nvPr/>
          </p:nvSpPr>
          <p:spPr>
            <a:xfrm>
              <a:off x="13809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2" name="Google Shape;7572;p135"/>
            <p:cNvSpPr/>
            <p:nvPr/>
          </p:nvSpPr>
          <p:spPr>
            <a:xfrm>
              <a:off x="13047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3" name="Google Shape;7573;p135"/>
            <p:cNvSpPr/>
            <p:nvPr/>
          </p:nvSpPr>
          <p:spPr>
            <a:xfrm>
              <a:off x="130470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4" name="Google Shape;7574;p135"/>
            <p:cNvSpPr/>
            <p:nvPr/>
          </p:nvSpPr>
          <p:spPr>
            <a:xfrm>
              <a:off x="130470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5" name="Google Shape;7575;p135"/>
            <p:cNvSpPr/>
            <p:nvPr/>
          </p:nvSpPr>
          <p:spPr>
            <a:xfrm>
              <a:off x="13047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6" name="Google Shape;7576;p135"/>
            <p:cNvSpPr/>
            <p:nvPr/>
          </p:nvSpPr>
          <p:spPr>
            <a:xfrm>
              <a:off x="130470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7" name="Google Shape;7577;p135"/>
            <p:cNvSpPr/>
            <p:nvPr/>
          </p:nvSpPr>
          <p:spPr>
            <a:xfrm>
              <a:off x="130470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8" name="Google Shape;7578;p135"/>
            <p:cNvSpPr/>
            <p:nvPr/>
          </p:nvSpPr>
          <p:spPr>
            <a:xfrm>
              <a:off x="13047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9" name="Google Shape;7579;p135"/>
            <p:cNvSpPr/>
            <p:nvPr/>
          </p:nvSpPr>
          <p:spPr>
            <a:xfrm>
              <a:off x="13047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0" name="Google Shape;7580;p135"/>
            <p:cNvSpPr/>
            <p:nvPr/>
          </p:nvSpPr>
          <p:spPr>
            <a:xfrm>
              <a:off x="13047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1" name="Google Shape;7581;p135"/>
            <p:cNvSpPr/>
            <p:nvPr/>
          </p:nvSpPr>
          <p:spPr>
            <a:xfrm>
              <a:off x="13047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2" name="Google Shape;7582;p135"/>
            <p:cNvSpPr/>
            <p:nvPr/>
          </p:nvSpPr>
          <p:spPr>
            <a:xfrm>
              <a:off x="1304700" y="17998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3" name="Google Shape;7583;p135"/>
            <p:cNvSpPr/>
            <p:nvPr/>
          </p:nvSpPr>
          <p:spPr>
            <a:xfrm>
              <a:off x="13047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4" name="Google Shape;7584;p135"/>
            <p:cNvSpPr/>
            <p:nvPr/>
          </p:nvSpPr>
          <p:spPr>
            <a:xfrm>
              <a:off x="130470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5" name="Google Shape;7585;p135"/>
            <p:cNvSpPr/>
            <p:nvPr/>
          </p:nvSpPr>
          <p:spPr>
            <a:xfrm>
              <a:off x="130470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6" name="Google Shape;7586;p135"/>
            <p:cNvSpPr/>
            <p:nvPr/>
          </p:nvSpPr>
          <p:spPr>
            <a:xfrm>
              <a:off x="13047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7" name="Google Shape;7587;p135"/>
            <p:cNvSpPr/>
            <p:nvPr/>
          </p:nvSpPr>
          <p:spPr>
            <a:xfrm>
              <a:off x="13047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8" name="Google Shape;7588;p135"/>
            <p:cNvSpPr/>
            <p:nvPr/>
          </p:nvSpPr>
          <p:spPr>
            <a:xfrm>
              <a:off x="1304700" y="11905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9" name="Google Shape;7589;p135"/>
            <p:cNvSpPr/>
            <p:nvPr/>
          </p:nvSpPr>
          <p:spPr>
            <a:xfrm>
              <a:off x="12284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0" name="Google Shape;7590;p135"/>
            <p:cNvSpPr/>
            <p:nvPr/>
          </p:nvSpPr>
          <p:spPr>
            <a:xfrm>
              <a:off x="12284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1" name="Google Shape;7591;p135"/>
            <p:cNvSpPr/>
            <p:nvPr/>
          </p:nvSpPr>
          <p:spPr>
            <a:xfrm>
              <a:off x="12284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2" name="Google Shape;7592;p135"/>
            <p:cNvSpPr/>
            <p:nvPr/>
          </p:nvSpPr>
          <p:spPr>
            <a:xfrm>
              <a:off x="12284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3" name="Google Shape;7593;p135"/>
            <p:cNvSpPr/>
            <p:nvPr/>
          </p:nvSpPr>
          <p:spPr>
            <a:xfrm>
              <a:off x="1228475"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4" name="Google Shape;7594;p135"/>
            <p:cNvSpPr/>
            <p:nvPr/>
          </p:nvSpPr>
          <p:spPr>
            <a:xfrm>
              <a:off x="1228475"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5" name="Google Shape;7595;p135"/>
            <p:cNvSpPr/>
            <p:nvPr/>
          </p:nvSpPr>
          <p:spPr>
            <a:xfrm>
              <a:off x="1228475"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6" name="Google Shape;7596;p135"/>
            <p:cNvSpPr/>
            <p:nvPr/>
          </p:nvSpPr>
          <p:spPr>
            <a:xfrm>
              <a:off x="12284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7" name="Google Shape;7597;p135"/>
            <p:cNvSpPr/>
            <p:nvPr/>
          </p:nvSpPr>
          <p:spPr>
            <a:xfrm>
              <a:off x="12284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8" name="Google Shape;7598;p135"/>
            <p:cNvSpPr/>
            <p:nvPr/>
          </p:nvSpPr>
          <p:spPr>
            <a:xfrm>
              <a:off x="12284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9" name="Google Shape;7599;p135"/>
            <p:cNvSpPr/>
            <p:nvPr/>
          </p:nvSpPr>
          <p:spPr>
            <a:xfrm>
              <a:off x="12284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0" name="Google Shape;7600;p135"/>
            <p:cNvSpPr/>
            <p:nvPr/>
          </p:nvSpPr>
          <p:spPr>
            <a:xfrm>
              <a:off x="122847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1" name="Google Shape;7601;p135"/>
            <p:cNvSpPr/>
            <p:nvPr/>
          </p:nvSpPr>
          <p:spPr>
            <a:xfrm>
              <a:off x="12284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2" name="Google Shape;7602;p135"/>
            <p:cNvSpPr/>
            <p:nvPr/>
          </p:nvSpPr>
          <p:spPr>
            <a:xfrm>
              <a:off x="12284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3" name="Google Shape;7603;p135"/>
            <p:cNvSpPr/>
            <p:nvPr/>
          </p:nvSpPr>
          <p:spPr>
            <a:xfrm>
              <a:off x="12284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4" name="Google Shape;7604;p135"/>
            <p:cNvSpPr/>
            <p:nvPr/>
          </p:nvSpPr>
          <p:spPr>
            <a:xfrm>
              <a:off x="12284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5" name="Google Shape;7605;p135"/>
            <p:cNvSpPr/>
            <p:nvPr/>
          </p:nvSpPr>
          <p:spPr>
            <a:xfrm>
              <a:off x="1228475"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6" name="Google Shape;7606;p135"/>
            <p:cNvSpPr/>
            <p:nvPr/>
          </p:nvSpPr>
          <p:spPr>
            <a:xfrm>
              <a:off x="12284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7" name="Google Shape;7607;p135"/>
            <p:cNvSpPr/>
            <p:nvPr/>
          </p:nvSpPr>
          <p:spPr>
            <a:xfrm>
              <a:off x="1152275" y="2561575"/>
              <a:ext cx="62400" cy="53425"/>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8" name="Google Shape;7608;p135"/>
            <p:cNvSpPr/>
            <p:nvPr/>
          </p:nvSpPr>
          <p:spPr>
            <a:xfrm>
              <a:off x="1152275" y="2485550"/>
              <a:ext cx="62400" cy="53300"/>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9" name="Google Shape;7609;p135"/>
            <p:cNvSpPr/>
            <p:nvPr/>
          </p:nvSpPr>
          <p:spPr>
            <a:xfrm>
              <a:off x="1152275" y="2409350"/>
              <a:ext cx="62400" cy="5335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0" name="Google Shape;7610;p135"/>
            <p:cNvSpPr/>
            <p:nvPr/>
          </p:nvSpPr>
          <p:spPr>
            <a:xfrm>
              <a:off x="1152275"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1" name="Google Shape;7611;p135"/>
            <p:cNvSpPr/>
            <p:nvPr/>
          </p:nvSpPr>
          <p:spPr>
            <a:xfrm>
              <a:off x="11522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2" name="Google Shape;7612;p135"/>
            <p:cNvSpPr/>
            <p:nvPr/>
          </p:nvSpPr>
          <p:spPr>
            <a:xfrm>
              <a:off x="1152275" y="2180700"/>
              <a:ext cx="62400" cy="5335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3" name="Google Shape;7613;p135"/>
            <p:cNvSpPr/>
            <p:nvPr/>
          </p:nvSpPr>
          <p:spPr>
            <a:xfrm>
              <a:off x="1152275" y="210450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4" name="Google Shape;7614;p135"/>
            <p:cNvSpPr/>
            <p:nvPr/>
          </p:nvSpPr>
          <p:spPr>
            <a:xfrm>
              <a:off x="1152275"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5" name="Google Shape;7615;p135"/>
            <p:cNvSpPr/>
            <p:nvPr/>
          </p:nvSpPr>
          <p:spPr>
            <a:xfrm>
              <a:off x="1152275"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6" name="Google Shape;7616;p135"/>
            <p:cNvSpPr/>
            <p:nvPr/>
          </p:nvSpPr>
          <p:spPr>
            <a:xfrm>
              <a:off x="1152275"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7" name="Google Shape;7617;p135"/>
            <p:cNvSpPr/>
            <p:nvPr/>
          </p:nvSpPr>
          <p:spPr>
            <a:xfrm>
              <a:off x="1152275" y="179985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8" name="Google Shape;7618;p135"/>
            <p:cNvSpPr/>
            <p:nvPr/>
          </p:nvSpPr>
          <p:spPr>
            <a:xfrm>
              <a:off x="1152275" y="1723625"/>
              <a:ext cx="62400" cy="5335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9" name="Google Shape;7619;p135"/>
            <p:cNvSpPr/>
            <p:nvPr/>
          </p:nvSpPr>
          <p:spPr>
            <a:xfrm>
              <a:off x="11522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0" name="Google Shape;7620;p135"/>
            <p:cNvSpPr/>
            <p:nvPr/>
          </p:nvSpPr>
          <p:spPr>
            <a:xfrm>
              <a:off x="1152275"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1" name="Google Shape;7621;p135"/>
            <p:cNvSpPr/>
            <p:nvPr/>
          </p:nvSpPr>
          <p:spPr>
            <a:xfrm>
              <a:off x="1152275"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2" name="Google Shape;7622;p135"/>
            <p:cNvSpPr/>
            <p:nvPr/>
          </p:nvSpPr>
          <p:spPr>
            <a:xfrm>
              <a:off x="1076050"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3" name="Google Shape;7623;p135"/>
            <p:cNvSpPr/>
            <p:nvPr/>
          </p:nvSpPr>
          <p:spPr>
            <a:xfrm>
              <a:off x="10760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4" name="Google Shape;7624;p135"/>
            <p:cNvSpPr/>
            <p:nvPr/>
          </p:nvSpPr>
          <p:spPr>
            <a:xfrm>
              <a:off x="10760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5" name="Google Shape;7625;p135"/>
            <p:cNvSpPr/>
            <p:nvPr/>
          </p:nvSpPr>
          <p:spPr>
            <a:xfrm>
              <a:off x="10760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6" name="Google Shape;7626;p135"/>
            <p:cNvSpPr/>
            <p:nvPr/>
          </p:nvSpPr>
          <p:spPr>
            <a:xfrm>
              <a:off x="1076050"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7" name="Google Shape;7627;p135"/>
            <p:cNvSpPr/>
            <p:nvPr/>
          </p:nvSpPr>
          <p:spPr>
            <a:xfrm>
              <a:off x="10760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8" name="Google Shape;7628;p135"/>
            <p:cNvSpPr/>
            <p:nvPr/>
          </p:nvSpPr>
          <p:spPr>
            <a:xfrm>
              <a:off x="1076050"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9" name="Google Shape;7629;p135"/>
            <p:cNvSpPr/>
            <p:nvPr/>
          </p:nvSpPr>
          <p:spPr>
            <a:xfrm>
              <a:off x="10760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0" name="Google Shape;7630;p135"/>
            <p:cNvSpPr/>
            <p:nvPr/>
          </p:nvSpPr>
          <p:spPr>
            <a:xfrm>
              <a:off x="10760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1" name="Google Shape;7631;p135"/>
            <p:cNvSpPr/>
            <p:nvPr/>
          </p:nvSpPr>
          <p:spPr>
            <a:xfrm>
              <a:off x="10760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2" name="Google Shape;7632;p135"/>
            <p:cNvSpPr/>
            <p:nvPr/>
          </p:nvSpPr>
          <p:spPr>
            <a:xfrm>
              <a:off x="1076050"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3" name="Google Shape;7633;p135"/>
            <p:cNvSpPr/>
            <p:nvPr/>
          </p:nvSpPr>
          <p:spPr>
            <a:xfrm>
              <a:off x="1076050" y="1571400"/>
              <a:ext cx="62425" cy="5325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4" name="Google Shape;7634;p135"/>
            <p:cNvSpPr/>
            <p:nvPr/>
          </p:nvSpPr>
          <p:spPr>
            <a:xfrm>
              <a:off x="1076050"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5" name="Google Shape;7635;p135"/>
            <p:cNvSpPr/>
            <p:nvPr/>
          </p:nvSpPr>
          <p:spPr>
            <a:xfrm>
              <a:off x="1076050"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6" name="Google Shape;7636;p135"/>
            <p:cNvSpPr/>
            <p:nvPr/>
          </p:nvSpPr>
          <p:spPr>
            <a:xfrm>
              <a:off x="1076050"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7" name="Google Shape;7637;p135"/>
            <p:cNvSpPr/>
            <p:nvPr/>
          </p:nvSpPr>
          <p:spPr>
            <a:xfrm>
              <a:off x="1000050"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8" name="Google Shape;7638;p135"/>
            <p:cNvSpPr/>
            <p:nvPr/>
          </p:nvSpPr>
          <p:spPr>
            <a:xfrm>
              <a:off x="1000050" y="2028275"/>
              <a:ext cx="62200" cy="53450"/>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9" name="Google Shape;7639;p135"/>
            <p:cNvSpPr/>
            <p:nvPr/>
          </p:nvSpPr>
          <p:spPr>
            <a:xfrm>
              <a:off x="1000050"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0" name="Google Shape;7640;p135"/>
            <p:cNvSpPr/>
            <p:nvPr/>
          </p:nvSpPr>
          <p:spPr>
            <a:xfrm>
              <a:off x="1000050"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1" name="Google Shape;7641;p135"/>
            <p:cNvSpPr/>
            <p:nvPr/>
          </p:nvSpPr>
          <p:spPr>
            <a:xfrm>
              <a:off x="10000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2" name="Google Shape;7642;p135"/>
            <p:cNvSpPr/>
            <p:nvPr/>
          </p:nvSpPr>
          <p:spPr>
            <a:xfrm>
              <a:off x="1000050"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3" name="Google Shape;7643;p135"/>
            <p:cNvSpPr/>
            <p:nvPr/>
          </p:nvSpPr>
          <p:spPr>
            <a:xfrm>
              <a:off x="1000050" y="164740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4" name="Google Shape;7644;p135"/>
            <p:cNvSpPr/>
            <p:nvPr/>
          </p:nvSpPr>
          <p:spPr>
            <a:xfrm>
              <a:off x="1000050"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5" name="Google Shape;7645;p135"/>
            <p:cNvSpPr/>
            <p:nvPr/>
          </p:nvSpPr>
          <p:spPr>
            <a:xfrm>
              <a:off x="1000050" y="134275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6" name="Google Shape;7646;p135"/>
            <p:cNvSpPr/>
            <p:nvPr/>
          </p:nvSpPr>
          <p:spPr>
            <a:xfrm>
              <a:off x="92382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7" name="Google Shape;7647;p135"/>
            <p:cNvSpPr/>
            <p:nvPr/>
          </p:nvSpPr>
          <p:spPr>
            <a:xfrm>
              <a:off x="92382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8" name="Google Shape;7648;p135"/>
            <p:cNvSpPr/>
            <p:nvPr/>
          </p:nvSpPr>
          <p:spPr>
            <a:xfrm>
              <a:off x="923825"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9" name="Google Shape;7649;p135"/>
            <p:cNvSpPr/>
            <p:nvPr/>
          </p:nvSpPr>
          <p:spPr>
            <a:xfrm>
              <a:off x="92382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0" name="Google Shape;7650;p135"/>
            <p:cNvSpPr/>
            <p:nvPr/>
          </p:nvSpPr>
          <p:spPr>
            <a:xfrm>
              <a:off x="92382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1" name="Google Shape;7651;p135"/>
            <p:cNvSpPr/>
            <p:nvPr/>
          </p:nvSpPr>
          <p:spPr>
            <a:xfrm>
              <a:off x="92382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2" name="Google Shape;7652;p135"/>
            <p:cNvSpPr/>
            <p:nvPr/>
          </p:nvSpPr>
          <p:spPr>
            <a:xfrm>
              <a:off x="92382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3" name="Google Shape;7653;p135"/>
            <p:cNvSpPr/>
            <p:nvPr/>
          </p:nvSpPr>
          <p:spPr>
            <a:xfrm>
              <a:off x="8476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4" name="Google Shape;7654;p135"/>
            <p:cNvSpPr/>
            <p:nvPr/>
          </p:nvSpPr>
          <p:spPr>
            <a:xfrm>
              <a:off x="8476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5" name="Google Shape;7655;p135"/>
            <p:cNvSpPr/>
            <p:nvPr/>
          </p:nvSpPr>
          <p:spPr>
            <a:xfrm>
              <a:off x="8476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6" name="Google Shape;7656;p135"/>
            <p:cNvSpPr/>
            <p:nvPr/>
          </p:nvSpPr>
          <p:spPr>
            <a:xfrm>
              <a:off x="8476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7" name="Google Shape;7657;p135"/>
            <p:cNvSpPr/>
            <p:nvPr/>
          </p:nvSpPr>
          <p:spPr>
            <a:xfrm>
              <a:off x="8476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8" name="Google Shape;7658;p135"/>
            <p:cNvSpPr/>
            <p:nvPr/>
          </p:nvSpPr>
          <p:spPr>
            <a:xfrm>
              <a:off x="8476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9" name="Google Shape;7659;p135"/>
            <p:cNvSpPr/>
            <p:nvPr/>
          </p:nvSpPr>
          <p:spPr>
            <a:xfrm>
              <a:off x="771400"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0" name="Google Shape;7660;p135"/>
            <p:cNvSpPr/>
            <p:nvPr/>
          </p:nvSpPr>
          <p:spPr>
            <a:xfrm>
              <a:off x="771400"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1" name="Google Shape;7661;p135"/>
            <p:cNvSpPr/>
            <p:nvPr/>
          </p:nvSpPr>
          <p:spPr>
            <a:xfrm>
              <a:off x="7714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2" name="Google Shape;7662;p135"/>
            <p:cNvSpPr/>
            <p:nvPr/>
          </p:nvSpPr>
          <p:spPr>
            <a:xfrm>
              <a:off x="771400"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3" name="Google Shape;7663;p135"/>
            <p:cNvSpPr/>
            <p:nvPr/>
          </p:nvSpPr>
          <p:spPr>
            <a:xfrm>
              <a:off x="695200" y="1799850"/>
              <a:ext cx="62200" cy="5332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4" name="Google Shape;7664;p135"/>
            <p:cNvSpPr/>
            <p:nvPr/>
          </p:nvSpPr>
          <p:spPr>
            <a:xfrm>
              <a:off x="695200" y="1723625"/>
              <a:ext cx="62200" cy="5335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5" name="Google Shape;7665;p135"/>
            <p:cNvSpPr/>
            <p:nvPr/>
          </p:nvSpPr>
          <p:spPr>
            <a:xfrm>
              <a:off x="69520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6" name="Google Shape;7666;p135"/>
            <p:cNvSpPr/>
            <p:nvPr/>
          </p:nvSpPr>
          <p:spPr>
            <a:xfrm>
              <a:off x="695200" y="1571400"/>
              <a:ext cx="62200" cy="5325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7" name="Google Shape;7667;p135"/>
            <p:cNvSpPr/>
            <p:nvPr/>
          </p:nvSpPr>
          <p:spPr>
            <a:xfrm>
              <a:off x="6189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8" name="Google Shape;7668;p135"/>
            <p:cNvSpPr/>
            <p:nvPr/>
          </p:nvSpPr>
          <p:spPr>
            <a:xfrm>
              <a:off x="6189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9" name="Google Shape;7669;p135"/>
            <p:cNvSpPr/>
            <p:nvPr/>
          </p:nvSpPr>
          <p:spPr>
            <a:xfrm>
              <a:off x="618975" y="1647400"/>
              <a:ext cx="62225" cy="53450"/>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0" name="Google Shape;7670;p135"/>
            <p:cNvSpPr/>
            <p:nvPr/>
          </p:nvSpPr>
          <p:spPr>
            <a:xfrm>
              <a:off x="6189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1" name="Google Shape;7671;p135"/>
            <p:cNvSpPr/>
            <p:nvPr/>
          </p:nvSpPr>
          <p:spPr>
            <a:xfrm>
              <a:off x="542775"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2" name="Google Shape;7672;p135"/>
            <p:cNvSpPr/>
            <p:nvPr/>
          </p:nvSpPr>
          <p:spPr>
            <a:xfrm>
              <a:off x="542775"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3" name="Google Shape;7673;p135"/>
            <p:cNvSpPr/>
            <p:nvPr/>
          </p:nvSpPr>
          <p:spPr>
            <a:xfrm>
              <a:off x="5427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4" name="Google Shape;7674;p135"/>
            <p:cNvSpPr/>
            <p:nvPr/>
          </p:nvSpPr>
          <p:spPr>
            <a:xfrm>
              <a:off x="542775" y="1571400"/>
              <a:ext cx="62400" cy="5325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5" name="Google Shape;7675;p135"/>
            <p:cNvSpPr/>
            <p:nvPr/>
          </p:nvSpPr>
          <p:spPr>
            <a:xfrm>
              <a:off x="466550" y="1799850"/>
              <a:ext cx="62425" cy="5332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6" name="Google Shape;7676;p135"/>
            <p:cNvSpPr/>
            <p:nvPr/>
          </p:nvSpPr>
          <p:spPr>
            <a:xfrm>
              <a:off x="466550" y="1723625"/>
              <a:ext cx="62425" cy="5335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7" name="Google Shape;7677;p135"/>
            <p:cNvSpPr/>
            <p:nvPr/>
          </p:nvSpPr>
          <p:spPr>
            <a:xfrm>
              <a:off x="466550" y="1647400"/>
              <a:ext cx="62425" cy="53450"/>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8" name="Google Shape;7678;p135"/>
            <p:cNvSpPr/>
            <p:nvPr/>
          </p:nvSpPr>
          <p:spPr>
            <a:xfrm>
              <a:off x="466550" y="1571400"/>
              <a:ext cx="62425" cy="5325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9" name="Google Shape;7679;p135"/>
            <p:cNvSpPr/>
            <p:nvPr/>
          </p:nvSpPr>
          <p:spPr>
            <a:xfrm>
              <a:off x="390550" y="1876050"/>
              <a:ext cx="62350" cy="53275"/>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0" name="Google Shape;7680;p135"/>
            <p:cNvSpPr/>
            <p:nvPr/>
          </p:nvSpPr>
          <p:spPr>
            <a:xfrm>
              <a:off x="390550" y="1799825"/>
              <a:ext cx="62350" cy="53300"/>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1" name="Google Shape;7681;p135"/>
            <p:cNvSpPr/>
            <p:nvPr/>
          </p:nvSpPr>
          <p:spPr>
            <a:xfrm>
              <a:off x="390550" y="1723625"/>
              <a:ext cx="62400" cy="5335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2" name="Google Shape;7682;p135"/>
            <p:cNvSpPr/>
            <p:nvPr/>
          </p:nvSpPr>
          <p:spPr>
            <a:xfrm>
              <a:off x="39055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3" name="Google Shape;7683;p135"/>
            <p:cNvSpPr/>
            <p:nvPr/>
          </p:nvSpPr>
          <p:spPr>
            <a:xfrm>
              <a:off x="390550" y="1571400"/>
              <a:ext cx="62350" cy="53275"/>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4" name="Google Shape;7684;p135"/>
            <p:cNvSpPr/>
            <p:nvPr/>
          </p:nvSpPr>
          <p:spPr>
            <a:xfrm>
              <a:off x="314325" y="1952050"/>
              <a:ext cx="62225" cy="53450"/>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5" name="Google Shape;7685;p135"/>
            <p:cNvSpPr/>
            <p:nvPr/>
          </p:nvSpPr>
          <p:spPr>
            <a:xfrm>
              <a:off x="314325" y="1876050"/>
              <a:ext cx="62225" cy="53275"/>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6" name="Google Shape;7686;p135"/>
            <p:cNvSpPr/>
            <p:nvPr/>
          </p:nvSpPr>
          <p:spPr>
            <a:xfrm>
              <a:off x="314325" y="1799850"/>
              <a:ext cx="62225" cy="5332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7" name="Google Shape;7687;p135"/>
            <p:cNvSpPr/>
            <p:nvPr/>
          </p:nvSpPr>
          <p:spPr>
            <a:xfrm>
              <a:off x="314325" y="1723625"/>
              <a:ext cx="62225" cy="5335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8" name="Google Shape;7688;p135"/>
            <p:cNvSpPr/>
            <p:nvPr/>
          </p:nvSpPr>
          <p:spPr>
            <a:xfrm>
              <a:off x="314325" y="1647400"/>
              <a:ext cx="62225" cy="53450"/>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9" name="Google Shape;7689;p135"/>
            <p:cNvSpPr/>
            <p:nvPr/>
          </p:nvSpPr>
          <p:spPr>
            <a:xfrm>
              <a:off x="314325" y="1571400"/>
              <a:ext cx="62150" cy="5325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0" name="Google Shape;7690;p135"/>
            <p:cNvSpPr/>
            <p:nvPr/>
          </p:nvSpPr>
          <p:spPr>
            <a:xfrm>
              <a:off x="238125"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1" name="Google Shape;7691;p135"/>
            <p:cNvSpPr/>
            <p:nvPr/>
          </p:nvSpPr>
          <p:spPr>
            <a:xfrm>
              <a:off x="238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2" name="Google Shape;7692;p135"/>
            <p:cNvSpPr/>
            <p:nvPr/>
          </p:nvSpPr>
          <p:spPr>
            <a:xfrm>
              <a:off x="238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3" name="Google Shape;7693;p135"/>
            <p:cNvSpPr/>
            <p:nvPr/>
          </p:nvSpPr>
          <p:spPr>
            <a:xfrm>
              <a:off x="2381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4" name="Google Shape;7694;p135"/>
            <p:cNvSpPr/>
            <p:nvPr/>
          </p:nvSpPr>
          <p:spPr>
            <a:xfrm>
              <a:off x="4427825" y="26377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5" name="Google Shape;7695;p135"/>
            <p:cNvSpPr/>
            <p:nvPr/>
          </p:nvSpPr>
          <p:spPr>
            <a:xfrm>
              <a:off x="4427825" y="2714000"/>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6" name="Google Shape;7696;p135"/>
            <p:cNvSpPr/>
            <p:nvPr/>
          </p:nvSpPr>
          <p:spPr>
            <a:xfrm>
              <a:off x="4504050"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7" name="Google Shape;7697;p135"/>
            <p:cNvSpPr/>
            <p:nvPr/>
          </p:nvSpPr>
          <p:spPr>
            <a:xfrm>
              <a:off x="450405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8" name="Google Shape;7698;p135"/>
            <p:cNvSpPr/>
            <p:nvPr/>
          </p:nvSpPr>
          <p:spPr>
            <a:xfrm>
              <a:off x="458025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9" name="Google Shape;7699;p135"/>
            <p:cNvSpPr/>
            <p:nvPr/>
          </p:nvSpPr>
          <p:spPr>
            <a:xfrm>
              <a:off x="450405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0" name="Google Shape;7700;p135"/>
            <p:cNvSpPr/>
            <p:nvPr/>
          </p:nvSpPr>
          <p:spPr>
            <a:xfrm>
              <a:off x="5113350" y="14952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1" name="Google Shape;7701;p135"/>
            <p:cNvSpPr/>
            <p:nvPr/>
          </p:nvSpPr>
          <p:spPr>
            <a:xfrm>
              <a:off x="5113350" y="1571400"/>
              <a:ext cx="62400" cy="53250"/>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2" name="Google Shape;7702;p135"/>
            <p:cNvSpPr/>
            <p:nvPr/>
          </p:nvSpPr>
          <p:spPr>
            <a:xfrm>
              <a:off x="5113350" y="164740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3" name="Google Shape;7703;p135"/>
            <p:cNvSpPr/>
            <p:nvPr/>
          </p:nvSpPr>
          <p:spPr>
            <a:xfrm>
              <a:off x="5113350" y="172362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4" name="Google Shape;7704;p135"/>
            <p:cNvSpPr/>
            <p:nvPr/>
          </p:nvSpPr>
          <p:spPr>
            <a:xfrm>
              <a:off x="5113350" y="179985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5" name="Google Shape;7705;p135"/>
            <p:cNvSpPr/>
            <p:nvPr/>
          </p:nvSpPr>
          <p:spPr>
            <a:xfrm>
              <a:off x="5113350" y="1876050"/>
              <a:ext cx="62400" cy="5335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6" name="Google Shape;7706;p135"/>
            <p:cNvSpPr/>
            <p:nvPr/>
          </p:nvSpPr>
          <p:spPr>
            <a:xfrm>
              <a:off x="5113350" y="1952050"/>
              <a:ext cx="62400" cy="53450"/>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7" name="Google Shape;7707;p135"/>
            <p:cNvSpPr/>
            <p:nvPr/>
          </p:nvSpPr>
          <p:spPr>
            <a:xfrm>
              <a:off x="5113350" y="2028275"/>
              <a:ext cx="62400" cy="53450"/>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8" name="Google Shape;7708;p135"/>
            <p:cNvSpPr/>
            <p:nvPr/>
          </p:nvSpPr>
          <p:spPr>
            <a:xfrm>
              <a:off x="5113350" y="21045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9" name="Google Shape;7709;p135"/>
            <p:cNvSpPr/>
            <p:nvPr/>
          </p:nvSpPr>
          <p:spPr>
            <a:xfrm>
              <a:off x="5113350" y="2180700"/>
              <a:ext cx="62400" cy="5335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0" name="Google Shape;7710;p135"/>
            <p:cNvSpPr/>
            <p:nvPr/>
          </p:nvSpPr>
          <p:spPr>
            <a:xfrm>
              <a:off x="5113350" y="2256925"/>
              <a:ext cx="62550" cy="53425"/>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1" name="Google Shape;7711;p135"/>
            <p:cNvSpPr/>
            <p:nvPr/>
          </p:nvSpPr>
          <p:spPr>
            <a:xfrm>
              <a:off x="5113350" y="2333125"/>
              <a:ext cx="62400" cy="53450"/>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2" name="Google Shape;7712;p135"/>
            <p:cNvSpPr/>
            <p:nvPr/>
          </p:nvSpPr>
          <p:spPr>
            <a:xfrm>
              <a:off x="5113350" y="2409350"/>
              <a:ext cx="62400" cy="5335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3" name="Google Shape;7713;p135"/>
            <p:cNvSpPr/>
            <p:nvPr/>
          </p:nvSpPr>
          <p:spPr>
            <a:xfrm>
              <a:off x="5113350" y="2485550"/>
              <a:ext cx="62400" cy="53300"/>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4" name="Google Shape;7714;p135"/>
            <p:cNvSpPr/>
            <p:nvPr/>
          </p:nvSpPr>
          <p:spPr>
            <a:xfrm>
              <a:off x="473247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5" name="Google Shape;7715;p135"/>
            <p:cNvSpPr/>
            <p:nvPr/>
          </p:nvSpPr>
          <p:spPr>
            <a:xfrm>
              <a:off x="473247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6" name="Google Shape;7716;p135"/>
            <p:cNvSpPr/>
            <p:nvPr/>
          </p:nvSpPr>
          <p:spPr>
            <a:xfrm>
              <a:off x="4732475" y="164740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7" name="Google Shape;7717;p135"/>
            <p:cNvSpPr/>
            <p:nvPr/>
          </p:nvSpPr>
          <p:spPr>
            <a:xfrm>
              <a:off x="473247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8" name="Google Shape;7718;p135"/>
            <p:cNvSpPr/>
            <p:nvPr/>
          </p:nvSpPr>
          <p:spPr>
            <a:xfrm>
              <a:off x="473247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9" name="Google Shape;7719;p135"/>
            <p:cNvSpPr/>
            <p:nvPr/>
          </p:nvSpPr>
          <p:spPr>
            <a:xfrm>
              <a:off x="4732475" y="1876050"/>
              <a:ext cx="62425" cy="5335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0" name="Google Shape;7720;p135"/>
            <p:cNvSpPr/>
            <p:nvPr/>
          </p:nvSpPr>
          <p:spPr>
            <a:xfrm>
              <a:off x="4732475" y="1952050"/>
              <a:ext cx="62425" cy="53450"/>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1" name="Google Shape;7721;p135"/>
            <p:cNvSpPr/>
            <p:nvPr/>
          </p:nvSpPr>
          <p:spPr>
            <a:xfrm>
              <a:off x="4732475" y="2028275"/>
              <a:ext cx="62425" cy="53450"/>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2" name="Google Shape;7722;p135"/>
            <p:cNvSpPr/>
            <p:nvPr/>
          </p:nvSpPr>
          <p:spPr>
            <a:xfrm>
              <a:off x="4732475" y="21045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3" name="Google Shape;7723;p135"/>
            <p:cNvSpPr/>
            <p:nvPr/>
          </p:nvSpPr>
          <p:spPr>
            <a:xfrm>
              <a:off x="4732475" y="2180700"/>
              <a:ext cx="62425" cy="5335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4" name="Google Shape;7724;p135"/>
            <p:cNvSpPr/>
            <p:nvPr/>
          </p:nvSpPr>
          <p:spPr>
            <a:xfrm>
              <a:off x="4732475" y="2256925"/>
              <a:ext cx="62575" cy="53425"/>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5" name="Google Shape;7725;p135"/>
            <p:cNvSpPr/>
            <p:nvPr/>
          </p:nvSpPr>
          <p:spPr>
            <a:xfrm>
              <a:off x="4732475" y="2333125"/>
              <a:ext cx="62425" cy="53450"/>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6" name="Google Shape;7726;p135"/>
            <p:cNvSpPr/>
            <p:nvPr/>
          </p:nvSpPr>
          <p:spPr>
            <a:xfrm>
              <a:off x="4351600" y="2256925"/>
              <a:ext cx="62575" cy="53425"/>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7" name="Google Shape;7727;p135"/>
            <p:cNvSpPr/>
            <p:nvPr/>
          </p:nvSpPr>
          <p:spPr>
            <a:xfrm>
              <a:off x="4351600" y="2485550"/>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8" name="Google Shape;7728;p135"/>
            <p:cNvSpPr/>
            <p:nvPr/>
          </p:nvSpPr>
          <p:spPr>
            <a:xfrm>
              <a:off x="4351600" y="240935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9" name="Google Shape;7729;p135"/>
            <p:cNvSpPr/>
            <p:nvPr/>
          </p:nvSpPr>
          <p:spPr>
            <a:xfrm>
              <a:off x="4351600" y="23331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0" name="Google Shape;7730;p135"/>
            <p:cNvSpPr/>
            <p:nvPr/>
          </p:nvSpPr>
          <p:spPr>
            <a:xfrm>
              <a:off x="4427825" y="2256925"/>
              <a:ext cx="62575" cy="53425"/>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1" name="Google Shape;7731;p135"/>
            <p:cNvSpPr/>
            <p:nvPr/>
          </p:nvSpPr>
          <p:spPr>
            <a:xfrm>
              <a:off x="4427825" y="2333125"/>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2" name="Google Shape;7732;p135"/>
            <p:cNvSpPr/>
            <p:nvPr/>
          </p:nvSpPr>
          <p:spPr>
            <a:xfrm>
              <a:off x="45040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3" name="Google Shape;7733;p135"/>
            <p:cNvSpPr/>
            <p:nvPr/>
          </p:nvSpPr>
          <p:spPr>
            <a:xfrm>
              <a:off x="450405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4" name="Google Shape;7734;p135"/>
            <p:cNvSpPr/>
            <p:nvPr/>
          </p:nvSpPr>
          <p:spPr>
            <a:xfrm>
              <a:off x="450405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5" name="Google Shape;7735;p135"/>
            <p:cNvSpPr/>
            <p:nvPr/>
          </p:nvSpPr>
          <p:spPr>
            <a:xfrm>
              <a:off x="450405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6" name="Google Shape;7736;p135"/>
            <p:cNvSpPr/>
            <p:nvPr/>
          </p:nvSpPr>
          <p:spPr>
            <a:xfrm>
              <a:off x="4504050" y="1876050"/>
              <a:ext cx="62200" cy="5335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7" name="Google Shape;7737;p135"/>
            <p:cNvSpPr/>
            <p:nvPr/>
          </p:nvSpPr>
          <p:spPr>
            <a:xfrm>
              <a:off x="45040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8" name="Google Shape;7738;p135"/>
            <p:cNvSpPr/>
            <p:nvPr/>
          </p:nvSpPr>
          <p:spPr>
            <a:xfrm>
              <a:off x="450405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9" name="Google Shape;7739;p135"/>
            <p:cNvSpPr/>
            <p:nvPr/>
          </p:nvSpPr>
          <p:spPr>
            <a:xfrm>
              <a:off x="450405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0" name="Google Shape;7740;p135"/>
            <p:cNvSpPr/>
            <p:nvPr/>
          </p:nvSpPr>
          <p:spPr>
            <a:xfrm>
              <a:off x="450405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1" name="Google Shape;7741;p135"/>
            <p:cNvSpPr/>
            <p:nvPr/>
          </p:nvSpPr>
          <p:spPr>
            <a:xfrm>
              <a:off x="450405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2" name="Google Shape;7742;p135"/>
            <p:cNvSpPr/>
            <p:nvPr/>
          </p:nvSpPr>
          <p:spPr>
            <a:xfrm>
              <a:off x="450405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3" name="Google Shape;7743;p135"/>
            <p:cNvSpPr/>
            <p:nvPr/>
          </p:nvSpPr>
          <p:spPr>
            <a:xfrm>
              <a:off x="4504050"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4" name="Google Shape;7744;p135"/>
            <p:cNvSpPr/>
            <p:nvPr/>
          </p:nvSpPr>
          <p:spPr>
            <a:xfrm>
              <a:off x="458025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5" name="Google Shape;7745;p135"/>
            <p:cNvSpPr/>
            <p:nvPr/>
          </p:nvSpPr>
          <p:spPr>
            <a:xfrm>
              <a:off x="458025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6" name="Google Shape;7746;p135"/>
            <p:cNvSpPr/>
            <p:nvPr/>
          </p:nvSpPr>
          <p:spPr>
            <a:xfrm>
              <a:off x="458025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7" name="Google Shape;7747;p135"/>
            <p:cNvSpPr/>
            <p:nvPr/>
          </p:nvSpPr>
          <p:spPr>
            <a:xfrm>
              <a:off x="458025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8" name="Google Shape;7748;p135"/>
            <p:cNvSpPr/>
            <p:nvPr/>
          </p:nvSpPr>
          <p:spPr>
            <a:xfrm>
              <a:off x="4580250"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9" name="Google Shape;7749;p135"/>
            <p:cNvSpPr/>
            <p:nvPr/>
          </p:nvSpPr>
          <p:spPr>
            <a:xfrm>
              <a:off x="458025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0" name="Google Shape;7750;p135"/>
            <p:cNvSpPr/>
            <p:nvPr/>
          </p:nvSpPr>
          <p:spPr>
            <a:xfrm>
              <a:off x="458025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1" name="Google Shape;7751;p135"/>
            <p:cNvSpPr/>
            <p:nvPr/>
          </p:nvSpPr>
          <p:spPr>
            <a:xfrm>
              <a:off x="458025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2" name="Google Shape;7752;p135"/>
            <p:cNvSpPr/>
            <p:nvPr/>
          </p:nvSpPr>
          <p:spPr>
            <a:xfrm>
              <a:off x="458025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3" name="Google Shape;7753;p135"/>
            <p:cNvSpPr/>
            <p:nvPr/>
          </p:nvSpPr>
          <p:spPr>
            <a:xfrm>
              <a:off x="4580250" y="2256925"/>
              <a:ext cx="62350" cy="53425"/>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4" name="Google Shape;7754;p135"/>
            <p:cNvSpPr/>
            <p:nvPr/>
          </p:nvSpPr>
          <p:spPr>
            <a:xfrm>
              <a:off x="458025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5" name="Google Shape;7755;p135"/>
            <p:cNvSpPr/>
            <p:nvPr/>
          </p:nvSpPr>
          <p:spPr>
            <a:xfrm>
              <a:off x="458025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6" name="Google Shape;7756;p135"/>
            <p:cNvSpPr/>
            <p:nvPr/>
          </p:nvSpPr>
          <p:spPr>
            <a:xfrm>
              <a:off x="465647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7" name="Google Shape;7757;p135"/>
            <p:cNvSpPr/>
            <p:nvPr/>
          </p:nvSpPr>
          <p:spPr>
            <a:xfrm>
              <a:off x="465647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8" name="Google Shape;7758;p135"/>
            <p:cNvSpPr/>
            <p:nvPr/>
          </p:nvSpPr>
          <p:spPr>
            <a:xfrm>
              <a:off x="4656475" y="17236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9" name="Google Shape;7759;p135"/>
            <p:cNvSpPr/>
            <p:nvPr/>
          </p:nvSpPr>
          <p:spPr>
            <a:xfrm>
              <a:off x="465647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0" name="Google Shape;7760;p135"/>
            <p:cNvSpPr/>
            <p:nvPr/>
          </p:nvSpPr>
          <p:spPr>
            <a:xfrm>
              <a:off x="465647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1" name="Google Shape;7761;p135"/>
            <p:cNvSpPr/>
            <p:nvPr/>
          </p:nvSpPr>
          <p:spPr>
            <a:xfrm>
              <a:off x="4656475"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2" name="Google Shape;7762;p135"/>
            <p:cNvSpPr/>
            <p:nvPr/>
          </p:nvSpPr>
          <p:spPr>
            <a:xfrm>
              <a:off x="46564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3" name="Google Shape;7763;p135"/>
            <p:cNvSpPr/>
            <p:nvPr/>
          </p:nvSpPr>
          <p:spPr>
            <a:xfrm>
              <a:off x="4656475" y="21045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4" name="Google Shape;7764;p135"/>
            <p:cNvSpPr/>
            <p:nvPr/>
          </p:nvSpPr>
          <p:spPr>
            <a:xfrm>
              <a:off x="4656475" y="2180700"/>
              <a:ext cx="62200" cy="5335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5" name="Google Shape;7765;p135"/>
            <p:cNvSpPr/>
            <p:nvPr/>
          </p:nvSpPr>
          <p:spPr>
            <a:xfrm>
              <a:off x="465647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6" name="Google Shape;7766;p135"/>
            <p:cNvSpPr/>
            <p:nvPr/>
          </p:nvSpPr>
          <p:spPr>
            <a:xfrm>
              <a:off x="4656475" y="2333125"/>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7" name="Google Shape;7767;p135"/>
            <p:cNvSpPr/>
            <p:nvPr/>
          </p:nvSpPr>
          <p:spPr>
            <a:xfrm>
              <a:off x="4656475" y="240935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8" name="Google Shape;7768;p135"/>
            <p:cNvSpPr/>
            <p:nvPr/>
          </p:nvSpPr>
          <p:spPr>
            <a:xfrm>
              <a:off x="4732475" y="2409350"/>
              <a:ext cx="62425" cy="5335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9" name="Google Shape;7769;p135"/>
            <p:cNvSpPr/>
            <p:nvPr/>
          </p:nvSpPr>
          <p:spPr>
            <a:xfrm>
              <a:off x="4732475" y="2485550"/>
              <a:ext cx="62425" cy="53300"/>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0" name="Google Shape;7770;p135"/>
            <p:cNvSpPr/>
            <p:nvPr/>
          </p:nvSpPr>
          <p:spPr>
            <a:xfrm>
              <a:off x="48087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1" name="Google Shape;7771;p135"/>
            <p:cNvSpPr/>
            <p:nvPr/>
          </p:nvSpPr>
          <p:spPr>
            <a:xfrm>
              <a:off x="4808700"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2" name="Google Shape;7772;p135"/>
            <p:cNvSpPr/>
            <p:nvPr/>
          </p:nvSpPr>
          <p:spPr>
            <a:xfrm>
              <a:off x="480870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3" name="Google Shape;7773;p135"/>
            <p:cNvSpPr/>
            <p:nvPr/>
          </p:nvSpPr>
          <p:spPr>
            <a:xfrm>
              <a:off x="48087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4" name="Google Shape;7774;p135"/>
            <p:cNvSpPr/>
            <p:nvPr/>
          </p:nvSpPr>
          <p:spPr>
            <a:xfrm>
              <a:off x="4808700"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5" name="Google Shape;7775;p135"/>
            <p:cNvSpPr/>
            <p:nvPr/>
          </p:nvSpPr>
          <p:spPr>
            <a:xfrm>
              <a:off x="4808700"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6" name="Google Shape;7776;p135"/>
            <p:cNvSpPr/>
            <p:nvPr/>
          </p:nvSpPr>
          <p:spPr>
            <a:xfrm>
              <a:off x="4808700"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7" name="Google Shape;7777;p135"/>
            <p:cNvSpPr/>
            <p:nvPr/>
          </p:nvSpPr>
          <p:spPr>
            <a:xfrm>
              <a:off x="4808700"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8" name="Google Shape;7778;p135"/>
            <p:cNvSpPr/>
            <p:nvPr/>
          </p:nvSpPr>
          <p:spPr>
            <a:xfrm>
              <a:off x="4808700" y="21045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9" name="Google Shape;7779;p135"/>
            <p:cNvSpPr/>
            <p:nvPr/>
          </p:nvSpPr>
          <p:spPr>
            <a:xfrm>
              <a:off x="4808700" y="2180700"/>
              <a:ext cx="62400" cy="5335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0" name="Google Shape;7780;p135"/>
            <p:cNvSpPr/>
            <p:nvPr/>
          </p:nvSpPr>
          <p:spPr>
            <a:xfrm>
              <a:off x="4808700" y="2256925"/>
              <a:ext cx="62550" cy="53425"/>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1" name="Google Shape;7781;p135"/>
            <p:cNvSpPr/>
            <p:nvPr/>
          </p:nvSpPr>
          <p:spPr>
            <a:xfrm>
              <a:off x="4808700"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2" name="Google Shape;7782;p135"/>
            <p:cNvSpPr/>
            <p:nvPr/>
          </p:nvSpPr>
          <p:spPr>
            <a:xfrm>
              <a:off x="4808700" y="2409350"/>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3" name="Google Shape;7783;p135"/>
            <p:cNvSpPr/>
            <p:nvPr/>
          </p:nvSpPr>
          <p:spPr>
            <a:xfrm>
              <a:off x="4808700" y="2485550"/>
              <a:ext cx="62400" cy="53300"/>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4" name="Google Shape;7784;p135"/>
            <p:cNvSpPr/>
            <p:nvPr/>
          </p:nvSpPr>
          <p:spPr>
            <a:xfrm>
              <a:off x="48849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5" name="Google Shape;7785;p135"/>
            <p:cNvSpPr/>
            <p:nvPr/>
          </p:nvSpPr>
          <p:spPr>
            <a:xfrm>
              <a:off x="48849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6" name="Google Shape;7786;p135"/>
            <p:cNvSpPr/>
            <p:nvPr/>
          </p:nvSpPr>
          <p:spPr>
            <a:xfrm>
              <a:off x="48849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7" name="Google Shape;7787;p135"/>
            <p:cNvSpPr/>
            <p:nvPr/>
          </p:nvSpPr>
          <p:spPr>
            <a:xfrm>
              <a:off x="48849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8" name="Google Shape;7788;p135"/>
            <p:cNvSpPr/>
            <p:nvPr/>
          </p:nvSpPr>
          <p:spPr>
            <a:xfrm>
              <a:off x="48849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9" name="Google Shape;7789;p135"/>
            <p:cNvSpPr/>
            <p:nvPr/>
          </p:nvSpPr>
          <p:spPr>
            <a:xfrm>
              <a:off x="4884900"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0" name="Google Shape;7790;p135"/>
            <p:cNvSpPr/>
            <p:nvPr/>
          </p:nvSpPr>
          <p:spPr>
            <a:xfrm>
              <a:off x="488490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1" name="Google Shape;7791;p135"/>
            <p:cNvSpPr/>
            <p:nvPr/>
          </p:nvSpPr>
          <p:spPr>
            <a:xfrm>
              <a:off x="488490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2" name="Google Shape;7792;p135"/>
            <p:cNvSpPr/>
            <p:nvPr/>
          </p:nvSpPr>
          <p:spPr>
            <a:xfrm>
              <a:off x="48849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3" name="Google Shape;7793;p135"/>
            <p:cNvSpPr/>
            <p:nvPr/>
          </p:nvSpPr>
          <p:spPr>
            <a:xfrm>
              <a:off x="48849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4" name="Google Shape;7794;p135"/>
            <p:cNvSpPr/>
            <p:nvPr/>
          </p:nvSpPr>
          <p:spPr>
            <a:xfrm>
              <a:off x="48849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5" name="Google Shape;7795;p135"/>
            <p:cNvSpPr/>
            <p:nvPr/>
          </p:nvSpPr>
          <p:spPr>
            <a:xfrm>
              <a:off x="488490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6" name="Google Shape;7796;p135"/>
            <p:cNvSpPr/>
            <p:nvPr/>
          </p:nvSpPr>
          <p:spPr>
            <a:xfrm>
              <a:off x="48849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7" name="Google Shape;7797;p135"/>
            <p:cNvSpPr/>
            <p:nvPr/>
          </p:nvSpPr>
          <p:spPr>
            <a:xfrm>
              <a:off x="48849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8" name="Google Shape;7798;p135"/>
            <p:cNvSpPr/>
            <p:nvPr/>
          </p:nvSpPr>
          <p:spPr>
            <a:xfrm>
              <a:off x="4884900"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9" name="Google Shape;7799;p135"/>
            <p:cNvSpPr/>
            <p:nvPr/>
          </p:nvSpPr>
          <p:spPr>
            <a:xfrm>
              <a:off x="49611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0" name="Google Shape;7800;p135"/>
            <p:cNvSpPr/>
            <p:nvPr/>
          </p:nvSpPr>
          <p:spPr>
            <a:xfrm>
              <a:off x="4961125"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1" name="Google Shape;7801;p135"/>
            <p:cNvSpPr/>
            <p:nvPr/>
          </p:nvSpPr>
          <p:spPr>
            <a:xfrm>
              <a:off x="4961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2" name="Google Shape;7802;p135"/>
            <p:cNvSpPr/>
            <p:nvPr/>
          </p:nvSpPr>
          <p:spPr>
            <a:xfrm>
              <a:off x="4961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3" name="Google Shape;7803;p135"/>
            <p:cNvSpPr/>
            <p:nvPr/>
          </p:nvSpPr>
          <p:spPr>
            <a:xfrm>
              <a:off x="49611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4" name="Google Shape;7804;p135"/>
            <p:cNvSpPr/>
            <p:nvPr/>
          </p:nvSpPr>
          <p:spPr>
            <a:xfrm>
              <a:off x="49611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5" name="Google Shape;7805;p135"/>
            <p:cNvSpPr/>
            <p:nvPr/>
          </p:nvSpPr>
          <p:spPr>
            <a:xfrm>
              <a:off x="4961125"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6" name="Google Shape;7806;p135"/>
            <p:cNvSpPr/>
            <p:nvPr/>
          </p:nvSpPr>
          <p:spPr>
            <a:xfrm>
              <a:off x="4961125"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7" name="Google Shape;7807;p135"/>
            <p:cNvSpPr/>
            <p:nvPr/>
          </p:nvSpPr>
          <p:spPr>
            <a:xfrm>
              <a:off x="4961125"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8" name="Google Shape;7808;p135"/>
            <p:cNvSpPr/>
            <p:nvPr/>
          </p:nvSpPr>
          <p:spPr>
            <a:xfrm>
              <a:off x="496112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9" name="Google Shape;7809;p135"/>
            <p:cNvSpPr/>
            <p:nvPr/>
          </p:nvSpPr>
          <p:spPr>
            <a:xfrm>
              <a:off x="4961125"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0" name="Google Shape;7810;p135"/>
            <p:cNvSpPr/>
            <p:nvPr/>
          </p:nvSpPr>
          <p:spPr>
            <a:xfrm>
              <a:off x="4961125"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1" name="Google Shape;7811;p135"/>
            <p:cNvSpPr/>
            <p:nvPr/>
          </p:nvSpPr>
          <p:spPr>
            <a:xfrm>
              <a:off x="4961125" y="2485550"/>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2" name="Google Shape;7812;p135"/>
            <p:cNvSpPr/>
            <p:nvPr/>
          </p:nvSpPr>
          <p:spPr>
            <a:xfrm>
              <a:off x="4961125"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3" name="Google Shape;7813;p135"/>
            <p:cNvSpPr/>
            <p:nvPr/>
          </p:nvSpPr>
          <p:spPr>
            <a:xfrm>
              <a:off x="50373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4" name="Google Shape;7814;p135"/>
            <p:cNvSpPr/>
            <p:nvPr/>
          </p:nvSpPr>
          <p:spPr>
            <a:xfrm>
              <a:off x="503732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5" name="Google Shape;7815;p135"/>
            <p:cNvSpPr/>
            <p:nvPr/>
          </p:nvSpPr>
          <p:spPr>
            <a:xfrm>
              <a:off x="50373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6" name="Google Shape;7816;p135"/>
            <p:cNvSpPr/>
            <p:nvPr/>
          </p:nvSpPr>
          <p:spPr>
            <a:xfrm>
              <a:off x="50373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7" name="Google Shape;7817;p135"/>
            <p:cNvSpPr/>
            <p:nvPr/>
          </p:nvSpPr>
          <p:spPr>
            <a:xfrm>
              <a:off x="5037325"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8" name="Google Shape;7818;p135"/>
            <p:cNvSpPr/>
            <p:nvPr/>
          </p:nvSpPr>
          <p:spPr>
            <a:xfrm>
              <a:off x="50373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9" name="Google Shape;7819;p135"/>
            <p:cNvSpPr/>
            <p:nvPr/>
          </p:nvSpPr>
          <p:spPr>
            <a:xfrm>
              <a:off x="50373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0" name="Google Shape;7820;p135"/>
            <p:cNvSpPr/>
            <p:nvPr/>
          </p:nvSpPr>
          <p:spPr>
            <a:xfrm>
              <a:off x="50373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1" name="Google Shape;7821;p135"/>
            <p:cNvSpPr/>
            <p:nvPr/>
          </p:nvSpPr>
          <p:spPr>
            <a:xfrm>
              <a:off x="50373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2" name="Google Shape;7822;p135"/>
            <p:cNvSpPr/>
            <p:nvPr/>
          </p:nvSpPr>
          <p:spPr>
            <a:xfrm>
              <a:off x="5037325"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3" name="Google Shape;7823;p135"/>
            <p:cNvSpPr/>
            <p:nvPr/>
          </p:nvSpPr>
          <p:spPr>
            <a:xfrm>
              <a:off x="50373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4" name="Google Shape;7824;p135"/>
            <p:cNvSpPr/>
            <p:nvPr/>
          </p:nvSpPr>
          <p:spPr>
            <a:xfrm>
              <a:off x="50373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5" name="Google Shape;7825;p135"/>
            <p:cNvSpPr/>
            <p:nvPr/>
          </p:nvSpPr>
          <p:spPr>
            <a:xfrm>
              <a:off x="5037325"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6" name="Google Shape;7826;p135"/>
            <p:cNvSpPr/>
            <p:nvPr/>
          </p:nvSpPr>
          <p:spPr>
            <a:xfrm>
              <a:off x="50373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7" name="Google Shape;7827;p135"/>
            <p:cNvSpPr/>
            <p:nvPr/>
          </p:nvSpPr>
          <p:spPr>
            <a:xfrm>
              <a:off x="5113350" y="2561575"/>
              <a:ext cx="62400" cy="53425"/>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8" name="Google Shape;7828;p135"/>
            <p:cNvSpPr/>
            <p:nvPr/>
          </p:nvSpPr>
          <p:spPr>
            <a:xfrm>
              <a:off x="5113350" y="2637775"/>
              <a:ext cx="62400" cy="53450"/>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9" name="Google Shape;7829;p135"/>
            <p:cNvSpPr/>
            <p:nvPr/>
          </p:nvSpPr>
          <p:spPr>
            <a:xfrm>
              <a:off x="518955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0" name="Google Shape;7830;p135"/>
            <p:cNvSpPr/>
            <p:nvPr/>
          </p:nvSpPr>
          <p:spPr>
            <a:xfrm>
              <a:off x="5189550" y="1495200"/>
              <a:ext cx="62225" cy="5332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1" name="Google Shape;7831;p135"/>
            <p:cNvSpPr/>
            <p:nvPr/>
          </p:nvSpPr>
          <p:spPr>
            <a:xfrm>
              <a:off x="5189550" y="1571400"/>
              <a:ext cx="62225" cy="53300"/>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2" name="Google Shape;7832;p135"/>
            <p:cNvSpPr/>
            <p:nvPr/>
          </p:nvSpPr>
          <p:spPr>
            <a:xfrm>
              <a:off x="5189550" y="1647400"/>
              <a:ext cx="62225" cy="53450"/>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3" name="Google Shape;7833;p135"/>
            <p:cNvSpPr/>
            <p:nvPr/>
          </p:nvSpPr>
          <p:spPr>
            <a:xfrm>
              <a:off x="5189550" y="172362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4" name="Google Shape;7834;p135"/>
            <p:cNvSpPr/>
            <p:nvPr/>
          </p:nvSpPr>
          <p:spPr>
            <a:xfrm>
              <a:off x="5189550" y="1799850"/>
              <a:ext cx="62225" cy="5332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5" name="Google Shape;7835;p135"/>
            <p:cNvSpPr/>
            <p:nvPr/>
          </p:nvSpPr>
          <p:spPr>
            <a:xfrm>
              <a:off x="5189550" y="1876050"/>
              <a:ext cx="62225" cy="53300"/>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6" name="Google Shape;7836;p135"/>
            <p:cNvSpPr/>
            <p:nvPr/>
          </p:nvSpPr>
          <p:spPr>
            <a:xfrm>
              <a:off x="5189550" y="1952050"/>
              <a:ext cx="62225" cy="53450"/>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7" name="Google Shape;7837;p135"/>
            <p:cNvSpPr/>
            <p:nvPr/>
          </p:nvSpPr>
          <p:spPr>
            <a:xfrm>
              <a:off x="5189550" y="20282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8" name="Google Shape;7838;p135"/>
            <p:cNvSpPr/>
            <p:nvPr/>
          </p:nvSpPr>
          <p:spPr>
            <a:xfrm>
              <a:off x="5189550" y="2104500"/>
              <a:ext cx="62225" cy="5332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9" name="Google Shape;7839;p135"/>
            <p:cNvSpPr/>
            <p:nvPr/>
          </p:nvSpPr>
          <p:spPr>
            <a:xfrm>
              <a:off x="5189550" y="2180700"/>
              <a:ext cx="62225" cy="5335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0" name="Google Shape;7840;p135"/>
            <p:cNvSpPr/>
            <p:nvPr/>
          </p:nvSpPr>
          <p:spPr>
            <a:xfrm>
              <a:off x="5189550" y="2256925"/>
              <a:ext cx="62425" cy="53425"/>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1" name="Google Shape;7841;p135"/>
            <p:cNvSpPr/>
            <p:nvPr/>
          </p:nvSpPr>
          <p:spPr>
            <a:xfrm>
              <a:off x="5189550" y="2333125"/>
              <a:ext cx="62225" cy="5335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2" name="Google Shape;7842;p135"/>
            <p:cNvSpPr/>
            <p:nvPr/>
          </p:nvSpPr>
          <p:spPr>
            <a:xfrm>
              <a:off x="5189550" y="2409350"/>
              <a:ext cx="62225" cy="5335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3" name="Google Shape;7843;p135"/>
            <p:cNvSpPr/>
            <p:nvPr/>
          </p:nvSpPr>
          <p:spPr>
            <a:xfrm>
              <a:off x="5189550"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4" name="Google Shape;7844;p135"/>
            <p:cNvSpPr/>
            <p:nvPr/>
          </p:nvSpPr>
          <p:spPr>
            <a:xfrm>
              <a:off x="5189550" y="2561575"/>
              <a:ext cx="62225" cy="53425"/>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5" name="Google Shape;7845;p135"/>
            <p:cNvSpPr/>
            <p:nvPr/>
          </p:nvSpPr>
          <p:spPr>
            <a:xfrm>
              <a:off x="5189550" y="2714000"/>
              <a:ext cx="62225" cy="5335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6" name="Google Shape;7846;p135"/>
            <p:cNvSpPr/>
            <p:nvPr/>
          </p:nvSpPr>
          <p:spPr>
            <a:xfrm>
              <a:off x="5189550" y="2637775"/>
              <a:ext cx="62425" cy="53450"/>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7" name="Google Shape;7847;p135"/>
            <p:cNvSpPr/>
            <p:nvPr/>
          </p:nvSpPr>
          <p:spPr>
            <a:xfrm>
              <a:off x="5265775" y="1342750"/>
              <a:ext cx="62200" cy="5335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8" name="Google Shape;7848;p135"/>
            <p:cNvSpPr/>
            <p:nvPr/>
          </p:nvSpPr>
          <p:spPr>
            <a:xfrm>
              <a:off x="5265775" y="14189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9" name="Google Shape;7849;p135"/>
            <p:cNvSpPr/>
            <p:nvPr/>
          </p:nvSpPr>
          <p:spPr>
            <a:xfrm>
              <a:off x="5265775" y="149520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0" name="Google Shape;7850;p135"/>
            <p:cNvSpPr/>
            <p:nvPr/>
          </p:nvSpPr>
          <p:spPr>
            <a:xfrm>
              <a:off x="5265775" y="1571400"/>
              <a:ext cx="62200" cy="53300"/>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1" name="Google Shape;7851;p135"/>
            <p:cNvSpPr/>
            <p:nvPr/>
          </p:nvSpPr>
          <p:spPr>
            <a:xfrm>
              <a:off x="5265775" y="1647400"/>
              <a:ext cx="62200" cy="53450"/>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2" name="Google Shape;7852;p135"/>
            <p:cNvSpPr/>
            <p:nvPr/>
          </p:nvSpPr>
          <p:spPr>
            <a:xfrm>
              <a:off x="5265775" y="172362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3" name="Google Shape;7853;p135"/>
            <p:cNvSpPr/>
            <p:nvPr/>
          </p:nvSpPr>
          <p:spPr>
            <a:xfrm>
              <a:off x="5265775" y="179985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4" name="Google Shape;7854;p135"/>
            <p:cNvSpPr/>
            <p:nvPr/>
          </p:nvSpPr>
          <p:spPr>
            <a:xfrm>
              <a:off x="5265775" y="1876050"/>
              <a:ext cx="62200" cy="53300"/>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5" name="Google Shape;7855;p135"/>
            <p:cNvSpPr/>
            <p:nvPr/>
          </p:nvSpPr>
          <p:spPr>
            <a:xfrm>
              <a:off x="5265775" y="1952050"/>
              <a:ext cx="62200" cy="53450"/>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6" name="Google Shape;7856;p135"/>
            <p:cNvSpPr/>
            <p:nvPr/>
          </p:nvSpPr>
          <p:spPr>
            <a:xfrm>
              <a:off x="5265775" y="20282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7" name="Google Shape;7857;p135"/>
            <p:cNvSpPr/>
            <p:nvPr/>
          </p:nvSpPr>
          <p:spPr>
            <a:xfrm>
              <a:off x="5265775" y="2104500"/>
              <a:ext cx="62200" cy="5332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8" name="Google Shape;7858;p135"/>
            <p:cNvSpPr/>
            <p:nvPr/>
          </p:nvSpPr>
          <p:spPr>
            <a:xfrm>
              <a:off x="5265775" y="2180700"/>
              <a:ext cx="62200" cy="5335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9" name="Google Shape;7859;p135"/>
            <p:cNvSpPr/>
            <p:nvPr/>
          </p:nvSpPr>
          <p:spPr>
            <a:xfrm>
              <a:off x="5265775" y="2256925"/>
              <a:ext cx="62400" cy="53425"/>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0" name="Google Shape;7860;p135"/>
            <p:cNvSpPr/>
            <p:nvPr/>
          </p:nvSpPr>
          <p:spPr>
            <a:xfrm>
              <a:off x="5265775" y="2333125"/>
              <a:ext cx="62200" cy="5335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1" name="Google Shape;7861;p135"/>
            <p:cNvSpPr/>
            <p:nvPr/>
          </p:nvSpPr>
          <p:spPr>
            <a:xfrm>
              <a:off x="5265775" y="2409350"/>
              <a:ext cx="62200" cy="5335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2" name="Google Shape;7862;p135"/>
            <p:cNvSpPr/>
            <p:nvPr/>
          </p:nvSpPr>
          <p:spPr>
            <a:xfrm>
              <a:off x="5265775" y="2485550"/>
              <a:ext cx="62200" cy="5335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3" name="Google Shape;7863;p135"/>
            <p:cNvSpPr/>
            <p:nvPr/>
          </p:nvSpPr>
          <p:spPr>
            <a:xfrm>
              <a:off x="5265775" y="2561575"/>
              <a:ext cx="62200" cy="53425"/>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4" name="Google Shape;7864;p135"/>
            <p:cNvSpPr/>
            <p:nvPr/>
          </p:nvSpPr>
          <p:spPr>
            <a:xfrm>
              <a:off x="5265775"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5" name="Google Shape;7865;p135"/>
            <p:cNvSpPr/>
            <p:nvPr/>
          </p:nvSpPr>
          <p:spPr>
            <a:xfrm>
              <a:off x="5341975"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6" name="Google Shape;7866;p135"/>
            <p:cNvSpPr/>
            <p:nvPr/>
          </p:nvSpPr>
          <p:spPr>
            <a:xfrm>
              <a:off x="5341975"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7" name="Google Shape;7867;p135"/>
            <p:cNvSpPr/>
            <p:nvPr/>
          </p:nvSpPr>
          <p:spPr>
            <a:xfrm>
              <a:off x="5341975" y="14952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8" name="Google Shape;7868;p135"/>
            <p:cNvSpPr/>
            <p:nvPr/>
          </p:nvSpPr>
          <p:spPr>
            <a:xfrm>
              <a:off x="5341975" y="1571400"/>
              <a:ext cx="62375" cy="53250"/>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9" name="Google Shape;7869;p135"/>
            <p:cNvSpPr/>
            <p:nvPr/>
          </p:nvSpPr>
          <p:spPr>
            <a:xfrm>
              <a:off x="5341975"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0" name="Google Shape;7870;p135"/>
            <p:cNvSpPr/>
            <p:nvPr/>
          </p:nvSpPr>
          <p:spPr>
            <a:xfrm>
              <a:off x="5341975"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1" name="Google Shape;7871;p135"/>
            <p:cNvSpPr/>
            <p:nvPr/>
          </p:nvSpPr>
          <p:spPr>
            <a:xfrm>
              <a:off x="5341975"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2" name="Google Shape;7872;p135"/>
            <p:cNvSpPr/>
            <p:nvPr/>
          </p:nvSpPr>
          <p:spPr>
            <a:xfrm>
              <a:off x="5341975" y="1876050"/>
              <a:ext cx="62425" cy="53275"/>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3" name="Google Shape;7873;p135"/>
            <p:cNvSpPr/>
            <p:nvPr/>
          </p:nvSpPr>
          <p:spPr>
            <a:xfrm>
              <a:off x="5341975"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4" name="Google Shape;7874;p135"/>
            <p:cNvSpPr/>
            <p:nvPr/>
          </p:nvSpPr>
          <p:spPr>
            <a:xfrm>
              <a:off x="5341975"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5" name="Google Shape;7875;p135"/>
            <p:cNvSpPr/>
            <p:nvPr/>
          </p:nvSpPr>
          <p:spPr>
            <a:xfrm>
              <a:off x="5341975"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6" name="Google Shape;7876;p135"/>
            <p:cNvSpPr/>
            <p:nvPr/>
          </p:nvSpPr>
          <p:spPr>
            <a:xfrm>
              <a:off x="5341975"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7" name="Google Shape;7877;p135"/>
            <p:cNvSpPr/>
            <p:nvPr/>
          </p:nvSpPr>
          <p:spPr>
            <a:xfrm>
              <a:off x="5341975" y="2256925"/>
              <a:ext cx="62575" cy="53425"/>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8" name="Google Shape;7878;p135"/>
            <p:cNvSpPr/>
            <p:nvPr/>
          </p:nvSpPr>
          <p:spPr>
            <a:xfrm>
              <a:off x="5341975"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9" name="Google Shape;7879;p135"/>
            <p:cNvSpPr/>
            <p:nvPr/>
          </p:nvSpPr>
          <p:spPr>
            <a:xfrm>
              <a:off x="5341975" y="2485550"/>
              <a:ext cx="62425" cy="53300"/>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0" name="Google Shape;7880;p135"/>
            <p:cNvSpPr/>
            <p:nvPr/>
          </p:nvSpPr>
          <p:spPr>
            <a:xfrm>
              <a:off x="5341975"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1" name="Google Shape;7881;p135"/>
            <p:cNvSpPr/>
            <p:nvPr/>
          </p:nvSpPr>
          <p:spPr>
            <a:xfrm>
              <a:off x="5341975"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2" name="Google Shape;7882;p135"/>
            <p:cNvSpPr/>
            <p:nvPr/>
          </p:nvSpPr>
          <p:spPr>
            <a:xfrm>
              <a:off x="5418200" y="134275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3" name="Google Shape;7883;p135"/>
            <p:cNvSpPr/>
            <p:nvPr/>
          </p:nvSpPr>
          <p:spPr>
            <a:xfrm>
              <a:off x="5418200"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4" name="Google Shape;7884;p135"/>
            <p:cNvSpPr/>
            <p:nvPr/>
          </p:nvSpPr>
          <p:spPr>
            <a:xfrm>
              <a:off x="5418200"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5" name="Google Shape;7885;p135"/>
            <p:cNvSpPr/>
            <p:nvPr/>
          </p:nvSpPr>
          <p:spPr>
            <a:xfrm>
              <a:off x="5418200"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6" name="Google Shape;7886;p135"/>
            <p:cNvSpPr/>
            <p:nvPr/>
          </p:nvSpPr>
          <p:spPr>
            <a:xfrm>
              <a:off x="5418200" y="164740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7" name="Google Shape;7887;p135"/>
            <p:cNvSpPr/>
            <p:nvPr/>
          </p:nvSpPr>
          <p:spPr>
            <a:xfrm>
              <a:off x="5418200"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8" name="Google Shape;7888;p135"/>
            <p:cNvSpPr/>
            <p:nvPr/>
          </p:nvSpPr>
          <p:spPr>
            <a:xfrm>
              <a:off x="5418200"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9" name="Google Shape;7889;p135"/>
            <p:cNvSpPr/>
            <p:nvPr/>
          </p:nvSpPr>
          <p:spPr>
            <a:xfrm>
              <a:off x="5418200"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0" name="Google Shape;7890;p135"/>
            <p:cNvSpPr/>
            <p:nvPr/>
          </p:nvSpPr>
          <p:spPr>
            <a:xfrm>
              <a:off x="5418200"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1" name="Google Shape;7891;p135"/>
            <p:cNvSpPr/>
            <p:nvPr/>
          </p:nvSpPr>
          <p:spPr>
            <a:xfrm>
              <a:off x="5418200"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2" name="Google Shape;7892;p135"/>
            <p:cNvSpPr/>
            <p:nvPr/>
          </p:nvSpPr>
          <p:spPr>
            <a:xfrm>
              <a:off x="5418200"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3" name="Google Shape;7893;p135"/>
            <p:cNvSpPr/>
            <p:nvPr/>
          </p:nvSpPr>
          <p:spPr>
            <a:xfrm>
              <a:off x="5418200"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4" name="Google Shape;7894;p135"/>
            <p:cNvSpPr/>
            <p:nvPr/>
          </p:nvSpPr>
          <p:spPr>
            <a:xfrm>
              <a:off x="5418200"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5" name="Google Shape;7895;p135"/>
            <p:cNvSpPr/>
            <p:nvPr/>
          </p:nvSpPr>
          <p:spPr>
            <a:xfrm>
              <a:off x="5418200"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6" name="Google Shape;7896;p135"/>
            <p:cNvSpPr/>
            <p:nvPr/>
          </p:nvSpPr>
          <p:spPr>
            <a:xfrm>
              <a:off x="5418200" y="2485550"/>
              <a:ext cx="62425" cy="53300"/>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7" name="Google Shape;7897;p135"/>
            <p:cNvSpPr/>
            <p:nvPr/>
          </p:nvSpPr>
          <p:spPr>
            <a:xfrm>
              <a:off x="5418200"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8" name="Google Shape;7898;p135"/>
            <p:cNvSpPr/>
            <p:nvPr/>
          </p:nvSpPr>
          <p:spPr>
            <a:xfrm>
              <a:off x="5418200"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9" name="Google Shape;7899;p135"/>
            <p:cNvSpPr/>
            <p:nvPr/>
          </p:nvSpPr>
          <p:spPr>
            <a:xfrm>
              <a:off x="5418200"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0" name="Google Shape;7900;p135"/>
            <p:cNvSpPr/>
            <p:nvPr/>
          </p:nvSpPr>
          <p:spPr>
            <a:xfrm>
              <a:off x="5494400" y="1266550"/>
              <a:ext cx="62225" cy="53450"/>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1" name="Google Shape;7901;p135"/>
            <p:cNvSpPr/>
            <p:nvPr/>
          </p:nvSpPr>
          <p:spPr>
            <a:xfrm>
              <a:off x="5494400"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2" name="Google Shape;7902;p135"/>
            <p:cNvSpPr/>
            <p:nvPr/>
          </p:nvSpPr>
          <p:spPr>
            <a:xfrm>
              <a:off x="54944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3" name="Google Shape;7903;p135"/>
            <p:cNvSpPr/>
            <p:nvPr/>
          </p:nvSpPr>
          <p:spPr>
            <a:xfrm>
              <a:off x="54944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4" name="Google Shape;7904;p135"/>
            <p:cNvSpPr/>
            <p:nvPr/>
          </p:nvSpPr>
          <p:spPr>
            <a:xfrm>
              <a:off x="5494400" y="1571400"/>
              <a:ext cx="62225" cy="53250"/>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5" name="Google Shape;7905;p135"/>
            <p:cNvSpPr/>
            <p:nvPr/>
          </p:nvSpPr>
          <p:spPr>
            <a:xfrm>
              <a:off x="63323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6" name="Google Shape;7906;p135"/>
            <p:cNvSpPr/>
            <p:nvPr/>
          </p:nvSpPr>
          <p:spPr>
            <a:xfrm>
              <a:off x="63323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7" name="Google Shape;7907;p135"/>
            <p:cNvSpPr/>
            <p:nvPr/>
          </p:nvSpPr>
          <p:spPr>
            <a:xfrm>
              <a:off x="6408350" y="1418975"/>
              <a:ext cx="62425" cy="5335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8" name="Google Shape;7908;p135"/>
            <p:cNvSpPr/>
            <p:nvPr/>
          </p:nvSpPr>
          <p:spPr>
            <a:xfrm>
              <a:off x="6408350" y="14952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9" name="Google Shape;7909;p135"/>
            <p:cNvSpPr/>
            <p:nvPr/>
          </p:nvSpPr>
          <p:spPr>
            <a:xfrm>
              <a:off x="6484575" y="1342750"/>
              <a:ext cx="62425" cy="53450"/>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0" name="Google Shape;7910;p135"/>
            <p:cNvSpPr/>
            <p:nvPr/>
          </p:nvSpPr>
          <p:spPr>
            <a:xfrm>
              <a:off x="6484575" y="1418975"/>
              <a:ext cx="62425" cy="5335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1" name="Google Shape;7911;p135"/>
            <p:cNvSpPr/>
            <p:nvPr/>
          </p:nvSpPr>
          <p:spPr>
            <a:xfrm>
              <a:off x="6484575" y="1495200"/>
              <a:ext cx="62425" cy="5332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2" name="Google Shape;7912;p135"/>
            <p:cNvSpPr/>
            <p:nvPr/>
          </p:nvSpPr>
          <p:spPr>
            <a:xfrm>
              <a:off x="65608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3" name="Google Shape;7913;p135"/>
            <p:cNvSpPr/>
            <p:nvPr/>
          </p:nvSpPr>
          <p:spPr>
            <a:xfrm>
              <a:off x="65608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4" name="Google Shape;7914;p135"/>
            <p:cNvSpPr/>
            <p:nvPr/>
          </p:nvSpPr>
          <p:spPr>
            <a:xfrm>
              <a:off x="663700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5" name="Google Shape;7915;p135"/>
            <p:cNvSpPr/>
            <p:nvPr/>
          </p:nvSpPr>
          <p:spPr>
            <a:xfrm>
              <a:off x="7094075" y="14952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6" name="Google Shape;7916;p135"/>
            <p:cNvSpPr/>
            <p:nvPr/>
          </p:nvSpPr>
          <p:spPr>
            <a:xfrm>
              <a:off x="671322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7" name="Google Shape;7917;p135"/>
            <p:cNvSpPr/>
            <p:nvPr/>
          </p:nvSpPr>
          <p:spPr>
            <a:xfrm>
              <a:off x="678922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8" name="Google Shape;7918;p135"/>
            <p:cNvSpPr/>
            <p:nvPr/>
          </p:nvSpPr>
          <p:spPr>
            <a:xfrm>
              <a:off x="686565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9" name="Google Shape;7919;p135"/>
            <p:cNvSpPr/>
            <p:nvPr/>
          </p:nvSpPr>
          <p:spPr>
            <a:xfrm>
              <a:off x="701787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0" name="Google Shape;7920;p135"/>
            <p:cNvSpPr/>
            <p:nvPr/>
          </p:nvSpPr>
          <p:spPr>
            <a:xfrm>
              <a:off x="69418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1" name="Google Shape;7921;p135"/>
            <p:cNvSpPr/>
            <p:nvPr/>
          </p:nvSpPr>
          <p:spPr>
            <a:xfrm>
              <a:off x="68656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2" name="Google Shape;7922;p135"/>
            <p:cNvSpPr/>
            <p:nvPr/>
          </p:nvSpPr>
          <p:spPr>
            <a:xfrm>
              <a:off x="678922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3" name="Google Shape;7923;p135"/>
            <p:cNvSpPr/>
            <p:nvPr/>
          </p:nvSpPr>
          <p:spPr>
            <a:xfrm>
              <a:off x="671322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4" name="Google Shape;7924;p135"/>
            <p:cNvSpPr/>
            <p:nvPr/>
          </p:nvSpPr>
          <p:spPr>
            <a:xfrm>
              <a:off x="6637000" y="1495200"/>
              <a:ext cx="62225" cy="5332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5" name="Google Shape;7925;p135"/>
            <p:cNvSpPr/>
            <p:nvPr/>
          </p:nvSpPr>
          <p:spPr>
            <a:xfrm>
              <a:off x="6637000" y="1571400"/>
              <a:ext cx="62225" cy="53250"/>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6" name="Google Shape;7926;p135"/>
            <p:cNvSpPr/>
            <p:nvPr/>
          </p:nvSpPr>
          <p:spPr>
            <a:xfrm>
              <a:off x="65608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7" name="Google Shape;7927;p135"/>
            <p:cNvSpPr/>
            <p:nvPr/>
          </p:nvSpPr>
          <p:spPr>
            <a:xfrm>
              <a:off x="6484575" y="1571400"/>
              <a:ext cx="62425" cy="53250"/>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8" name="Google Shape;7928;p135"/>
            <p:cNvSpPr/>
            <p:nvPr/>
          </p:nvSpPr>
          <p:spPr>
            <a:xfrm>
              <a:off x="6408350" y="1571400"/>
              <a:ext cx="62425" cy="53250"/>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9" name="Google Shape;7929;p135"/>
            <p:cNvSpPr/>
            <p:nvPr/>
          </p:nvSpPr>
          <p:spPr>
            <a:xfrm>
              <a:off x="63323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0" name="Google Shape;7930;p135"/>
            <p:cNvSpPr/>
            <p:nvPr/>
          </p:nvSpPr>
          <p:spPr>
            <a:xfrm>
              <a:off x="587527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1" name="Google Shape;7931;p135"/>
            <p:cNvSpPr/>
            <p:nvPr/>
          </p:nvSpPr>
          <p:spPr>
            <a:xfrm>
              <a:off x="587527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2" name="Google Shape;7932;p135"/>
            <p:cNvSpPr/>
            <p:nvPr/>
          </p:nvSpPr>
          <p:spPr>
            <a:xfrm>
              <a:off x="59514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3" name="Google Shape;7933;p135"/>
            <p:cNvSpPr/>
            <p:nvPr/>
          </p:nvSpPr>
          <p:spPr>
            <a:xfrm>
              <a:off x="59514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4" name="Google Shape;7934;p135"/>
            <p:cNvSpPr/>
            <p:nvPr/>
          </p:nvSpPr>
          <p:spPr>
            <a:xfrm>
              <a:off x="59514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5" name="Google Shape;7935;p135"/>
            <p:cNvSpPr/>
            <p:nvPr/>
          </p:nvSpPr>
          <p:spPr>
            <a:xfrm>
              <a:off x="595147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6" name="Google Shape;7936;p135"/>
            <p:cNvSpPr/>
            <p:nvPr/>
          </p:nvSpPr>
          <p:spPr>
            <a:xfrm>
              <a:off x="595147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7" name="Google Shape;7937;p135"/>
            <p:cNvSpPr/>
            <p:nvPr/>
          </p:nvSpPr>
          <p:spPr>
            <a:xfrm>
              <a:off x="595147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8" name="Google Shape;7938;p135"/>
            <p:cNvSpPr/>
            <p:nvPr/>
          </p:nvSpPr>
          <p:spPr>
            <a:xfrm>
              <a:off x="5951475"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9" name="Google Shape;7939;p135"/>
            <p:cNvSpPr/>
            <p:nvPr/>
          </p:nvSpPr>
          <p:spPr>
            <a:xfrm>
              <a:off x="595147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0" name="Google Shape;7940;p135"/>
            <p:cNvSpPr/>
            <p:nvPr/>
          </p:nvSpPr>
          <p:spPr>
            <a:xfrm>
              <a:off x="595147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1" name="Google Shape;7941;p135"/>
            <p:cNvSpPr/>
            <p:nvPr/>
          </p:nvSpPr>
          <p:spPr>
            <a:xfrm>
              <a:off x="6027500" y="141897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2" name="Google Shape;7942;p135"/>
            <p:cNvSpPr/>
            <p:nvPr/>
          </p:nvSpPr>
          <p:spPr>
            <a:xfrm>
              <a:off x="6027500" y="14952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3" name="Google Shape;7943;p135"/>
            <p:cNvSpPr/>
            <p:nvPr/>
          </p:nvSpPr>
          <p:spPr>
            <a:xfrm>
              <a:off x="6027500" y="1571400"/>
              <a:ext cx="62425" cy="53250"/>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4" name="Google Shape;7944;p135"/>
            <p:cNvSpPr/>
            <p:nvPr/>
          </p:nvSpPr>
          <p:spPr>
            <a:xfrm>
              <a:off x="6027500" y="164740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5" name="Google Shape;7945;p135"/>
            <p:cNvSpPr/>
            <p:nvPr/>
          </p:nvSpPr>
          <p:spPr>
            <a:xfrm>
              <a:off x="6027500" y="172362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6" name="Google Shape;7946;p135"/>
            <p:cNvSpPr/>
            <p:nvPr/>
          </p:nvSpPr>
          <p:spPr>
            <a:xfrm>
              <a:off x="6027500" y="179985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7" name="Google Shape;7947;p135"/>
            <p:cNvSpPr/>
            <p:nvPr/>
          </p:nvSpPr>
          <p:spPr>
            <a:xfrm>
              <a:off x="6027500" y="1876050"/>
              <a:ext cx="62425" cy="5335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8" name="Google Shape;7948;p135"/>
            <p:cNvSpPr/>
            <p:nvPr/>
          </p:nvSpPr>
          <p:spPr>
            <a:xfrm>
              <a:off x="6027500" y="1952050"/>
              <a:ext cx="62425" cy="53450"/>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9" name="Google Shape;7949;p135"/>
            <p:cNvSpPr/>
            <p:nvPr/>
          </p:nvSpPr>
          <p:spPr>
            <a:xfrm>
              <a:off x="6103700"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0" name="Google Shape;7950;p135"/>
            <p:cNvSpPr/>
            <p:nvPr/>
          </p:nvSpPr>
          <p:spPr>
            <a:xfrm>
              <a:off x="6103700" y="14952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1" name="Google Shape;7951;p135"/>
            <p:cNvSpPr/>
            <p:nvPr/>
          </p:nvSpPr>
          <p:spPr>
            <a:xfrm>
              <a:off x="6103700"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2" name="Google Shape;7952;p135"/>
            <p:cNvSpPr/>
            <p:nvPr/>
          </p:nvSpPr>
          <p:spPr>
            <a:xfrm>
              <a:off x="6103700"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3" name="Google Shape;7953;p135"/>
            <p:cNvSpPr/>
            <p:nvPr/>
          </p:nvSpPr>
          <p:spPr>
            <a:xfrm>
              <a:off x="6103700" y="172362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4" name="Google Shape;7954;p135"/>
            <p:cNvSpPr/>
            <p:nvPr/>
          </p:nvSpPr>
          <p:spPr>
            <a:xfrm>
              <a:off x="6103700" y="17998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5" name="Google Shape;7955;p135"/>
            <p:cNvSpPr/>
            <p:nvPr/>
          </p:nvSpPr>
          <p:spPr>
            <a:xfrm>
              <a:off x="6103700" y="1876050"/>
              <a:ext cx="62425" cy="53275"/>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6" name="Google Shape;7956;p135"/>
            <p:cNvSpPr/>
            <p:nvPr/>
          </p:nvSpPr>
          <p:spPr>
            <a:xfrm>
              <a:off x="6103700"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7" name="Google Shape;7957;p135"/>
            <p:cNvSpPr/>
            <p:nvPr/>
          </p:nvSpPr>
          <p:spPr>
            <a:xfrm>
              <a:off x="61799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8" name="Google Shape;7958;p135"/>
            <p:cNvSpPr/>
            <p:nvPr/>
          </p:nvSpPr>
          <p:spPr>
            <a:xfrm>
              <a:off x="61799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9" name="Google Shape;7959;p135"/>
            <p:cNvSpPr/>
            <p:nvPr/>
          </p:nvSpPr>
          <p:spPr>
            <a:xfrm>
              <a:off x="61799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0" name="Google Shape;7960;p135"/>
            <p:cNvSpPr/>
            <p:nvPr/>
          </p:nvSpPr>
          <p:spPr>
            <a:xfrm>
              <a:off x="6256150" y="141897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1" name="Google Shape;7961;p135"/>
            <p:cNvSpPr/>
            <p:nvPr/>
          </p:nvSpPr>
          <p:spPr>
            <a:xfrm>
              <a:off x="6256150" y="149520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2" name="Google Shape;7962;p135"/>
            <p:cNvSpPr/>
            <p:nvPr/>
          </p:nvSpPr>
          <p:spPr>
            <a:xfrm>
              <a:off x="6256150" y="1571400"/>
              <a:ext cx="62200" cy="53250"/>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3" name="Google Shape;7963;p135"/>
            <p:cNvSpPr/>
            <p:nvPr/>
          </p:nvSpPr>
          <p:spPr>
            <a:xfrm>
              <a:off x="625615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4" name="Google Shape;7964;p135"/>
            <p:cNvSpPr/>
            <p:nvPr/>
          </p:nvSpPr>
          <p:spPr>
            <a:xfrm>
              <a:off x="61799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5" name="Google Shape;7965;p135"/>
            <p:cNvSpPr/>
            <p:nvPr/>
          </p:nvSpPr>
          <p:spPr>
            <a:xfrm>
              <a:off x="61799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6" name="Google Shape;7966;p135"/>
            <p:cNvSpPr/>
            <p:nvPr/>
          </p:nvSpPr>
          <p:spPr>
            <a:xfrm>
              <a:off x="617992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7" name="Google Shape;7967;p135"/>
            <p:cNvSpPr/>
            <p:nvPr/>
          </p:nvSpPr>
          <p:spPr>
            <a:xfrm>
              <a:off x="61799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8" name="Google Shape;7968;p135"/>
            <p:cNvSpPr/>
            <p:nvPr/>
          </p:nvSpPr>
          <p:spPr>
            <a:xfrm>
              <a:off x="61799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9" name="Google Shape;7969;p135"/>
            <p:cNvSpPr/>
            <p:nvPr/>
          </p:nvSpPr>
          <p:spPr>
            <a:xfrm>
              <a:off x="61799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0" name="Google Shape;7970;p135"/>
            <p:cNvSpPr/>
            <p:nvPr/>
          </p:nvSpPr>
          <p:spPr>
            <a:xfrm>
              <a:off x="6103700"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1" name="Google Shape;7971;p135"/>
            <p:cNvSpPr/>
            <p:nvPr/>
          </p:nvSpPr>
          <p:spPr>
            <a:xfrm>
              <a:off x="6027500" y="2028275"/>
              <a:ext cx="62425" cy="53450"/>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2" name="Google Shape;7972;p135"/>
            <p:cNvSpPr/>
            <p:nvPr/>
          </p:nvSpPr>
          <p:spPr>
            <a:xfrm>
              <a:off x="6027500" y="21045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3" name="Google Shape;7973;p135"/>
            <p:cNvSpPr/>
            <p:nvPr/>
          </p:nvSpPr>
          <p:spPr>
            <a:xfrm>
              <a:off x="595147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4" name="Google Shape;7974;p135"/>
            <p:cNvSpPr/>
            <p:nvPr/>
          </p:nvSpPr>
          <p:spPr>
            <a:xfrm>
              <a:off x="5494400" y="164740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5" name="Google Shape;7975;p135"/>
            <p:cNvSpPr/>
            <p:nvPr/>
          </p:nvSpPr>
          <p:spPr>
            <a:xfrm>
              <a:off x="54944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6" name="Google Shape;7976;p135"/>
            <p:cNvSpPr/>
            <p:nvPr/>
          </p:nvSpPr>
          <p:spPr>
            <a:xfrm>
              <a:off x="54944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7" name="Google Shape;7977;p135"/>
            <p:cNvSpPr/>
            <p:nvPr/>
          </p:nvSpPr>
          <p:spPr>
            <a:xfrm>
              <a:off x="5494400" y="1876050"/>
              <a:ext cx="62225" cy="53300"/>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8" name="Google Shape;7978;p135"/>
            <p:cNvSpPr/>
            <p:nvPr/>
          </p:nvSpPr>
          <p:spPr>
            <a:xfrm>
              <a:off x="5494400" y="1952050"/>
              <a:ext cx="62225" cy="53450"/>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9" name="Google Shape;7979;p135"/>
            <p:cNvSpPr/>
            <p:nvPr/>
          </p:nvSpPr>
          <p:spPr>
            <a:xfrm>
              <a:off x="5494400"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0" name="Google Shape;7980;p135"/>
            <p:cNvSpPr/>
            <p:nvPr/>
          </p:nvSpPr>
          <p:spPr>
            <a:xfrm>
              <a:off x="54944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1" name="Google Shape;7981;p135"/>
            <p:cNvSpPr/>
            <p:nvPr/>
          </p:nvSpPr>
          <p:spPr>
            <a:xfrm>
              <a:off x="54944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2" name="Google Shape;7982;p135"/>
            <p:cNvSpPr/>
            <p:nvPr/>
          </p:nvSpPr>
          <p:spPr>
            <a:xfrm>
              <a:off x="54944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3" name="Google Shape;7983;p135"/>
            <p:cNvSpPr/>
            <p:nvPr/>
          </p:nvSpPr>
          <p:spPr>
            <a:xfrm>
              <a:off x="5494400"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4" name="Google Shape;7984;p135"/>
            <p:cNvSpPr/>
            <p:nvPr/>
          </p:nvSpPr>
          <p:spPr>
            <a:xfrm>
              <a:off x="54944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5" name="Google Shape;7985;p135"/>
            <p:cNvSpPr/>
            <p:nvPr/>
          </p:nvSpPr>
          <p:spPr>
            <a:xfrm>
              <a:off x="5494400" y="2561575"/>
              <a:ext cx="62225" cy="53425"/>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6" name="Google Shape;7986;p135"/>
            <p:cNvSpPr/>
            <p:nvPr/>
          </p:nvSpPr>
          <p:spPr>
            <a:xfrm>
              <a:off x="5494400" y="2637775"/>
              <a:ext cx="62225" cy="53450"/>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7" name="Google Shape;7987;p135"/>
            <p:cNvSpPr/>
            <p:nvPr/>
          </p:nvSpPr>
          <p:spPr>
            <a:xfrm>
              <a:off x="549440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8" name="Google Shape;7988;p135"/>
            <p:cNvSpPr/>
            <p:nvPr/>
          </p:nvSpPr>
          <p:spPr>
            <a:xfrm>
              <a:off x="549440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9" name="Google Shape;7989;p135"/>
            <p:cNvSpPr/>
            <p:nvPr/>
          </p:nvSpPr>
          <p:spPr>
            <a:xfrm>
              <a:off x="5570625" y="1266550"/>
              <a:ext cx="62200" cy="53450"/>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0" name="Google Shape;7990;p135"/>
            <p:cNvSpPr/>
            <p:nvPr/>
          </p:nvSpPr>
          <p:spPr>
            <a:xfrm>
              <a:off x="5570625" y="134275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1" name="Google Shape;7991;p135"/>
            <p:cNvSpPr/>
            <p:nvPr/>
          </p:nvSpPr>
          <p:spPr>
            <a:xfrm>
              <a:off x="5570625" y="141897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2" name="Google Shape;7992;p135"/>
            <p:cNvSpPr/>
            <p:nvPr/>
          </p:nvSpPr>
          <p:spPr>
            <a:xfrm>
              <a:off x="5570625" y="1495200"/>
              <a:ext cx="62200" cy="5332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3" name="Google Shape;7993;p135"/>
            <p:cNvSpPr/>
            <p:nvPr/>
          </p:nvSpPr>
          <p:spPr>
            <a:xfrm>
              <a:off x="5570625" y="1571400"/>
              <a:ext cx="62200" cy="53250"/>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4" name="Google Shape;7994;p135"/>
            <p:cNvSpPr/>
            <p:nvPr/>
          </p:nvSpPr>
          <p:spPr>
            <a:xfrm>
              <a:off x="5570625" y="164740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5" name="Google Shape;7995;p135"/>
            <p:cNvSpPr/>
            <p:nvPr/>
          </p:nvSpPr>
          <p:spPr>
            <a:xfrm>
              <a:off x="5570625"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6" name="Google Shape;7996;p135"/>
            <p:cNvSpPr/>
            <p:nvPr/>
          </p:nvSpPr>
          <p:spPr>
            <a:xfrm>
              <a:off x="5570625"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7" name="Google Shape;7997;p135"/>
            <p:cNvSpPr/>
            <p:nvPr/>
          </p:nvSpPr>
          <p:spPr>
            <a:xfrm>
              <a:off x="5570625" y="187605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8" name="Google Shape;7998;p135"/>
            <p:cNvSpPr/>
            <p:nvPr/>
          </p:nvSpPr>
          <p:spPr>
            <a:xfrm>
              <a:off x="5570625" y="1952050"/>
              <a:ext cx="62200" cy="53450"/>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9" name="Google Shape;7999;p135"/>
            <p:cNvSpPr/>
            <p:nvPr/>
          </p:nvSpPr>
          <p:spPr>
            <a:xfrm>
              <a:off x="5570625" y="2028275"/>
              <a:ext cx="62200" cy="53450"/>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0" name="Google Shape;8000;p135"/>
            <p:cNvSpPr/>
            <p:nvPr/>
          </p:nvSpPr>
          <p:spPr>
            <a:xfrm>
              <a:off x="5570625"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1" name="Google Shape;8001;p135"/>
            <p:cNvSpPr/>
            <p:nvPr/>
          </p:nvSpPr>
          <p:spPr>
            <a:xfrm>
              <a:off x="5570625" y="218070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2" name="Google Shape;8002;p135"/>
            <p:cNvSpPr/>
            <p:nvPr/>
          </p:nvSpPr>
          <p:spPr>
            <a:xfrm>
              <a:off x="5570625" y="2256925"/>
              <a:ext cx="62425" cy="53425"/>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3" name="Google Shape;8003;p135"/>
            <p:cNvSpPr/>
            <p:nvPr/>
          </p:nvSpPr>
          <p:spPr>
            <a:xfrm>
              <a:off x="5570625" y="2333125"/>
              <a:ext cx="62200" cy="53450"/>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4" name="Google Shape;8004;p135"/>
            <p:cNvSpPr/>
            <p:nvPr/>
          </p:nvSpPr>
          <p:spPr>
            <a:xfrm>
              <a:off x="5570625" y="2485550"/>
              <a:ext cx="62200" cy="53300"/>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5" name="Google Shape;8005;p135"/>
            <p:cNvSpPr/>
            <p:nvPr/>
          </p:nvSpPr>
          <p:spPr>
            <a:xfrm>
              <a:off x="5570625" y="2561575"/>
              <a:ext cx="62200" cy="53425"/>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6" name="Google Shape;8006;p135"/>
            <p:cNvSpPr/>
            <p:nvPr/>
          </p:nvSpPr>
          <p:spPr>
            <a:xfrm>
              <a:off x="55706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7" name="Google Shape;8007;p135"/>
            <p:cNvSpPr/>
            <p:nvPr/>
          </p:nvSpPr>
          <p:spPr>
            <a:xfrm>
              <a:off x="5570625" y="2866425"/>
              <a:ext cx="62200" cy="53275"/>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8" name="Google Shape;8008;p135"/>
            <p:cNvSpPr/>
            <p:nvPr/>
          </p:nvSpPr>
          <p:spPr>
            <a:xfrm>
              <a:off x="5570625" y="2790200"/>
              <a:ext cx="62200" cy="5335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9" name="Google Shape;8009;p135"/>
            <p:cNvSpPr/>
            <p:nvPr/>
          </p:nvSpPr>
          <p:spPr>
            <a:xfrm>
              <a:off x="5570625"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0" name="Google Shape;8010;p135"/>
            <p:cNvSpPr/>
            <p:nvPr/>
          </p:nvSpPr>
          <p:spPr>
            <a:xfrm>
              <a:off x="56468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1" name="Google Shape;8011;p135"/>
            <p:cNvSpPr/>
            <p:nvPr/>
          </p:nvSpPr>
          <p:spPr>
            <a:xfrm>
              <a:off x="56468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2" name="Google Shape;8012;p135"/>
            <p:cNvSpPr/>
            <p:nvPr/>
          </p:nvSpPr>
          <p:spPr>
            <a:xfrm>
              <a:off x="56468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3" name="Google Shape;8013;p135"/>
            <p:cNvSpPr/>
            <p:nvPr/>
          </p:nvSpPr>
          <p:spPr>
            <a:xfrm>
              <a:off x="564682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4" name="Google Shape;8014;p135"/>
            <p:cNvSpPr/>
            <p:nvPr/>
          </p:nvSpPr>
          <p:spPr>
            <a:xfrm>
              <a:off x="56468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5" name="Google Shape;8015;p135"/>
            <p:cNvSpPr/>
            <p:nvPr/>
          </p:nvSpPr>
          <p:spPr>
            <a:xfrm>
              <a:off x="56468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6" name="Google Shape;8016;p135"/>
            <p:cNvSpPr/>
            <p:nvPr/>
          </p:nvSpPr>
          <p:spPr>
            <a:xfrm>
              <a:off x="5646825" y="1876050"/>
              <a:ext cx="62225" cy="5335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7" name="Google Shape;8017;p135"/>
            <p:cNvSpPr/>
            <p:nvPr/>
          </p:nvSpPr>
          <p:spPr>
            <a:xfrm>
              <a:off x="56468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8" name="Google Shape;8018;p135"/>
            <p:cNvSpPr/>
            <p:nvPr/>
          </p:nvSpPr>
          <p:spPr>
            <a:xfrm>
              <a:off x="56468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9" name="Google Shape;8019;p135"/>
            <p:cNvSpPr/>
            <p:nvPr/>
          </p:nvSpPr>
          <p:spPr>
            <a:xfrm>
              <a:off x="56468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0" name="Google Shape;8020;p135"/>
            <p:cNvSpPr/>
            <p:nvPr/>
          </p:nvSpPr>
          <p:spPr>
            <a:xfrm>
              <a:off x="56468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1" name="Google Shape;8021;p135"/>
            <p:cNvSpPr/>
            <p:nvPr/>
          </p:nvSpPr>
          <p:spPr>
            <a:xfrm>
              <a:off x="5646825"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2" name="Google Shape;8022;p135"/>
            <p:cNvSpPr/>
            <p:nvPr/>
          </p:nvSpPr>
          <p:spPr>
            <a:xfrm>
              <a:off x="56468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3" name="Google Shape;8023;p135"/>
            <p:cNvSpPr/>
            <p:nvPr/>
          </p:nvSpPr>
          <p:spPr>
            <a:xfrm>
              <a:off x="5646825" y="2485550"/>
              <a:ext cx="62225" cy="53300"/>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4" name="Google Shape;8024;p135"/>
            <p:cNvSpPr/>
            <p:nvPr/>
          </p:nvSpPr>
          <p:spPr>
            <a:xfrm>
              <a:off x="56468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5" name="Google Shape;8025;p135"/>
            <p:cNvSpPr/>
            <p:nvPr/>
          </p:nvSpPr>
          <p:spPr>
            <a:xfrm>
              <a:off x="56468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6" name="Google Shape;8026;p135"/>
            <p:cNvSpPr/>
            <p:nvPr/>
          </p:nvSpPr>
          <p:spPr>
            <a:xfrm>
              <a:off x="5646825" y="2637775"/>
              <a:ext cx="62225" cy="53450"/>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7" name="Google Shape;8027;p135"/>
            <p:cNvSpPr/>
            <p:nvPr/>
          </p:nvSpPr>
          <p:spPr>
            <a:xfrm>
              <a:off x="5723050"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8" name="Google Shape;8028;p135"/>
            <p:cNvSpPr/>
            <p:nvPr/>
          </p:nvSpPr>
          <p:spPr>
            <a:xfrm>
              <a:off x="5723050"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9" name="Google Shape;8029;p135"/>
            <p:cNvSpPr/>
            <p:nvPr/>
          </p:nvSpPr>
          <p:spPr>
            <a:xfrm>
              <a:off x="5723050" y="1571400"/>
              <a:ext cx="62150" cy="53250"/>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0" name="Google Shape;8030;p135"/>
            <p:cNvSpPr/>
            <p:nvPr/>
          </p:nvSpPr>
          <p:spPr>
            <a:xfrm>
              <a:off x="5723050"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1" name="Google Shape;8031;p135"/>
            <p:cNvSpPr/>
            <p:nvPr/>
          </p:nvSpPr>
          <p:spPr>
            <a:xfrm>
              <a:off x="5723050" y="17236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2" name="Google Shape;8032;p135"/>
            <p:cNvSpPr/>
            <p:nvPr/>
          </p:nvSpPr>
          <p:spPr>
            <a:xfrm>
              <a:off x="5723050" y="17998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3" name="Google Shape;8033;p135"/>
            <p:cNvSpPr/>
            <p:nvPr/>
          </p:nvSpPr>
          <p:spPr>
            <a:xfrm>
              <a:off x="5723050"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4" name="Google Shape;8034;p135"/>
            <p:cNvSpPr/>
            <p:nvPr/>
          </p:nvSpPr>
          <p:spPr>
            <a:xfrm>
              <a:off x="5723050"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5" name="Google Shape;8035;p135"/>
            <p:cNvSpPr/>
            <p:nvPr/>
          </p:nvSpPr>
          <p:spPr>
            <a:xfrm>
              <a:off x="5723050"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6" name="Google Shape;8036;p135"/>
            <p:cNvSpPr/>
            <p:nvPr/>
          </p:nvSpPr>
          <p:spPr>
            <a:xfrm>
              <a:off x="5723050"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7" name="Google Shape;8037;p135"/>
            <p:cNvSpPr/>
            <p:nvPr/>
          </p:nvSpPr>
          <p:spPr>
            <a:xfrm>
              <a:off x="5723050"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8" name="Google Shape;8038;p135"/>
            <p:cNvSpPr/>
            <p:nvPr/>
          </p:nvSpPr>
          <p:spPr>
            <a:xfrm>
              <a:off x="57230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9" name="Google Shape;8039;p135"/>
            <p:cNvSpPr/>
            <p:nvPr/>
          </p:nvSpPr>
          <p:spPr>
            <a:xfrm>
              <a:off x="5723050"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0" name="Google Shape;8040;p135"/>
            <p:cNvSpPr/>
            <p:nvPr/>
          </p:nvSpPr>
          <p:spPr>
            <a:xfrm>
              <a:off x="5722850" y="2485550"/>
              <a:ext cx="62425" cy="53300"/>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1" name="Google Shape;8041;p135"/>
            <p:cNvSpPr/>
            <p:nvPr/>
          </p:nvSpPr>
          <p:spPr>
            <a:xfrm>
              <a:off x="5723050"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2" name="Google Shape;8042;p135"/>
            <p:cNvSpPr/>
            <p:nvPr/>
          </p:nvSpPr>
          <p:spPr>
            <a:xfrm>
              <a:off x="5722850" y="2637775"/>
              <a:ext cx="62425" cy="53450"/>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3" name="Google Shape;8043;p135"/>
            <p:cNvSpPr/>
            <p:nvPr/>
          </p:nvSpPr>
          <p:spPr>
            <a:xfrm>
              <a:off x="5799275" y="141897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4" name="Google Shape;8044;p135"/>
            <p:cNvSpPr/>
            <p:nvPr/>
          </p:nvSpPr>
          <p:spPr>
            <a:xfrm>
              <a:off x="5799275" y="149520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5" name="Google Shape;8045;p135"/>
            <p:cNvSpPr/>
            <p:nvPr/>
          </p:nvSpPr>
          <p:spPr>
            <a:xfrm>
              <a:off x="5799275" y="1571400"/>
              <a:ext cx="62150" cy="53275"/>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6" name="Google Shape;8046;p135"/>
            <p:cNvSpPr/>
            <p:nvPr/>
          </p:nvSpPr>
          <p:spPr>
            <a:xfrm>
              <a:off x="5799275" y="164740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7" name="Google Shape;8047;p135"/>
            <p:cNvSpPr/>
            <p:nvPr/>
          </p:nvSpPr>
          <p:spPr>
            <a:xfrm>
              <a:off x="5799275" y="172362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8" name="Google Shape;8048;p135"/>
            <p:cNvSpPr/>
            <p:nvPr/>
          </p:nvSpPr>
          <p:spPr>
            <a:xfrm>
              <a:off x="5799275" y="1799825"/>
              <a:ext cx="62150" cy="53300"/>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9" name="Google Shape;8049;p135"/>
            <p:cNvSpPr/>
            <p:nvPr/>
          </p:nvSpPr>
          <p:spPr>
            <a:xfrm>
              <a:off x="5799275" y="187605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0" name="Google Shape;8050;p135"/>
            <p:cNvSpPr/>
            <p:nvPr/>
          </p:nvSpPr>
          <p:spPr>
            <a:xfrm>
              <a:off x="5799275" y="1952050"/>
              <a:ext cx="62200" cy="53500"/>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1" name="Google Shape;8051;p135"/>
            <p:cNvSpPr/>
            <p:nvPr/>
          </p:nvSpPr>
          <p:spPr>
            <a:xfrm>
              <a:off x="5799275" y="2028275"/>
              <a:ext cx="62200" cy="53450"/>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2" name="Google Shape;8052;p135"/>
            <p:cNvSpPr/>
            <p:nvPr/>
          </p:nvSpPr>
          <p:spPr>
            <a:xfrm>
              <a:off x="587527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3" name="Google Shape;8053;p135"/>
            <p:cNvSpPr/>
            <p:nvPr/>
          </p:nvSpPr>
          <p:spPr>
            <a:xfrm>
              <a:off x="587527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4" name="Google Shape;8054;p135"/>
            <p:cNvSpPr/>
            <p:nvPr/>
          </p:nvSpPr>
          <p:spPr>
            <a:xfrm>
              <a:off x="587527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5" name="Google Shape;8055;p135"/>
            <p:cNvSpPr/>
            <p:nvPr/>
          </p:nvSpPr>
          <p:spPr>
            <a:xfrm>
              <a:off x="587527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6" name="Google Shape;8056;p135"/>
            <p:cNvSpPr/>
            <p:nvPr/>
          </p:nvSpPr>
          <p:spPr>
            <a:xfrm>
              <a:off x="587527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7" name="Google Shape;8057;p135"/>
            <p:cNvSpPr/>
            <p:nvPr/>
          </p:nvSpPr>
          <p:spPr>
            <a:xfrm>
              <a:off x="587527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8" name="Google Shape;8058;p135"/>
            <p:cNvSpPr/>
            <p:nvPr/>
          </p:nvSpPr>
          <p:spPr>
            <a:xfrm>
              <a:off x="5875275" y="1876050"/>
              <a:ext cx="62225" cy="5335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9" name="Google Shape;8059;p135"/>
            <p:cNvSpPr/>
            <p:nvPr/>
          </p:nvSpPr>
          <p:spPr>
            <a:xfrm>
              <a:off x="587527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0" name="Google Shape;8060;p135"/>
            <p:cNvSpPr/>
            <p:nvPr/>
          </p:nvSpPr>
          <p:spPr>
            <a:xfrm>
              <a:off x="587527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1" name="Google Shape;8061;p135"/>
            <p:cNvSpPr/>
            <p:nvPr/>
          </p:nvSpPr>
          <p:spPr>
            <a:xfrm>
              <a:off x="587527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2" name="Google Shape;8062;p135"/>
            <p:cNvSpPr/>
            <p:nvPr/>
          </p:nvSpPr>
          <p:spPr>
            <a:xfrm>
              <a:off x="5799275" y="2104500"/>
              <a:ext cx="62200" cy="5332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3" name="Google Shape;8063;p135"/>
            <p:cNvSpPr/>
            <p:nvPr/>
          </p:nvSpPr>
          <p:spPr>
            <a:xfrm>
              <a:off x="5799275" y="218070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4" name="Google Shape;8064;p135"/>
            <p:cNvSpPr/>
            <p:nvPr/>
          </p:nvSpPr>
          <p:spPr>
            <a:xfrm>
              <a:off x="5799275" y="2256925"/>
              <a:ext cx="62350" cy="53425"/>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5" name="Google Shape;8065;p135"/>
            <p:cNvSpPr/>
            <p:nvPr/>
          </p:nvSpPr>
          <p:spPr>
            <a:xfrm>
              <a:off x="5799275" y="2333125"/>
              <a:ext cx="62200" cy="53450"/>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6" name="Google Shape;8066;p135"/>
            <p:cNvSpPr/>
            <p:nvPr/>
          </p:nvSpPr>
          <p:spPr>
            <a:xfrm>
              <a:off x="5799050" y="2637775"/>
              <a:ext cx="62425" cy="53450"/>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7" name="Google Shape;8067;p135"/>
            <p:cNvSpPr/>
            <p:nvPr/>
          </p:nvSpPr>
          <p:spPr>
            <a:xfrm>
              <a:off x="5799275" y="2561575"/>
              <a:ext cx="62200" cy="53425"/>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8" name="Google Shape;8068;p135"/>
            <p:cNvSpPr/>
            <p:nvPr/>
          </p:nvSpPr>
          <p:spPr>
            <a:xfrm>
              <a:off x="5799050" y="2485550"/>
              <a:ext cx="62425" cy="53300"/>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9" name="Google Shape;8069;p135"/>
            <p:cNvSpPr/>
            <p:nvPr/>
          </p:nvSpPr>
          <p:spPr>
            <a:xfrm>
              <a:off x="5799275" y="240935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0" name="Google Shape;8070;p135"/>
            <p:cNvSpPr/>
            <p:nvPr/>
          </p:nvSpPr>
          <p:spPr>
            <a:xfrm>
              <a:off x="5723050"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1" name="Google Shape;8071;p135"/>
            <p:cNvSpPr/>
            <p:nvPr/>
          </p:nvSpPr>
          <p:spPr>
            <a:xfrm>
              <a:off x="56468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2" name="Google Shape;8072;p135"/>
            <p:cNvSpPr/>
            <p:nvPr/>
          </p:nvSpPr>
          <p:spPr>
            <a:xfrm>
              <a:off x="5570625" y="240935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3" name="Google Shape;8073;p135"/>
            <p:cNvSpPr/>
            <p:nvPr/>
          </p:nvSpPr>
          <p:spPr>
            <a:xfrm>
              <a:off x="54944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4" name="Google Shape;8074;p135"/>
            <p:cNvSpPr/>
            <p:nvPr/>
          </p:nvSpPr>
          <p:spPr>
            <a:xfrm>
              <a:off x="5418200" y="240935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5" name="Google Shape;8075;p135"/>
            <p:cNvSpPr/>
            <p:nvPr/>
          </p:nvSpPr>
          <p:spPr>
            <a:xfrm>
              <a:off x="5341975"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6" name="Google Shape;8076;p135"/>
            <p:cNvSpPr/>
            <p:nvPr/>
          </p:nvSpPr>
          <p:spPr>
            <a:xfrm>
              <a:off x="6027500" y="3399500"/>
              <a:ext cx="62425" cy="5335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7" name="Google Shape;8077;p135"/>
            <p:cNvSpPr/>
            <p:nvPr/>
          </p:nvSpPr>
          <p:spPr>
            <a:xfrm>
              <a:off x="6027500" y="33233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8" name="Google Shape;8078;p135"/>
            <p:cNvSpPr/>
            <p:nvPr/>
          </p:nvSpPr>
          <p:spPr>
            <a:xfrm>
              <a:off x="6103700"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9" name="Google Shape;8079;p135"/>
            <p:cNvSpPr/>
            <p:nvPr/>
          </p:nvSpPr>
          <p:spPr>
            <a:xfrm>
              <a:off x="6103700" y="3094850"/>
              <a:ext cx="62425" cy="5335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0" name="Google Shape;8080;p135"/>
            <p:cNvSpPr/>
            <p:nvPr/>
          </p:nvSpPr>
          <p:spPr>
            <a:xfrm>
              <a:off x="5951475"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1" name="Google Shape;8081;p135"/>
            <p:cNvSpPr/>
            <p:nvPr/>
          </p:nvSpPr>
          <p:spPr>
            <a:xfrm>
              <a:off x="595147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2" name="Google Shape;8082;p135"/>
            <p:cNvSpPr/>
            <p:nvPr/>
          </p:nvSpPr>
          <p:spPr>
            <a:xfrm>
              <a:off x="587527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3" name="Google Shape;8083;p135"/>
            <p:cNvSpPr/>
            <p:nvPr/>
          </p:nvSpPr>
          <p:spPr>
            <a:xfrm>
              <a:off x="587527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4" name="Google Shape;8084;p135"/>
            <p:cNvSpPr/>
            <p:nvPr/>
          </p:nvSpPr>
          <p:spPr>
            <a:xfrm>
              <a:off x="587527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5" name="Google Shape;8085;p135"/>
            <p:cNvSpPr/>
            <p:nvPr/>
          </p:nvSpPr>
          <p:spPr>
            <a:xfrm>
              <a:off x="5799125" y="3399500"/>
              <a:ext cx="62350" cy="53450"/>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6" name="Google Shape;8086;p135"/>
            <p:cNvSpPr/>
            <p:nvPr/>
          </p:nvSpPr>
          <p:spPr>
            <a:xfrm>
              <a:off x="5799125" y="3323300"/>
              <a:ext cx="62350" cy="53425"/>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7" name="Google Shape;8087;p135"/>
            <p:cNvSpPr/>
            <p:nvPr/>
          </p:nvSpPr>
          <p:spPr>
            <a:xfrm>
              <a:off x="6027500" y="355192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8" name="Google Shape;8088;p135"/>
            <p:cNvSpPr/>
            <p:nvPr/>
          </p:nvSpPr>
          <p:spPr>
            <a:xfrm>
              <a:off x="5951475"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9" name="Google Shape;8089;p135"/>
            <p:cNvSpPr/>
            <p:nvPr/>
          </p:nvSpPr>
          <p:spPr>
            <a:xfrm>
              <a:off x="587527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0" name="Google Shape;8090;p135"/>
            <p:cNvSpPr/>
            <p:nvPr/>
          </p:nvSpPr>
          <p:spPr>
            <a:xfrm>
              <a:off x="5799050" y="3551925"/>
              <a:ext cx="62375" cy="53300"/>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1" name="Google Shape;8091;p135"/>
            <p:cNvSpPr/>
            <p:nvPr/>
          </p:nvSpPr>
          <p:spPr>
            <a:xfrm>
              <a:off x="5723050" y="3551925"/>
              <a:ext cx="62150" cy="53300"/>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2" name="Google Shape;8092;p135"/>
            <p:cNvSpPr/>
            <p:nvPr/>
          </p:nvSpPr>
          <p:spPr>
            <a:xfrm>
              <a:off x="5723050"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3" name="Google Shape;8093;p135"/>
            <p:cNvSpPr/>
            <p:nvPr/>
          </p:nvSpPr>
          <p:spPr>
            <a:xfrm>
              <a:off x="56468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4" name="Google Shape;8094;p135"/>
            <p:cNvSpPr/>
            <p:nvPr/>
          </p:nvSpPr>
          <p:spPr>
            <a:xfrm>
              <a:off x="5646700" y="3399500"/>
              <a:ext cx="62350" cy="5335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5" name="Google Shape;8095;p135"/>
            <p:cNvSpPr/>
            <p:nvPr/>
          </p:nvSpPr>
          <p:spPr>
            <a:xfrm>
              <a:off x="5570475" y="3399500"/>
              <a:ext cx="62350" cy="5335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6" name="Google Shape;8096;p135"/>
            <p:cNvSpPr/>
            <p:nvPr/>
          </p:nvSpPr>
          <p:spPr>
            <a:xfrm>
              <a:off x="5570475"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7" name="Google Shape;8097;p135"/>
            <p:cNvSpPr/>
            <p:nvPr/>
          </p:nvSpPr>
          <p:spPr>
            <a:xfrm>
              <a:off x="5494275" y="3323300"/>
              <a:ext cx="62350" cy="53425"/>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8" name="Google Shape;8098;p135"/>
            <p:cNvSpPr/>
            <p:nvPr/>
          </p:nvSpPr>
          <p:spPr>
            <a:xfrm>
              <a:off x="5494275" y="3247075"/>
              <a:ext cx="62350" cy="53500"/>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9" name="Google Shape;8099;p135"/>
            <p:cNvSpPr/>
            <p:nvPr/>
          </p:nvSpPr>
          <p:spPr>
            <a:xfrm>
              <a:off x="5646700" y="3247075"/>
              <a:ext cx="62350" cy="53450"/>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0" name="Google Shape;8100;p135"/>
            <p:cNvSpPr/>
            <p:nvPr/>
          </p:nvSpPr>
          <p:spPr>
            <a:xfrm>
              <a:off x="5570625" y="3171075"/>
              <a:ext cx="62200" cy="5335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1" name="Google Shape;8101;p135"/>
            <p:cNvSpPr/>
            <p:nvPr/>
          </p:nvSpPr>
          <p:spPr>
            <a:xfrm>
              <a:off x="5494400"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2" name="Google Shape;8102;p135"/>
            <p:cNvSpPr/>
            <p:nvPr/>
          </p:nvSpPr>
          <p:spPr>
            <a:xfrm>
              <a:off x="732252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3" name="Google Shape;8103;p135"/>
            <p:cNvSpPr/>
            <p:nvPr/>
          </p:nvSpPr>
          <p:spPr>
            <a:xfrm>
              <a:off x="72465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4" name="Google Shape;8104;p135"/>
            <p:cNvSpPr/>
            <p:nvPr/>
          </p:nvSpPr>
          <p:spPr>
            <a:xfrm>
              <a:off x="72465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5" name="Google Shape;8105;p135"/>
            <p:cNvSpPr/>
            <p:nvPr/>
          </p:nvSpPr>
          <p:spPr>
            <a:xfrm>
              <a:off x="71703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6" name="Google Shape;8106;p135"/>
            <p:cNvSpPr/>
            <p:nvPr/>
          </p:nvSpPr>
          <p:spPr>
            <a:xfrm>
              <a:off x="71703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7" name="Google Shape;8107;p135"/>
            <p:cNvSpPr/>
            <p:nvPr/>
          </p:nvSpPr>
          <p:spPr>
            <a:xfrm>
              <a:off x="7094075"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8" name="Google Shape;8108;p135"/>
            <p:cNvSpPr/>
            <p:nvPr/>
          </p:nvSpPr>
          <p:spPr>
            <a:xfrm>
              <a:off x="7094075" y="141897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9" name="Google Shape;8109;p135"/>
            <p:cNvSpPr/>
            <p:nvPr/>
          </p:nvSpPr>
          <p:spPr>
            <a:xfrm>
              <a:off x="7017875" y="1571400"/>
              <a:ext cx="62400" cy="53250"/>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0" name="Google Shape;8110;p135"/>
            <p:cNvSpPr/>
            <p:nvPr/>
          </p:nvSpPr>
          <p:spPr>
            <a:xfrm>
              <a:off x="7017875" y="1418975"/>
              <a:ext cx="62400" cy="5335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1" name="Google Shape;8111;p135"/>
            <p:cNvSpPr/>
            <p:nvPr/>
          </p:nvSpPr>
          <p:spPr>
            <a:xfrm>
              <a:off x="694185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2" name="Google Shape;8112;p135"/>
            <p:cNvSpPr/>
            <p:nvPr/>
          </p:nvSpPr>
          <p:spPr>
            <a:xfrm>
              <a:off x="69418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3" name="Google Shape;8113;p135"/>
            <p:cNvSpPr/>
            <p:nvPr/>
          </p:nvSpPr>
          <p:spPr>
            <a:xfrm>
              <a:off x="69418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4" name="Google Shape;8114;p135"/>
            <p:cNvSpPr/>
            <p:nvPr/>
          </p:nvSpPr>
          <p:spPr>
            <a:xfrm>
              <a:off x="69418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5" name="Google Shape;8115;p135"/>
            <p:cNvSpPr/>
            <p:nvPr/>
          </p:nvSpPr>
          <p:spPr>
            <a:xfrm>
              <a:off x="68656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6" name="Google Shape;8116;p135"/>
            <p:cNvSpPr/>
            <p:nvPr/>
          </p:nvSpPr>
          <p:spPr>
            <a:xfrm>
              <a:off x="686565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7" name="Google Shape;8117;p135"/>
            <p:cNvSpPr/>
            <p:nvPr/>
          </p:nvSpPr>
          <p:spPr>
            <a:xfrm>
              <a:off x="68656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8" name="Google Shape;8118;p135"/>
            <p:cNvSpPr/>
            <p:nvPr/>
          </p:nvSpPr>
          <p:spPr>
            <a:xfrm>
              <a:off x="68656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9" name="Google Shape;8119;p135"/>
            <p:cNvSpPr/>
            <p:nvPr/>
          </p:nvSpPr>
          <p:spPr>
            <a:xfrm>
              <a:off x="678922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0" name="Google Shape;8120;p135"/>
            <p:cNvSpPr/>
            <p:nvPr/>
          </p:nvSpPr>
          <p:spPr>
            <a:xfrm>
              <a:off x="678922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1" name="Google Shape;8121;p135"/>
            <p:cNvSpPr/>
            <p:nvPr/>
          </p:nvSpPr>
          <p:spPr>
            <a:xfrm>
              <a:off x="678922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2" name="Google Shape;8122;p135"/>
            <p:cNvSpPr/>
            <p:nvPr/>
          </p:nvSpPr>
          <p:spPr>
            <a:xfrm>
              <a:off x="6789225" y="134275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3" name="Google Shape;8123;p135"/>
            <p:cNvSpPr/>
            <p:nvPr/>
          </p:nvSpPr>
          <p:spPr>
            <a:xfrm>
              <a:off x="671322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4" name="Google Shape;8124;p135"/>
            <p:cNvSpPr/>
            <p:nvPr/>
          </p:nvSpPr>
          <p:spPr>
            <a:xfrm>
              <a:off x="671322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5" name="Google Shape;8125;p135"/>
            <p:cNvSpPr/>
            <p:nvPr/>
          </p:nvSpPr>
          <p:spPr>
            <a:xfrm>
              <a:off x="671322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6" name="Google Shape;8126;p135"/>
            <p:cNvSpPr/>
            <p:nvPr/>
          </p:nvSpPr>
          <p:spPr>
            <a:xfrm>
              <a:off x="671322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7" name="Google Shape;8127;p135"/>
            <p:cNvSpPr/>
            <p:nvPr/>
          </p:nvSpPr>
          <p:spPr>
            <a:xfrm>
              <a:off x="671322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8" name="Google Shape;8128;p135"/>
            <p:cNvSpPr/>
            <p:nvPr/>
          </p:nvSpPr>
          <p:spPr>
            <a:xfrm>
              <a:off x="6637000" y="164740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9" name="Google Shape;8129;p135"/>
            <p:cNvSpPr/>
            <p:nvPr/>
          </p:nvSpPr>
          <p:spPr>
            <a:xfrm>
              <a:off x="6637000" y="134275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0" name="Google Shape;8130;p135"/>
            <p:cNvSpPr/>
            <p:nvPr/>
          </p:nvSpPr>
          <p:spPr>
            <a:xfrm>
              <a:off x="6560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1" name="Google Shape;8131;p135"/>
            <p:cNvSpPr/>
            <p:nvPr/>
          </p:nvSpPr>
          <p:spPr>
            <a:xfrm>
              <a:off x="656080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2" name="Google Shape;8132;p135"/>
            <p:cNvSpPr/>
            <p:nvPr/>
          </p:nvSpPr>
          <p:spPr>
            <a:xfrm>
              <a:off x="6560800" y="1266550"/>
              <a:ext cx="62200" cy="53450"/>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3" name="Google Shape;8133;p135"/>
            <p:cNvSpPr/>
            <p:nvPr/>
          </p:nvSpPr>
          <p:spPr>
            <a:xfrm>
              <a:off x="6484575" y="1647400"/>
              <a:ext cx="62425" cy="53450"/>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4" name="Google Shape;8134;p135"/>
            <p:cNvSpPr/>
            <p:nvPr/>
          </p:nvSpPr>
          <p:spPr>
            <a:xfrm>
              <a:off x="6484575" y="1266550"/>
              <a:ext cx="62425" cy="53450"/>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5" name="Google Shape;8135;p135"/>
            <p:cNvSpPr/>
            <p:nvPr/>
          </p:nvSpPr>
          <p:spPr>
            <a:xfrm>
              <a:off x="6408350" y="2333125"/>
              <a:ext cx="62425" cy="53450"/>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6" name="Google Shape;8136;p135"/>
            <p:cNvSpPr/>
            <p:nvPr/>
          </p:nvSpPr>
          <p:spPr>
            <a:xfrm>
              <a:off x="6408350" y="2256925"/>
              <a:ext cx="62575" cy="53425"/>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7" name="Google Shape;8137;p135"/>
            <p:cNvSpPr/>
            <p:nvPr/>
          </p:nvSpPr>
          <p:spPr>
            <a:xfrm>
              <a:off x="6408350" y="21045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8" name="Google Shape;8138;p135"/>
            <p:cNvSpPr/>
            <p:nvPr/>
          </p:nvSpPr>
          <p:spPr>
            <a:xfrm>
              <a:off x="6408350" y="179985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9" name="Google Shape;8139;p135"/>
            <p:cNvSpPr/>
            <p:nvPr/>
          </p:nvSpPr>
          <p:spPr>
            <a:xfrm>
              <a:off x="6408350" y="164740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0" name="Google Shape;8140;p135"/>
            <p:cNvSpPr/>
            <p:nvPr/>
          </p:nvSpPr>
          <p:spPr>
            <a:xfrm>
              <a:off x="6408350" y="134275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1" name="Google Shape;8141;p135"/>
            <p:cNvSpPr/>
            <p:nvPr/>
          </p:nvSpPr>
          <p:spPr>
            <a:xfrm>
              <a:off x="6408350" y="1266550"/>
              <a:ext cx="62425" cy="53450"/>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2" name="Google Shape;8142;p135"/>
            <p:cNvSpPr/>
            <p:nvPr/>
          </p:nvSpPr>
          <p:spPr>
            <a:xfrm>
              <a:off x="63323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3" name="Google Shape;8143;p135"/>
            <p:cNvSpPr/>
            <p:nvPr/>
          </p:nvSpPr>
          <p:spPr>
            <a:xfrm>
              <a:off x="63323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4" name="Google Shape;8144;p135"/>
            <p:cNvSpPr/>
            <p:nvPr/>
          </p:nvSpPr>
          <p:spPr>
            <a:xfrm>
              <a:off x="63323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5" name="Google Shape;8145;p135"/>
            <p:cNvSpPr/>
            <p:nvPr/>
          </p:nvSpPr>
          <p:spPr>
            <a:xfrm>
              <a:off x="633235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6" name="Google Shape;8146;p135"/>
            <p:cNvSpPr/>
            <p:nvPr/>
          </p:nvSpPr>
          <p:spPr>
            <a:xfrm>
              <a:off x="633235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7" name="Google Shape;8147;p135"/>
            <p:cNvSpPr/>
            <p:nvPr/>
          </p:nvSpPr>
          <p:spPr>
            <a:xfrm>
              <a:off x="63323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8" name="Google Shape;8148;p135"/>
            <p:cNvSpPr/>
            <p:nvPr/>
          </p:nvSpPr>
          <p:spPr>
            <a:xfrm>
              <a:off x="63323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9" name="Google Shape;8149;p135"/>
            <p:cNvSpPr/>
            <p:nvPr/>
          </p:nvSpPr>
          <p:spPr>
            <a:xfrm>
              <a:off x="6256150" y="2485550"/>
              <a:ext cx="62200" cy="53300"/>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0" name="Google Shape;8150;p135"/>
            <p:cNvSpPr/>
            <p:nvPr/>
          </p:nvSpPr>
          <p:spPr>
            <a:xfrm>
              <a:off x="6256150" y="2409350"/>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1" name="Google Shape;8151;p135"/>
            <p:cNvSpPr/>
            <p:nvPr/>
          </p:nvSpPr>
          <p:spPr>
            <a:xfrm>
              <a:off x="6256150" y="2028275"/>
              <a:ext cx="62200" cy="53450"/>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2" name="Google Shape;8152;p135"/>
            <p:cNvSpPr/>
            <p:nvPr/>
          </p:nvSpPr>
          <p:spPr>
            <a:xfrm>
              <a:off x="6256150" y="1952050"/>
              <a:ext cx="62200" cy="53450"/>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3" name="Google Shape;8153;p135"/>
            <p:cNvSpPr/>
            <p:nvPr/>
          </p:nvSpPr>
          <p:spPr>
            <a:xfrm>
              <a:off x="6256150" y="1876050"/>
              <a:ext cx="62200" cy="5335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4" name="Google Shape;8154;p135"/>
            <p:cNvSpPr/>
            <p:nvPr/>
          </p:nvSpPr>
          <p:spPr>
            <a:xfrm>
              <a:off x="6256150" y="179985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5" name="Google Shape;8155;p135"/>
            <p:cNvSpPr/>
            <p:nvPr/>
          </p:nvSpPr>
          <p:spPr>
            <a:xfrm>
              <a:off x="6256150" y="172362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6" name="Google Shape;8156;p135"/>
            <p:cNvSpPr/>
            <p:nvPr/>
          </p:nvSpPr>
          <p:spPr>
            <a:xfrm>
              <a:off x="6256150" y="134275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7" name="Google Shape;8157;p135"/>
            <p:cNvSpPr/>
            <p:nvPr/>
          </p:nvSpPr>
          <p:spPr>
            <a:xfrm>
              <a:off x="617992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8" name="Google Shape;8158;p135"/>
            <p:cNvSpPr/>
            <p:nvPr/>
          </p:nvSpPr>
          <p:spPr>
            <a:xfrm>
              <a:off x="617992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9" name="Google Shape;8159;p135"/>
            <p:cNvSpPr/>
            <p:nvPr/>
          </p:nvSpPr>
          <p:spPr>
            <a:xfrm>
              <a:off x="617992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0" name="Google Shape;8160;p135"/>
            <p:cNvSpPr/>
            <p:nvPr/>
          </p:nvSpPr>
          <p:spPr>
            <a:xfrm>
              <a:off x="617992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1" name="Google Shape;8161;p135"/>
            <p:cNvSpPr/>
            <p:nvPr/>
          </p:nvSpPr>
          <p:spPr>
            <a:xfrm>
              <a:off x="6103700"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2" name="Google Shape;8162;p135"/>
            <p:cNvSpPr/>
            <p:nvPr/>
          </p:nvSpPr>
          <p:spPr>
            <a:xfrm>
              <a:off x="6103700"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3" name="Google Shape;8163;p135"/>
            <p:cNvSpPr/>
            <p:nvPr/>
          </p:nvSpPr>
          <p:spPr>
            <a:xfrm>
              <a:off x="6103700"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4" name="Google Shape;8164;p135"/>
            <p:cNvSpPr/>
            <p:nvPr/>
          </p:nvSpPr>
          <p:spPr>
            <a:xfrm>
              <a:off x="6103700" y="21045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5" name="Google Shape;8165;p135"/>
            <p:cNvSpPr/>
            <p:nvPr/>
          </p:nvSpPr>
          <p:spPr>
            <a:xfrm>
              <a:off x="6103700" y="1342750"/>
              <a:ext cx="62425" cy="53450"/>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6" name="Google Shape;8166;p135"/>
            <p:cNvSpPr/>
            <p:nvPr/>
          </p:nvSpPr>
          <p:spPr>
            <a:xfrm>
              <a:off x="6027500" y="2180700"/>
              <a:ext cx="62425" cy="5335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7" name="Google Shape;8167;p135"/>
            <p:cNvSpPr/>
            <p:nvPr/>
          </p:nvSpPr>
          <p:spPr>
            <a:xfrm>
              <a:off x="6027500" y="134275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8" name="Google Shape;8168;p135"/>
            <p:cNvSpPr/>
            <p:nvPr/>
          </p:nvSpPr>
          <p:spPr>
            <a:xfrm>
              <a:off x="5951475"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9" name="Google Shape;8169;p135"/>
            <p:cNvSpPr/>
            <p:nvPr/>
          </p:nvSpPr>
          <p:spPr>
            <a:xfrm>
              <a:off x="595147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0" name="Google Shape;8170;p135"/>
            <p:cNvSpPr/>
            <p:nvPr/>
          </p:nvSpPr>
          <p:spPr>
            <a:xfrm>
              <a:off x="595147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1" name="Google Shape;8171;p135"/>
            <p:cNvSpPr/>
            <p:nvPr/>
          </p:nvSpPr>
          <p:spPr>
            <a:xfrm>
              <a:off x="595147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2" name="Google Shape;8172;p135"/>
            <p:cNvSpPr/>
            <p:nvPr/>
          </p:nvSpPr>
          <p:spPr>
            <a:xfrm>
              <a:off x="59514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3" name="Google Shape;8173;p135"/>
            <p:cNvSpPr/>
            <p:nvPr/>
          </p:nvSpPr>
          <p:spPr>
            <a:xfrm>
              <a:off x="587527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4" name="Google Shape;8174;p135"/>
            <p:cNvSpPr/>
            <p:nvPr/>
          </p:nvSpPr>
          <p:spPr>
            <a:xfrm>
              <a:off x="5875275" y="2637775"/>
              <a:ext cx="62225" cy="53450"/>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5" name="Google Shape;8175;p135"/>
            <p:cNvSpPr/>
            <p:nvPr/>
          </p:nvSpPr>
          <p:spPr>
            <a:xfrm>
              <a:off x="5875275" y="2561575"/>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6" name="Google Shape;8176;p135"/>
            <p:cNvSpPr/>
            <p:nvPr/>
          </p:nvSpPr>
          <p:spPr>
            <a:xfrm>
              <a:off x="587527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7" name="Google Shape;8177;p135"/>
            <p:cNvSpPr/>
            <p:nvPr/>
          </p:nvSpPr>
          <p:spPr>
            <a:xfrm>
              <a:off x="5875275"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8" name="Google Shape;8178;p135"/>
            <p:cNvSpPr/>
            <p:nvPr/>
          </p:nvSpPr>
          <p:spPr>
            <a:xfrm>
              <a:off x="587527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9" name="Google Shape;8179;p135"/>
            <p:cNvSpPr/>
            <p:nvPr/>
          </p:nvSpPr>
          <p:spPr>
            <a:xfrm>
              <a:off x="587527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0" name="Google Shape;8180;p135"/>
            <p:cNvSpPr/>
            <p:nvPr/>
          </p:nvSpPr>
          <p:spPr>
            <a:xfrm>
              <a:off x="5799275" y="2714000"/>
              <a:ext cx="62200" cy="5335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1" name="Google Shape;8181;p135"/>
            <p:cNvSpPr/>
            <p:nvPr/>
          </p:nvSpPr>
          <p:spPr>
            <a:xfrm>
              <a:off x="5799275" y="134275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2" name="Google Shape;8182;p135"/>
            <p:cNvSpPr/>
            <p:nvPr/>
          </p:nvSpPr>
          <p:spPr>
            <a:xfrm>
              <a:off x="5799125" y="1190550"/>
              <a:ext cx="62350" cy="53425"/>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3" name="Google Shape;8183;p135"/>
            <p:cNvSpPr/>
            <p:nvPr/>
          </p:nvSpPr>
          <p:spPr>
            <a:xfrm>
              <a:off x="5723050"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4" name="Google Shape;8184;p135"/>
            <p:cNvSpPr/>
            <p:nvPr/>
          </p:nvSpPr>
          <p:spPr>
            <a:xfrm>
              <a:off x="5723050"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5" name="Google Shape;8185;p135"/>
            <p:cNvSpPr/>
            <p:nvPr/>
          </p:nvSpPr>
          <p:spPr>
            <a:xfrm>
              <a:off x="5723050" y="2942425"/>
              <a:ext cx="62225" cy="53450"/>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6" name="Google Shape;8186;p135"/>
            <p:cNvSpPr/>
            <p:nvPr/>
          </p:nvSpPr>
          <p:spPr>
            <a:xfrm>
              <a:off x="5723050" y="271400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7" name="Google Shape;8187;p135"/>
            <p:cNvSpPr/>
            <p:nvPr/>
          </p:nvSpPr>
          <p:spPr>
            <a:xfrm>
              <a:off x="5723050" y="134275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8" name="Google Shape;8188;p135"/>
            <p:cNvSpPr/>
            <p:nvPr/>
          </p:nvSpPr>
          <p:spPr>
            <a:xfrm>
              <a:off x="5722900" y="1190550"/>
              <a:ext cx="62375" cy="53425"/>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9" name="Google Shape;8189;p135"/>
            <p:cNvSpPr/>
            <p:nvPr/>
          </p:nvSpPr>
          <p:spPr>
            <a:xfrm>
              <a:off x="56468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0" name="Google Shape;8190;p135"/>
            <p:cNvSpPr/>
            <p:nvPr/>
          </p:nvSpPr>
          <p:spPr>
            <a:xfrm>
              <a:off x="5646825" y="2866425"/>
              <a:ext cx="62225" cy="53275"/>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1" name="Google Shape;8191;p135"/>
            <p:cNvSpPr/>
            <p:nvPr/>
          </p:nvSpPr>
          <p:spPr>
            <a:xfrm>
              <a:off x="56468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2" name="Google Shape;8192;p135"/>
            <p:cNvSpPr/>
            <p:nvPr/>
          </p:nvSpPr>
          <p:spPr>
            <a:xfrm>
              <a:off x="56468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3" name="Google Shape;8193;p135"/>
            <p:cNvSpPr/>
            <p:nvPr/>
          </p:nvSpPr>
          <p:spPr>
            <a:xfrm>
              <a:off x="56468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4" name="Google Shape;8194;p135"/>
            <p:cNvSpPr/>
            <p:nvPr/>
          </p:nvSpPr>
          <p:spPr>
            <a:xfrm>
              <a:off x="5646700" y="119055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5" name="Google Shape;8195;p135"/>
            <p:cNvSpPr/>
            <p:nvPr/>
          </p:nvSpPr>
          <p:spPr>
            <a:xfrm>
              <a:off x="5570625" y="3018650"/>
              <a:ext cx="62200" cy="53425"/>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6" name="Google Shape;8196;p135"/>
            <p:cNvSpPr/>
            <p:nvPr/>
          </p:nvSpPr>
          <p:spPr>
            <a:xfrm>
              <a:off x="5570625" y="2942425"/>
              <a:ext cx="62200" cy="53450"/>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7" name="Google Shape;8197;p135"/>
            <p:cNvSpPr/>
            <p:nvPr/>
          </p:nvSpPr>
          <p:spPr>
            <a:xfrm>
              <a:off x="5570475" y="1190550"/>
              <a:ext cx="62350" cy="5332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8" name="Google Shape;8198;p135"/>
            <p:cNvSpPr/>
            <p:nvPr/>
          </p:nvSpPr>
          <p:spPr>
            <a:xfrm>
              <a:off x="5494400" y="29424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9" name="Google Shape;8199;p135"/>
            <p:cNvSpPr/>
            <p:nvPr/>
          </p:nvSpPr>
          <p:spPr>
            <a:xfrm>
              <a:off x="549440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0" name="Google Shape;8200;p135"/>
            <p:cNvSpPr/>
            <p:nvPr/>
          </p:nvSpPr>
          <p:spPr>
            <a:xfrm>
              <a:off x="5494275" y="1190550"/>
              <a:ext cx="62350" cy="5332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1" name="Google Shape;8201;p135"/>
            <p:cNvSpPr/>
            <p:nvPr/>
          </p:nvSpPr>
          <p:spPr>
            <a:xfrm>
              <a:off x="5418200"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2" name="Google Shape;8202;p135"/>
            <p:cNvSpPr/>
            <p:nvPr/>
          </p:nvSpPr>
          <p:spPr>
            <a:xfrm>
              <a:off x="5418200"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3" name="Google Shape;8203;p135"/>
            <p:cNvSpPr/>
            <p:nvPr/>
          </p:nvSpPr>
          <p:spPr>
            <a:xfrm>
              <a:off x="5418200" y="1266550"/>
              <a:ext cx="62425" cy="53450"/>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4" name="Google Shape;8204;p135"/>
            <p:cNvSpPr/>
            <p:nvPr/>
          </p:nvSpPr>
          <p:spPr>
            <a:xfrm>
              <a:off x="5418200" y="11905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5" name="Google Shape;8205;p135"/>
            <p:cNvSpPr/>
            <p:nvPr/>
          </p:nvSpPr>
          <p:spPr>
            <a:xfrm>
              <a:off x="5341975"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6" name="Google Shape;8206;p135"/>
            <p:cNvSpPr/>
            <p:nvPr/>
          </p:nvSpPr>
          <p:spPr>
            <a:xfrm>
              <a:off x="5341975"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7" name="Google Shape;8207;p135"/>
            <p:cNvSpPr/>
            <p:nvPr/>
          </p:nvSpPr>
          <p:spPr>
            <a:xfrm>
              <a:off x="5265775" y="2790200"/>
              <a:ext cx="62200" cy="5335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8" name="Google Shape;8208;p135"/>
            <p:cNvSpPr/>
            <p:nvPr/>
          </p:nvSpPr>
          <p:spPr>
            <a:xfrm>
              <a:off x="5265775" y="2714000"/>
              <a:ext cx="62200" cy="5335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9" name="Google Shape;8209;p135"/>
            <p:cNvSpPr/>
            <p:nvPr/>
          </p:nvSpPr>
          <p:spPr>
            <a:xfrm>
              <a:off x="5265775" y="1266550"/>
              <a:ext cx="62200" cy="53450"/>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0" name="Google Shape;8210;p135"/>
            <p:cNvSpPr/>
            <p:nvPr/>
          </p:nvSpPr>
          <p:spPr>
            <a:xfrm>
              <a:off x="5189550"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1" name="Google Shape;8211;p135"/>
            <p:cNvSpPr/>
            <p:nvPr/>
          </p:nvSpPr>
          <p:spPr>
            <a:xfrm>
              <a:off x="5189550" y="2790200"/>
              <a:ext cx="62225" cy="5335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2" name="Google Shape;8212;p135"/>
            <p:cNvSpPr/>
            <p:nvPr/>
          </p:nvSpPr>
          <p:spPr>
            <a:xfrm>
              <a:off x="5189550" y="1342750"/>
              <a:ext cx="62225" cy="5335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3" name="Google Shape;8213;p135"/>
            <p:cNvSpPr/>
            <p:nvPr/>
          </p:nvSpPr>
          <p:spPr>
            <a:xfrm>
              <a:off x="5113350" y="3094850"/>
              <a:ext cx="62400" cy="5335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4" name="Google Shape;8214;p135"/>
            <p:cNvSpPr/>
            <p:nvPr/>
          </p:nvSpPr>
          <p:spPr>
            <a:xfrm>
              <a:off x="5113350" y="3018650"/>
              <a:ext cx="62400" cy="53425"/>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5" name="Google Shape;8215;p135"/>
            <p:cNvSpPr/>
            <p:nvPr/>
          </p:nvSpPr>
          <p:spPr>
            <a:xfrm>
              <a:off x="5113350" y="2942425"/>
              <a:ext cx="62400" cy="53450"/>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6" name="Google Shape;8216;p135"/>
            <p:cNvSpPr/>
            <p:nvPr/>
          </p:nvSpPr>
          <p:spPr>
            <a:xfrm>
              <a:off x="5113350" y="2866425"/>
              <a:ext cx="62400" cy="53275"/>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7" name="Google Shape;8217;p135"/>
            <p:cNvSpPr/>
            <p:nvPr/>
          </p:nvSpPr>
          <p:spPr>
            <a:xfrm>
              <a:off x="5113350" y="2790200"/>
              <a:ext cx="62400" cy="5335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8" name="Google Shape;8218;p135"/>
            <p:cNvSpPr/>
            <p:nvPr/>
          </p:nvSpPr>
          <p:spPr>
            <a:xfrm>
              <a:off x="5113350" y="2714000"/>
              <a:ext cx="62400" cy="5335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9" name="Google Shape;8219;p135"/>
            <p:cNvSpPr/>
            <p:nvPr/>
          </p:nvSpPr>
          <p:spPr>
            <a:xfrm>
              <a:off x="5113350" y="141897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0" name="Google Shape;8220;p135"/>
            <p:cNvSpPr/>
            <p:nvPr/>
          </p:nvSpPr>
          <p:spPr>
            <a:xfrm>
              <a:off x="5113350" y="134275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1" name="Google Shape;8221;p135"/>
            <p:cNvSpPr/>
            <p:nvPr/>
          </p:nvSpPr>
          <p:spPr>
            <a:xfrm>
              <a:off x="50373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2" name="Google Shape;8222;p135"/>
            <p:cNvSpPr/>
            <p:nvPr/>
          </p:nvSpPr>
          <p:spPr>
            <a:xfrm>
              <a:off x="503732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3" name="Google Shape;8223;p135"/>
            <p:cNvSpPr/>
            <p:nvPr/>
          </p:nvSpPr>
          <p:spPr>
            <a:xfrm>
              <a:off x="5037325" y="286642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4" name="Google Shape;8224;p135"/>
            <p:cNvSpPr/>
            <p:nvPr/>
          </p:nvSpPr>
          <p:spPr>
            <a:xfrm>
              <a:off x="50373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5" name="Google Shape;8225;p135"/>
            <p:cNvSpPr/>
            <p:nvPr/>
          </p:nvSpPr>
          <p:spPr>
            <a:xfrm>
              <a:off x="50373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6" name="Google Shape;8226;p135"/>
            <p:cNvSpPr/>
            <p:nvPr/>
          </p:nvSpPr>
          <p:spPr>
            <a:xfrm>
              <a:off x="5037325"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7" name="Google Shape;8227;p135"/>
            <p:cNvSpPr/>
            <p:nvPr/>
          </p:nvSpPr>
          <p:spPr>
            <a:xfrm>
              <a:off x="50373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8" name="Google Shape;8228;p135"/>
            <p:cNvSpPr/>
            <p:nvPr/>
          </p:nvSpPr>
          <p:spPr>
            <a:xfrm>
              <a:off x="4961125"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9" name="Google Shape;8229;p135"/>
            <p:cNvSpPr/>
            <p:nvPr/>
          </p:nvSpPr>
          <p:spPr>
            <a:xfrm>
              <a:off x="49611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0" name="Google Shape;8230;p135"/>
            <p:cNvSpPr/>
            <p:nvPr/>
          </p:nvSpPr>
          <p:spPr>
            <a:xfrm>
              <a:off x="49611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1" name="Google Shape;8231;p135"/>
            <p:cNvSpPr/>
            <p:nvPr/>
          </p:nvSpPr>
          <p:spPr>
            <a:xfrm>
              <a:off x="49611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2" name="Google Shape;8232;p135"/>
            <p:cNvSpPr/>
            <p:nvPr/>
          </p:nvSpPr>
          <p:spPr>
            <a:xfrm>
              <a:off x="49611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3" name="Google Shape;8233;p135"/>
            <p:cNvSpPr/>
            <p:nvPr/>
          </p:nvSpPr>
          <p:spPr>
            <a:xfrm>
              <a:off x="49611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4" name="Google Shape;8234;p135"/>
            <p:cNvSpPr/>
            <p:nvPr/>
          </p:nvSpPr>
          <p:spPr>
            <a:xfrm>
              <a:off x="4884900" y="2637775"/>
              <a:ext cx="62225" cy="53450"/>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5" name="Google Shape;8235;p135"/>
            <p:cNvSpPr/>
            <p:nvPr/>
          </p:nvSpPr>
          <p:spPr>
            <a:xfrm>
              <a:off x="48849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6" name="Google Shape;8236;p135"/>
            <p:cNvSpPr/>
            <p:nvPr/>
          </p:nvSpPr>
          <p:spPr>
            <a:xfrm>
              <a:off x="48849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7" name="Google Shape;8237;p135"/>
            <p:cNvSpPr/>
            <p:nvPr/>
          </p:nvSpPr>
          <p:spPr>
            <a:xfrm>
              <a:off x="488490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8" name="Google Shape;8238;p135"/>
            <p:cNvSpPr/>
            <p:nvPr/>
          </p:nvSpPr>
          <p:spPr>
            <a:xfrm>
              <a:off x="4808700" y="2637775"/>
              <a:ext cx="62400" cy="53450"/>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9" name="Google Shape;8239;p135"/>
            <p:cNvSpPr/>
            <p:nvPr/>
          </p:nvSpPr>
          <p:spPr>
            <a:xfrm>
              <a:off x="4808700" y="2561575"/>
              <a:ext cx="62400" cy="53425"/>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0" name="Google Shape;8240;p135"/>
            <p:cNvSpPr/>
            <p:nvPr/>
          </p:nvSpPr>
          <p:spPr>
            <a:xfrm>
              <a:off x="4808700" y="141897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1" name="Google Shape;8241;p135"/>
            <p:cNvSpPr/>
            <p:nvPr/>
          </p:nvSpPr>
          <p:spPr>
            <a:xfrm>
              <a:off x="48087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2" name="Google Shape;8242;p135"/>
            <p:cNvSpPr/>
            <p:nvPr/>
          </p:nvSpPr>
          <p:spPr>
            <a:xfrm>
              <a:off x="4808700" y="11905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3" name="Google Shape;8243;p135"/>
            <p:cNvSpPr/>
            <p:nvPr/>
          </p:nvSpPr>
          <p:spPr>
            <a:xfrm>
              <a:off x="4808700" y="1038125"/>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4" name="Google Shape;8244;p135"/>
            <p:cNvSpPr/>
            <p:nvPr/>
          </p:nvSpPr>
          <p:spPr>
            <a:xfrm>
              <a:off x="4732475" y="27902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5" name="Google Shape;8245;p135"/>
            <p:cNvSpPr/>
            <p:nvPr/>
          </p:nvSpPr>
          <p:spPr>
            <a:xfrm>
              <a:off x="4732475" y="2714000"/>
              <a:ext cx="62425" cy="5335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6" name="Google Shape;8246;p135"/>
            <p:cNvSpPr/>
            <p:nvPr/>
          </p:nvSpPr>
          <p:spPr>
            <a:xfrm>
              <a:off x="4732475" y="2561575"/>
              <a:ext cx="62425" cy="53425"/>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7" name="Google Shape;8247;p135"/>
            <p:cNvSpPr/>
            <p:nvPr/>
          </p:nvSpPr>
          <p:spPr>
            <a:xfrm>
              <a:off x="473247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8" name="Google Shape;8248;p135"/>
            <p:cNvSpPr/>
            <p:nvPr/>
          </p:nvSpPr>
          <p:spPr>
            <a:xfrm>
              <a:off x="4732475" y="11905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9" name="Google Shape;8249;p135"/>
            <p:cNvSpPr/>
            <p:nvPr/>
          </p:nvSpPr>
          <p:spPr>
            <a:xfrm>
              <a:off x="4656475" y="2866425"/>
              <a:ext cx="62200" cy="53275"/>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0" name="Google Shape;8250;p135"/>
            <p:cNvSpPr/>
            <p:nvPr/>
          </p:nvSpPr>
          <p:spPr>
            <a:xfrm>
              <a:off x="4656475" y="27902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1" name="Google Shape;8251;p135"/>
            <p:cNvSpPr/>
            <p:nvPr/>
          </p:nvSpPr>
          <p:spPr>
            <a:xfrm>
              <a:off x="4656475" y="271400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2" name="Google Shape;8252;p135"/>
            <p:cNvSpPr/>
            <p:nvPr/>
          </p:nvSpPr>
          <p:spPr>
            <a:xfrm>
              <a:off x="4656475" y="2485550"/>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3" name="Google Shape;8253;p135"/>
            <p:cNvSpPr/>
            <p:nvPr/>
          </p:nvSpPr>
          <p:spPr>
            <a:xfrm>
              <a:off x="465647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4" name="Google Shape;8254;p135"/>
            <p:cNvSpPr/>
            <p:nvPr/>
          </p:nvSpPr>
          <p:spPr>
            <a:xfrm>
              <a:off x="465647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5" name="Google Shape;8255;p135"/>
            <p:cNvSpPr/>
            <p:nvPr/>
          </p:nvSpPr>
          <p:spPr>
            <a:xfrm>
              <a:off x="46564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6" name="Google Shape;8256;p135"/>
            <p:cNvSpPr/>
            <p:nvPr/>
          </p:nvSpPr>
          <p:spPr>
            <a:xfrm>
              <a:off x="4656475" y="1038125"/>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7" name="Google Shape;8257;p135"/>
            <p:cNvSpPr/>
            <p:nvPr/>
          </p:nvSpPr>
          <p:spPr>
            <a:xfrm>
              <a:off x="4580250" y="29424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8" name="Google Shape;8258;p135"/>
            <p:cNvSpPr/>
            <p:nvPr/>
          </p:nvSpPr>
          <p:spPr>
            <a:xfrm>
              <a:off x="458025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9" name="Google Shape;8259;p135"/>
            <p:cNvSpPr/>
            <p:nvPr/>
          </p:nvSpPr>
          <p:spPr>
            <a:xfrm>
              <a:off x="458025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0" name="Google Shape;8260;p135"/>
            <p:cNvSpPr/>
            <p:nvPr/>
          </p:nvSpPr>
          <p:spPr>
            <a:xfrm>
              <a:off x="4580250"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1" name="Google Shape;8261;p135"/>
            <p:cNvSpPr/>
            <p:nvPr/>
          </p:nvSpPr>
          <p:spPr>
            <a:xfrm>
              <a:off x="458025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2" name="Google Shape;8262;p135"/>
            <p:cNvSpPr/>
            <p:nvPr/>
          </p:nvSpPr>
          <p:spPr>
            <a:xfrm>
              <a:off x="45802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3" name="Google Shape;8263;p135"/>
            <p:cNvSpPr/>
            <p:nvPr/>
          </p:nvSpPr>
          <p:spPr>
            <a:xfrm>
              <a:off x="45802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4" name="Google Shape;8264;p135"/>
            <p:cNvSpPr/>
            <p:nvPr/>
          </p:nvSpPr>
          <p:spPr>
            <a:xfrm>
              <a:off x="45802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5" name="Google Shape;8265;p135"/>
            <p:cNvSpPr/>
            <p:nvPr/>
          </p:nvSpPr>
          <p:spPr>
            <a:xfrm>
              <a:off x="450405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6" name="Google Shape;8266;p135"/>
            <p:cNvSpPr/>
            <p:nvPr/>
          </p:nvSpPr>
          <p:spPr>
            <a:xfrm>
              <a:off x="4504050"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7" name="Google Shape;8267;p135"/>
            <p:cNvSpPr/>
            <p:nvPr/>
          </p:nvSpPr>
          <p:spPr>
            <a:xfrm>
              <a:off x="45040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8" name="Google Shape;8268;p135"/>
            <p:cNvSpPr/>
            <p:nvPr/>
          </p:nvSpPr>
          <p:spPr>
            <a:xfrm>
              <a:off x="450405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9" name="Google Shape;8269;p135"/>
            <p:cNvSpPr/>
            <p:nvPr/>
          </p:nvSpPr>
          <p:spPr>
            <a:xfrm>
              <a:off x="45040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0" name="Google Shape;8270;p135"/>
            <p:cNvSpPr/>
            <p:nvPr/>
          </p:nvSpPr>
          <p:spPr>
            <a:xfrm>
              <a:off x="45040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1" name="Google Shape;8271;p135"/>
            <p:cNvSpPr/>
            <p:nvPr/>
          </p:nvSpPr>
          <p:spPr>
            <a:xfrm>
              <a:off x="4427825" y="2942425"/>
              <a:ext cx="62425" cy="53450"/>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2" name="Google Shape;8272;p135"/>
            <p:cNvSpPr/>
            <p:nvPr/>
          </p:nvSpPr>
          <p:spPr>
            <a:xfrm>
              <a:off x="4427825" y="2866425"/>
              <a:ext cx="62425" cy="53275"/>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3" name="Google Shape;8273;p135"/>
            <p:cNvSpPr/>
            <p:nvPr/>
          </p:nvSpPr>
          <p:spPr>
            <a:xfrm>
              <a:off x="4427825" y="2790200"/>
              <a:ext cx="62425" cy="5335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4" name="Google Shape;8274;p135"/>
            <p:cNvSpPr/>
            <p:nvPr/>
          </p:nvSpPr>
          <p:spPr>
            <a:xfrm>
              <a:off x="4427825" y="2561575"/>
              <a:ext cx="62425" cy="53425"/>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5" name="Google Shape;8275;p135"/>
            <p:cNvSpPr/>
            <p:nvPr/>
          </p:nvSpPr>
          <p:spPr>
            <a:xfrm>
              <a:off x="4427825" y="2485550"/>
              <a:ext cx="62425" cy="53300"/>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6" name="Google Shape;8276;p135"/>
            <p:cNvSpPr/>
            <p:nvPr/>
          </p:nvSpPr>
          <p:spPr>
            <a:xfrm>
              <a:off x="4427825" y="2409350"/>
              <a:ext cx="62425" cy="5335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7" name="Google Shape;8277;p135"/>
            <p:cNvSpPr/>
            <p:nvPr/>
          </p:nvSpPr>
          <p:spPr>
            <a:xfrm>
              <a:off x="435160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8" name="Google Shape;8278;p135"/>
            <p:cNvSpPr/>
            <p:nvPr/>
          </p:nvSpPr>
          <p:spPr>
            <a:xfrm>
              <a:off x="435160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9" name="Google Shape;8279;p135"/>
            <p:cNvSpPr/>
            <p:nvPr/>
          </p:nvSpPr>
          <p:spPr>
            <a:xfrm>
              <a:off x="4351600" y="2637775"/>
              <a:ext cx="62425" cy="53450"/>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0" name="Google Shape;8280;p135"/>
            <p:cNvSpPr/>
            <p:nvPr/>
          </p:nvSpPr>
          <p:spPr>
            <a:xfrm>
              <a:off x="4351600" y="2561575"/>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1" name="Google Shape;8281;p135"/>
            <p:cNvSpPr/>
            <p:nvPr/>
          </p:nvSpPr>
          <p:spPr>
            <a:xfrm>
              <a:off x="4275600" y="26377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2" name="Google Shape;8282;p135"/>
            <p:cNvSpPr/>
            <p:nvPr/>
          </p:nvSpPr>
          <p:spPr>
            <a:xfrm>
              <a:off x="42756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3" name="Google Shape;8283;p135"/>
            <p:cNvSpPr/>
            <p:nvPr/>
          </p:nvSpPr>
          <p:spPr>
            <a:xfrm>
              <a:off x="427560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4" name="Google Shape;8284;p135"/>
            <p:cNvSpPr/>
            <p:nvPr/>
          </p:nvSpPr>
          <p:spPr>
            <a:xfrm>
              <a:off x="42756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5" name="Google Shape;8285;p135"/>
            <p:cNvSpPr/>
            <p:nvPr/>
          </p:nvSpPr>
          <p:spPr>
            <a:xfrm>
              <a:off x="42756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6" name="Google Shape;8286;p135"/>
            <p:cNvSpPr/>
            <p:nvPr/>
          </p:nvSpPr>
          <p:spPr>
            <a:xfrm>
              <a:off x="4275600" y="2256925"/>
              <a:ext cx="62350" cy="53425"/>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7" name="Google Shape;8287;p135"/>
            <p:cNvSpPr/>
            <p:nvPr/>
          </p:nvSpPr>
          <p:spPr>
            <a:xfrm>
              <a:off x="419940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8" name="Google Shape;8288;p135"/>
            <p:cNvSpPr/>
            <p:nvPr/>
          </p:nvSpPr>
          <p:spPr>
            <a:xfrm>
              <a:off x="41994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9" name="Google Shape;8289;p135"/>
            <p:cNvSpPr/>
            <p:nvPr/>
          </p:nvSpPr>
          <p:spPr>
            <a:xfrm>
              <a:off x="419940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0" name="Google Shape;8290;p135"/>
            <p:cNvSpPr/>
            <p:nvPr/>
          </p:nvSpPr>
          <p:spPr>
            <a:xfrm>
              <a:off x="4123175" y="23331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1" name="Google Shape;8291;p135"/>
            <p:cNvSpPr/>
            <p:nvPr/>
          </p:nvSpPr>
          <p:spPr>
            <a:xfrm>
              <a:off x="4123175" y="2256925"/>
              <a:ext cx="62350" cy="53425"/>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2" name="Google Shape;8292;p135"/>
          <p:cNvGrpSpPr/>
          <p:nvPr/>
        </p:nvGrpSpPr>
        <p:grpSpPr>
          <a:xfrm>
            <a:off x="5857556" y="1206552"/>
            <a:ext cx="2590840" cy="1380235"/>
            <a:chOff x="233350" y="949250"/>
            <a:chExt cx="7137300" cy="3802300"/>
          </a:xfrm>
        </p:grpSpPr>
        <p:sp>
          <p:nvSpPr>
            <p:cNvPr id="8293" name="Google Shape;8293;p135"/>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4" name="Google Shape;8294;p135"/>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5" name="Google Shape;8295;p135"/>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6" name="Google Shape;8296;p135"/>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7" name="Google Shape;8297;p135"/>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8" name="Google Shape;8298;p135"/>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9" name="Google Shape;8299;p135"/>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0" name="Google Shape;8300;p135"/>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1" name="Google Shape;8301;p135"/>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2" name="Google Shape;8302;p135"/>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3" name="Google Shape;8303;p135"/>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4" name="Google Shape;8304;p135"/>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5" name="Google Shape;8305;p135"/>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6" name="Google Shape;8306;p135"/>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7" name="Google Shape;8307;p135"/>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8" name="Google Shape;8308;p135"/>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9" name="Google Shape;8309;p135"/>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0" name="Google Shape;8310;p135"/>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1" name="Google Shape;8311;p135"/>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2" name="Google Shape;8312;p135"/>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3" name="Google Shape;8313;p135"/>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4" name="Google Shape;8314;p135"/>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5" name="Google Shape;8315;p135"/>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6" name="Google Shape;8316;p135"/>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7" name="Google Shape;8317;p135"/>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8" name="Google Shape;8318;p135"/>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9" name="Google Shape;8319;p135"/>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0" name="Google Shape;8320;p135"/>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1" name="Google Shape;8321;p135"/>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2" name="Google Shape;8322;p135"/>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3" name="Google Shape;8323;p135"/>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4" name="Google Shape;8324;p135"/>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5" name="Google Shape;8325;p135"/>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6" name="Google Shape;8326;p135"/>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7" name="Google Shape;8327;p135"/>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8" name="Google Shape;8328;p135"/>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9" name="Google Shape;8329;p135"/>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0" name="Google Shape;8330;p135"/>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1" name="Google Shape;8331;p135"/>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2" name="Google Shape;8332;p135"/>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3" name="Google Shape;8333;p135"/>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4" name="Google Shape;8334;p135"/>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5" name="Google Shape;8335;p135"/>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6" name="Google Shape;8336;p135"/>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7" name="Google Shape;8337;p135"/>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8" name="Google Shape;8338;p135"/>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9" name="Google Shape;8339;p135"/>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0" name="Google Shape;8340;p135"/>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1" name="Google Shape;8341;p135"/>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2" name="Google Shape;8342;p135"/>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3" name="Google Shape;8343;p135"/>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4" name="Google Shape;8344;p135"/>
          <p:cNvGrpSpPr/>
          <p:nvPr/>
        </p:nvGrpSpPr>
        <p:grpSpPr>
          <a:xfrm>
            <a:off x="7671985" y="3251325"/>
            <a:ext cx="104231" cy="320340"/>
            <a:chOff x="7564426" y="3224343"/>
            <a:chExt cx="119985" cy="368801"/>
          </a:xfrm>
        </p:grpSpPr>
        <p:sp>
          <p:nvSpPr>
            <p:cNvPr id="8345" name="Google Shape;8345;p135"/>
            <p:cNvSpPr/>
            <p:nvPr/>
          </p:nvSpPr>
          <p:spPr>
            <a:xfrm>
              <a:off x="7564426" y="3224379"/>
              <a:ext cx="119985" cy="368765"/>
            </a:xfrm>
            <a:custGeom>
              <a:avLst/>
              <a:gdLst/>
              <a:ahLst/>
              <a:cxnLst/>
              <a:rect l="l" t="t" r="r" b="b"/>
              <a:pathLst>
                <a:path w="13196" h="40557" extrusionOk="0">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6" name="Google Shape;8346;p135"/>
            <p:cNvSpPr/>
            <p:nvPr/>
          </p:nvSpPr>
          <p:spPr>
            <a:xfrm>
              <a:off x="7564426" y="3224343"/>
              <a:ext cx="119985" cy="368801"/>
            </a:xfrm>
            <a:custGeom>
              <a:avLst/>
              <a:gdLst/>
              <a:ahLst/>
              <a:cxnLst/>
              <a:rect l="l" t="t" r="r" b="b"/>
              <a:pathLst>
                <a:path w="13196" h="40561" extrusionOk="0">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7" name="Google Shape;8347;p135"/>
          <p:cNvGrpSpPr/>
          <p:nvPr/>
        </p:nvGrpSpPr>
        <p:grpSpPr>
          <a:xfrm>
            <a:off x="7371473" y="3245427"/>
            <a:ext cx="189489" cy="332132"/>
            <a:chOff x="8370831" y="3202002"/>
            <a:chExt cx="218129" cy="382376"/>
          </a:xfrm>
        </p:grpSpPr>
        <p:sp>
          <p:nvSpPr>
            <p:cNvPr id="8348" name="Google Shape;8348;p135"/>
            <p:cNvSpPr/>
            <p:nvPr/>
          </p:nvSpPr>
          <p:spPr>
            <a:xfrm>
              <a:off x="8370831" y="3202002"/>
              <a:ext cx="218129" cy="382376"/>
            </a:xfrm>
            <a:custGeom>
              <a:avLst/>
              <a:gdLst/>
              <a:ahLst/>
              <a:cxnLst/>
              <a:rect l="l" t="t" r="r" b="b"/>
              <a:pathLst>
                <a:path w="23990" h="42054" extrusionOk="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9" name="Google Shape;8349;p135"/>
            <p:cNvSpPr/>
            <p:nvPr/>
          </p:nvSpPr>
          <p:spPr>
            <a:xfrm>
              <a:off x="8397745" y="3226607"/>
              <a:ext cx="164347" cy="152181"/>
            </a:xfrm>
            <a:custGeom>
              <a:avLst/>
              <a:gdLst/>
              <a:ahLst/>
              <a:cxnLst/>
              <a:rect l="l" t="t" r="r" b="b"/>
              <a:pathLst>
                <a:path w="18075" h="16737" extrusionOk="0">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0" name="Google Shape;8350;p135"/>
          <p:cNvGrpSpPr/>
          <p:nvPr/>
        </p:nvGrpSpPr>
        <p:grpSpPr>
          <a:xfrm>
            <a:off x="8094863" y="3656559"/>
            <a:ext cx="309429" cy="267000"/>
            <a:chOff x="6742064" y="3750480"/>
            <a:chExt cx="399315" cy="344560"/>
          </a:xfrm>
        </p:grpSpPr>
        <p:sp>
          <p:nvSpPr>
            <p:cNvPr id="8351" name="Google Shape;8351;p135"/>
            <p:cNvSpPr/>
            <p:nvPr/>
          </p:nvSpPr>
          <p:spPr>
            <a:xfrm>
              <a:off x="6742064" y="3750480"/>
              <a:ext cx="399315" cy="344560"/>
            </a:xfrm>
            <a:custGeom>
              <a:avLst/>
              <a:gdLst/>
              <a:ahLst/>
              <a:cxnLst/>
              <a:rect l="l" t="t" r="r" b="b"/>
              <a:pathLst>
                <a:path w="43917" h="37895" extrusionOk="0">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2" name="Google Shape;8352;p135"/>
            <p:cNvSpPr/>
            <p:nvPr/>
          </p:nvSpPr>
          <p:spPr>
            <a:xfrm>
              <a:off x="6764168" y="3772584"/>
              <a:ext cx="355108" cy="176549"/>
            </a:xfrm>
            <a:custGeom>
              <a:avLst/>
              <a:gdLst/>
              <a:ahLst/>
              <a:cxnLst/>
              <a:rect l="l" t="t" r="r" b="b"/>
              <a:pathLst>
                <a:path w="39055" h="19417" extrusionOk="0">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3" name="Google Shape;8353;p135"/>
          <p:cNvGrpSpPr/>
          <p:nvPr/>
        </p:nvGrpSpPr>
        <p:grpSpPr>
          <a:xfrm>
            <a:off x="7633882" y="4007606"/>
            <a:ext cx="180437" cy="281608"/>
            <a:chOff x="7248525" y="3739696"/>
            <a:chExt cx="230531" cy="359790"/>
          </a:xfrm>
        </p:grpSpPr>
        <p:sp>
          <p:nvSpPr>
            <p:cNvPr id="8354" name="Google Shape;8354;p135"/>
            <p:cNvSpPr/>
            <p:nvPr/>
          </p:nvSpPr>
          <p:spPr>
            <a:xfrm>
              <a:off x="7248525" y="3739696"/>
              <a:ext cx="230531" cy="359790"/>
            </a:xfrm>
            <a:custGeom>
              <a:avLst/>
              <a:gdLst/>
              <a:ahLst/>
              <a:cxnLst/>
              <a:rect l="l" t="t" r="r" b="b"/>
              <a:pathLst>
                <a:path w="25354" h="39570" extrusionOk="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5" name="Google Shape;8355;p135"/>
            <p:cNvSpPr/>
            <p:nvPr/>
          </p:nvSpPr>
          <p:spPr>
            <a:xfrm>
              <a:off x="7271639" y="3762810"/>
              <a:ext cx="184350" cy="184387"/>
            </a:xfrm>
            <a:custGeom>
              <a:avLst/>
              <a:gdLst/>
              <a:ahLst/>
              <a:cxnLst/>
              <a:rect l="l" t="t" r="r" b="b"/>
              <a:pathLst>
                <a:path w="20275" h="20279" extrusionOk="0">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6" name="Google Shape;8356;p135"/>
          <p:cNvGrpSpPr/>
          <p:nvPr/>
        </p:nvGrpSpPr>
        <p:grpSpPr>
          <a:xfrm>
            <a:off x="7879801" y="3650830"/>
            <a:ext cx="162896" cy="278710"/>
            <a:chOff x="7601242" y="3729267"/>
            <a:chExt cx="222566" cy="380803"/>
          </a:xfrm>
        </p:grpSpPr>
        <p:sp>
          <p:nvSpPr>
            <p:cNvPr id="8357" name="Google Shape;8357;p135"/>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8" name="Google Shape;8358;p135"/>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59" name="Google Shape;8359;p135"/>
          <p:cNvSpPr/>
          <p:nvPr/>
        </p:nvSpPr>
        <p:spPr>
          <a:xfrm>
            <a:off x="7845827" y="3263187"/>
            <a:ext cx="230844" cy="296575"/>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60" name="Google Shape;8360;p135"/>
          <p:cNvGrpSpPr/>
          <p:nvPr/>
        </p:nvGrpSpPr>
        <p:grpSpPr>
          <a:xfrm>
            <a:off x="7369446" y="3651971"/>
            <a:ext cx="193543" cy="275990"/>
            <a:chOff x="8304647" y="3738687"/>
            <a:chExt cx="225076" cy="320956"/>
          </a:xfrm>
        </p:grpSpPr>
        <p:sp>
          <p:nvSpPr>
            <p:cNvPr id="8361" name="Google Shape;8361;p135"/>
            <p:cNvSpPr/>
            <p:nvPr/>
          </p:nvSpPr>
          <p:spPr>
            <a:xfrm>
              <a:off x="8335725"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2" name="Google Shape;8362;p135"/>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3" name="Google Shape;8363;p135"/>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4" name="Google Shape;8364;p135"/>
          <p:cNvGrpSpPr/>
          <p:nvPr/>
        </p:nvGrpSpPr>
        <p:grpSpPr>
          <a:xfrm>
            <a:off x="7641939" y="3651971"/>
            <a:ext cx="178492" cy="275990"/>
            <a:chOff x="8615101" y="3738687"/>
            <a:chExt cx="207573" cy="320956"/>
          </a:xfrm>
        </p:grpSpPr>
        <p:sp>
          <p:nvSpPr>
            <p:cNvPr id="8365" name="Google Shape;8365;p135"/>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6" name="Google Shape;8366;p135"/>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7" name="Google Shape;8367;p135"/>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68" name="Google Shape;8368;p135"/>
          <p:cNvSpPr/>
          <p:nvPr/>
        </p:nvSpPr>
        <p:spPr>
          <a:xfrm>
            <a:off x="8138379" y="3241854"/>
            <a:ext cx="222397" cy="288694"/>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69" name="Google Shape;8369;p135"/>
          <p:cNvGrpSpPr/>
          <p:nvPr/>
        </p:nvGrpSpPr>
        <p:grpSpPr>
          <a:xfrm>
            <a:off x="6036644" y="3773459"/>
            <a:ext cx="557670" cy="511283"/>
            <a:chOff x="6015419" y="3716859"/>
            <a:chExt cx="557671" cy="511283"/>
          </a:xfrm>
        </p:grpSpPr>
        <p:sp>
          <p:nvSpPr>
            <p:cNvPr id="8370" name="Google Shape;8370;p135"/>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71" name="Google Shape;8371;p135"/>
            <p:cNvGrpSpPr/>
            <p:nvPr/>
          </p:nvGrpSpPr>
          <p:grpSpPr>
            <a:xfrm>
              <a:off x="6036094" y="3716980"/>
              <a:ext cx="529860" cy="510468"/>
              <a:chOff x="6036094" y="3716980"/>
              <a:chExt cx="529860" cy="510468"/>
            </a:xfrm>
          </p:grpSpPr>
          <p:sp>
            <p:nvSpPr>
              <p:cNvPr id="8372" name="Google Shape;8372;p135"/>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3" name="Google Shape;8373;p135"/>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4" name="Google Shape;8374;p135"/>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5" name="Google Shape;8375;p135"/>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6" name="Google Shape;8376;p135"/>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7" name="Google Shape;8377;p135"/>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8" name="Google Shape;8378;p135"/>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9" name="Google Shape;8379;p135"/>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0" name="Google Shape;8380;p135"/>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1" name="Google Shape;8381;p135"/>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382" name="Google Shape;8382;p135"/>
          <p:cNvGrpSpPr/>
          <p:nvPr/>
        </p:nvGrpSpPr>
        <p:grpSpPr>
          <a:xfrm>
            <a:off x="6665529" y="3130228"/>
            <a:ext cx="576302" cy="511871"/>
            <a:chOff x="6644304" y="3073628"/>
            <a:chExt cx="576302" cy="511871"/>
          </a:xfrm>
        </p:grpSpPr>
        <p:sp>
          <p:nvSpPr>
            <p:cNvPr id="8383" name="Google Shape;8383;p135"/>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84" name="Google Shape;8384;p135"/>
            <p:cNvGrpSpPr/>
            <p:nvPr/>
          </p:nvGrpSpPr>
          <p:grpSpPr>
            <a:xfrm>
              <a:off x="6712169" y="3085440"/>
              <a:ext cx="481622" cy="494913"/>
              <a:chOff x="6712169" y="3085440"/>
              <a:chExt cx="481622" cy="494913"/>
            </a:xfrm>
          </p:grpSpPr>
          <p:sp>
            <p:nvSpPr>
              <p:cNvPr id="8385" name="Google Shape;8385;p135"/>
              <p:cNvSpPr/>
              <p:nvPr/>
            </p:nvSpPr>
            <p:spPr>
              <a:xfrm>
                <a:off x="6712169" y="3085440"/>
                <a:ext cx="238757" cy="315615"/>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6" name="Google Shape;8386;p135"/>
              <p:cNvSpPr/>
              <p:nvPr/>
            </p:nvSpPr>
            <p:spPr>
              <a:xfrm>
                <a:off x="6913100" y="3367694"/>
                <a:ext cx="190537" cy="212659"/>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7" name="Google Shape;8387;p135"/>
              <p:cNvSpPr/>
              <p:nvPr/>
            </p:nvSpPr>
            <p:spPr>
              <a:xfrm>
                <a:off x="7135734" y="3186037"/>
                <a:ext cx="58058" cy="152383"/>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8" name="Google Shape;8388;p135"/>
              <p:cNvSpPr/>
              <p:nvPr/>
            </p:nvSpPr>
            <p:spPr>
              <a:xfrm>
                <a:off x="6870416" y="3332822"/>
                <a:ext cx="47510" cy="1168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9" name="Google Shape;8389;p135"/>
              <p:cNvSpPr/>
              <p:nvPr/>
            </p:nvSpPr>
            <p:spPr>
              <a:xfrm>
                <a:off x="6925590" y="3336277"/>
                <a:ext cx="38094" cy="14228"/>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90" name="Google Shape;8390;p135"/>
            <p:cNvSpPr/>
            <p:nvPr/>
          </p:nvSpPr>
          <p:spPr>
            <a:xfrm>
              <a:off x="6867451" y="3073651"/>
              <a:ext cx="102383" cy="56919"/>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1" name="Google Shape;8391;p135"/>
            <p:cNvSpPr/>
            <p:nvPr/>
          </p:nvSpPr>
          <p:spPr>
            <a:xfrm>
              <a:off x="7069097" y="3119476"/>
              <a:ext cx="78535" cy="76898"/>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2" name="Google Shape;8392;p135"/>
            <p:cNvSpPr/>
            <p:nvPr/>
          </p:nvSpPr>
          <p:spPr>
            <a:xfrm>
              <a:off x="6946266" y="3181844"/>
              <a:ext cx="21095" cy="14742"/>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93" name="Google Shape;8393;p135"/>
          <p:cNvSpPr/>
          <p:nvPr/>
        </p:nvSpPr>
        <p:spPr>
          <a:xfrm>
            <a:off x="7009563" y="3146856"/>
            <a:ext cx="24269" cy="11004"/>
          </a:xfrm>
          <a:custGeom>
            <a:avLst/>
            <a:gdLst/>
            <a:ahLst/>
            <a:cxnLst/>
            <a:rect l="l" t="t" r="r" b="b"/>
            <a:pathLst>
              <a:path w="4206" h="1908" extrusionOk="0">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94" name="Google Shape;8394;p135"/>
          <p:cNvGrpSpPr/>
          <p:nvPr/>
        </p:nvGrpSpPr>
        <p:grpSpPr>
          <a:xfrm>
            <a:off x="6673379" y="3773223"/>
            <a:ext cx="560631" cy="511352"/>
            <a:chOff x="6652154" y="3716623"/>
            <a:chExt cx="560631" cy="511352"/>
          </a:xfrm>
        </p:grpSpPr>
        <p:sp>
          <p:nvSpPr>
            <p:cNvPr id="8395" name="Google Shape;8395;p135"/>
            <p:cNvSpPr/>
            <p:nvPr/>
          </p:nvSpPr>
          <p:spPr>
            <a:xfrm>
              <a:off x="6652154" y="3716623"/>
              <a:ext cx="560631" cy="511352"/>
            </a:xfrm>
            <a:custGeom>
              <a:avLst/>
              <a:gdLst/>
              <a:ahLst/>
              <a:cxnLst/>
              <a:rect l="l" t="t" r="r" b="b"/>
              <a:pathLst>
                <a:path w="97163" h="88661" extrusionOk="0">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96" name="Google Shape;8396;p135"/>
            <p:cNvGrpSpPr/>
            <p:nvPr/>
          </p:nvGrpSpPr>
          <p:grpSpPr>
            <a:xfrm>
              <a:off x="6669657" y="3716715"/>
              <a:ext cx="466779" cy="464290"/>
              <a:chOff x="6669657" y="3716715"/>
              <a:chExt cx="466779" cy="464290"/>
            </a:xfrm>
          </p:grpSpPr>
          <p:sp>
            <p:nvSpPr>
              <p:cNvPr id="8397" name="Google Shape;8397;p135"/>
              <p:cNvSpPr/>
              <p:nvPr/>
            </p:nvSpPr>
            <p:spPr>
              <a:xfrm>
                <a:off x="6669657" y="3716715"/>
                <a:ext cx="386382" cy="464290"/>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8" name="Google Shape;8398;p135"/>
              <p:cNvSpPr/>
              <p:nvPr/>
            </p:nvSpPr>
            <p:spPr>
              <a:xfrm>
                <a:off x="7010819" y="4061082"/>
                <a:ext cx="117645" cy="102137"/>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9" name="Google Shape;8399;p135"/>
              <p:cNvSpPr/>
              <p:nvPr/>
            </p:nvSpPr>
            <p:spPr>
              <a:xfrm>
                <a:off x="6995058" y="4000087"/>
                <a:ext cx="41059" cy="51071"/>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0" name="Google Shape;8400;p135"/>
              <p:cNvSpPr/>
              <p:nvPr/>
            </p:nvSpPr>
            <p:spPr>
              <a:xfrm>
                <a:off x="7078892" y="4018504"/>
                <a:ext cx="57544" cy="36030"/>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1" name="Google Shape;8401;p135"/>
              <p:cNvSpPr/>
              <p:nvPr/>
            </p:nvSpPr>
            <p:spPr>
              <a:xfrm>
                <a:off x="7051663" y="3806456"/>
                <a:ext cx="38503" cy="70819"/>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2" name="Google Shape;8402;p135"/>
              <p:cNvSpPr/>
              <p:nvPr/>
            </p:nvSpPr>
            <p:spPr>
              <a:xfrm>
                <a:off x="6984824" y="4061618"/>
                <a:ext cx="42081" cy="8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3" name="Google Shape;8403;p135"/>
              <p:cNvSpPr/>
              <p:nvPr/>
            </p:nvSpPr>
            <p:spPr>
              <a:xfrm>
                <a:off x="7035181" y="4030478"/>
                <a:ext cx="15469" cy="21703"/>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4" name="Google Shape;8404;p135"/>
              <p:cNvSpPr/>
              <p:nvPr/>
            </p:nvSpPr>
            <p:spPr>
              <a:xfrm>
                <a:off x="7045011" y="3983609"/>
                <a:ext cx="19047" cy="181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5" name="Google Shape;8405;p135"/>
              <p:cNvSpPr/>
              <p:nvPr/>
            </p:nvSpPr>
            <p:spPr>
              <a:xfrm>
                <a:off x="7034362" y="3943182"/>
                <a:ext cx="9734" cy="24570"/>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6" name="Google Shape;8406;p135"/>
              <p:cNvSpPr/>
              <p:nvPr/>
            </p:nvSpPr>
            <p:spPr>
              <a:xfrm>
                <a:off x="6724214" y="4015234"/>
                <a:ext cx="1131" cy="513"/>
              </a:xfrm>
              <a:custGeom>
                <a:avLst/>
                <a:gdLst/>
                <a:ahLst/>
                <a:cxnLst/>
                <a:rect l="l" t="t" r="r" b="b"/>
                <a:pathLst>
                  <a:path w="196" h="89" extrusionOk="0">
                    <a:moveTo>
                      <a:pt x="196" y="0"/>
                    </a:moveTo>
                    <a:lnTo>
                      <a:pt x="1" y="89"/>
                    </a:lnTo>
                    <a:lnTo>
                      <a:pt x="1" y="89"/>
                    </a:lnTo>
                    <a:lnTo>
                      <a:pt x="196" y="18"/>
                    </a:lnTo>
                    <a:lnTo>
                      <a:pt x="196"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7" name="Google Shape;8407;p135"/>
              <p:cNvSpPr/>
              <p:nvPr/>
            </p:nvSpPr>
            <p:spPr>
              <a:xfrm>
                <a:off x="7071623" y="3755083"/>
                <a:ext cx="16589" cy="16380"/>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8" name="Google Shape;8408;p135"/>
              <p:cNvSpPr/>
              <p:nvPr/>
            </p:nvSpPr>
            <p:spPr>
              <a:xfrm>
                <a:off x="6722575" y="4015741"/>
                <a:ext cx="1541" cy="727"/>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9" name="Google Shape;8409;p135"/>
              <p:cNvSpPr/>
              <p:nvPr/>
            </p:nvSpPr>
            <p:spPr>
              <a:xfrm>
                <a:off x="6772321" y="4116142"/>
                <a:ext cx="30927" cy="46769"/>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410" name="Google Shape;8410;p135"/>
          <p:cNvGrpSpPr/>
          <p:nvPr/>
        </p:nvGrpSpPr>
        <p:grpSpPr>
          <a:xfrm>
            <a:off x="7867470" y="4054631"/>
            <a:ext cx="187557" cy="187557"/>
            <a:chOff x="8565775" y="671075"/>
            <a:chExt cx="441000" cy="441000"/>
          </a:xfrm>
        </p:grpSpPr>
        <p:sp>
          <p:nvSpPr>
            <p:cNvPr id="8411" name="Google Shape;8411;p135"/>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2" name="Google Shape;8412;p135"/>
            <p:cNvSpPr/>
            <p:nvPr/>
          </p:nvSpPr>
          <p:spPr>
            <a:xfrm>
              <a:off x="8706625" y="811925"/>
              <a:ext cx="159300" cy="159300"/>
            </a:xfrm>
            <a:prstGeom prst="ellipse">
              <a:avLst/>
            </a:pr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13" name="Google Shape;8413;p135"/>
          <p:cNvSpPr/>
          <p:nvPr/>
        </p:nvSpPr>
        <p:spPr>
          <a:xfrm>
            <a:off x="8168685" y="4050552"/>
            <a:ext cx="193683" cy="195716"/>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4" name="Google Shape;8414;p135"/>
          <p:cNvSpPr/>
          <p:nvPr/>
        </p:nvSpPr>
        <p:spPr>
          <a:xfrm flipH="1">
            <a:off x="7376923" y="4017007"/>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15" name="Google Shape;8415;p135"/>
          <p:cNvGrpSpPr/>
          <p:nvPr/>
        </p:nvGrpSpPr>
        <p:grpSpPr>
          <a:xfrm>
            <a:off x="6021325" y="3132850"/>
            <a:ext cx="587871" cy="512373"/>
            <a:chOff x="6000100" y="3076250"/>
            <a:chExt cx="587871" cy="512373"/>
          </a:xfrm>
        </p:grpSpPr>
        <p:sp>
          <p:nvSpPr>
            <p:cNvPr id="8416" name="Google Shape;8416;p135"/>
            <p:cNvSpPr/>
            <p:nvPr/>
          </p:nvSpPr>
          <p:spPr>
            <a:xfrm>
              <a:off x="6000100" y="3076250"/>
              <a:ext cx="587871" cy="512373"/>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17" name="Google Shape;8417;p135"/>
            <p:cNvGrpSpPr/>
            <p:nvPr/>
          </p:nvGrpSpPr>
          <p:grpSpPr>
            <a:xfrm>
              <a:off x="6031360" y="3076713"/>
              <a:ext cx="539107" cy="480965"/>
              <a:chOff x="6031360" y="3076713"/>
              <a:chExt cx="539107" cy="480965"/>
            </a:xfrm>
          </p:grpSpPr>
          <p:sp>
            <p:nvSpPr>
              <p:cNvPr id="8418" name="Google Shape;8418;p135"/>
              <p:cNvSpPr/>
              <p:nvPr/>
            </p:nvSpPr>
            <p:spPr>
              <a:xfrm>
                <a:off x="6160232" y="3107767"/>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9" name="Google Shape;8419;p135"/>
              <p:cNvSpPr/>
              <p:nvPr/>
            </p:nvSpPr>
            <p:spPr>
              <a:xfrm>
                <a:off x="6031360" y="3319580"/>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0" name="Google Shape;8420;p135"/>
              <p:cNvSpPr/>
              <p:nvPr/>
            </p:nvSpPr>
            <p:spPr>
              <a:xfrm>
                <a:off x="6189159" y="3076713"/>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1" name="Google Shape;8421;p135"/>
              <p:cNvSpPr/>
              <p:nvPr/>
            </p:nvSpPr>
            <p:spPr>
              <a:xfrm>
                <a:off x="6350006" y="3503923"/>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2" name="Google Shape;8422;p135"/>
              <p:cNvSpPr/>
              <p:nvPr/>
            </p:nvSpPr>
            <p:spPr>
              <a:xfrm>
                <a:off x="6262180" y="3141947"/>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3" name="Google Shape;8423;p135"/>
              <p:cNvSpPr/>
              <p:nvPr/>
            </p:nvSpPr>
            <p:spPr>
              <a:xfrm>
                <a:off x="6251907" y="3101042"/>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4" name="Google Shape;8424;p135"/>
              <p:cNvSpPr/>
              <p:nvPr/>
            </p:nvSpPr>
            <p:spPr>
              <a:xfrm>
                <a:off x="6250613" y="3155645"/>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425" name="Google Shape;8425;p135"/>
          <p:cNvGrpSpPr/>
          <p:nvPr/>
        </p:nvGrpSpPr>
        <p:grpSpPr>
          <a:xfrm>
            <a:off x="3597785" y="3065882"/>
            <a:ext cx="2241344" cy="1330656"/>
            <a:chOff x="3597785" y="3065882"/>
            <a:chExt cx="2241344" cy="1330656"/>
          </a:xfrm>
        </p:grpSpPr>
        <p:grpSp>
          <p:nvGrpSpPr>
            <p:cNvPr id="8426" name="Google Shape;8426;p135"/>
            <p:cNvGrpSpPr/>
            <p:nvPr/>
          </p:nvGrpSpPr>
          <p:grpSpPr>
            <a:xfrm>
              <a:off x="5296908" y="3937355"/>
              <a:ext cx="143198" cy="32380"/>
              <a:chOff x="5296908" y="3937355"/>
              <a:chExt cx="143198" cy="32380"/>
            </a:xfrm>
          </p:grpSpPr>
          <p:sp>
            <p:nvSpPr>
              <p:cNvPr id="8427" name="Google Shape;8427;p135"/>
              <p:cNvSpPr/>
              <p:nvPr/>
            </p:nvSpPr>
            <p:spPr>
              <a:xfrm>
                <a:off x="5319457" y="3952794"/>
                <a:ext cx="111895" cy="8"/>
              </a:xfrm>
              <a:custGeom>
                <a:avLst/>
                <a:gdLst/>
                <a:ahLst/>
                <a:cxnLst/>
                <a:rect l="l" t="t" r="r" b="b"/>
                <a:pathLst>
                  <a:path w="14227" h="1" fill="none" extrusionOk="0">
                    <a:moveTo>
                      <a:pt x="1" y="0"/>
                    </a:moveTo>
                    <a:lnTo>
                      <a:pt x="142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28" name="Google Shape;8428;p135"/>
              <p:cNvGrpSpPr/>
              <p:nvPr/>
            </p:nvGrpSpPr>
            <p:grpSpPr>
              <a:xfrm>
                <a:off x="5402331" y="3937355"/>
                <a:ext cx="37776" cy="32380"/>
                <a:chOff x="5402331" y="3937355"/>
                <a:chExt cx="37776" cy="32380"/>
              </a:xfrm>
            </p:grpSpPr>
            <p:sp>
              <p:nvSpPr>
                <p:cNvPr id="8429" name="Google Shape;8429;p135"/>
                <p:cNvSpPr/>
                <p:nvPr/>
              </p:nvSpPr>
              <p:spPr>
                <a:xfrm>
                  <a:off x="5402331" y="3937355"/>
                  <a:ext cx="37776" cy="32380"/>
                </a:xfrm>
                <a:custGeom>
                  <a:avLst/>
                  <a:gdLst/>
                  <a:ahLst/>
                  <a:cxnLst/>
                  <a:rect l="l" t="t" r="r" b="b"/>
                  <a:pathLst>
                    <a:path w="4803" h="4117" extrusionOk="0">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0" name="Google Shape;8430;p135"/>
                <p:cNvSpPr/>
                <p:nvPr/>
              </p:nvSpPr>
              <p:spPr>
                <a:xfrm>
                  <a:off x="5415174" y="3946990"/>
                  <a:ext cx="15321" cy="13064"/>
                </a:xfrm>
                <a:custGeom>
                  <a:avLst/>
                  <a:gdLst/>
                  <a:ahLst/>
                  <a:cxnLst/>
                  <a:rect l="l" t="t" r="r" b="b"/>
                  <a:pathLst>
                    <a:path w="1948" h="1661" extrusionOk="0">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1" name="Google Shape;8431;p135"/>
              <p:cNvGrpSpPr/>
              <p:nvPr/>
            </p:nvGrpSpPr>
            <p:grpSpPr>
              <a:xfrm>
                <a:off x="5296908" y="3937355"/>
                <a:ext cx="37783" cy="32380"/>
                <a:chOff x="5296908" y="3937355"/>
                <a:chExt cx="37783" cy="32380"/>
              </a:xfrm>
            </p:grpSpPr>
            <p:sp>
              <p:nvSpPr>
                <p:cNvPr id="8432" name="Google Shape;8432;p135"/>
                <p:cNvSpPr/>
                <p:nvPr/>
              </p:nvSpPr>
              <p:spPr>
                <a:xfrm>
                  <a:off x="5296908" y="3937355"/>
                  <a:ext cx="37783" cy="32380"/>
                </a:xfrm>
                <a:custGeom>
                  <a:avLst/>
                  <a:gdLst/>
                  <a:ahLst/>
                  <a:cxnLst/>
                  <a:rect l="l" t="t" r="r" b="b"/>
                  <a:pathLst>
                    <a:path w="4804" h="4117" extrusionOk="0">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3" name="Google Shape;8433;p135"/>
                <p:cNvSpPr/>
                <p:nvPr/>
              </p:nvSpPr>
              <p:spPr>
                <a:xfrm>
                  <a:off x="5309846" y="3946990"/>
                  <a:ext cx="15235" cy="13064"/>
                </a:xfrm>
                <a:custGeom>
                  <a:avLst/>
                  <a:gdLst/>
                  <a:ahLst/>
                  <a:cxnLst/>
                  <a:rect l="l" t="t" r="r" b="b"/>
                  <a:pathLst>
                    <a:path w="1937" h="1661" extrusionOk="0">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434" name="Google Shape;8434;p135"/>
            <p:cNvGrpSpPr/>
            <p:nvPr/>
          </p:nvGrpSpPr>
          <p:grpSpPr>
            <a:xfrm>
              <a:off x="4724163" y="3119631"/>
              <a:ext cx="120838" cy="84218"/>
              <a:chOff x="4724163" y="3119631"/>
              <a:chExt cx="120838" cy="84218"/>
            </a:xfrm>
          </p:grpSpPr>
          <p:grpSp>
            <p:nvGrpSpPr>
              <p:cNvPr id="8435" name="Google Shape;8435;p135"/>
              <p:cNvGrpSpPr/>
              <p:nvPr/>
            </p:nvGrpSpPr>
            <p:grpSpPr>
              <a:xfrm>
                <a:off x="4746712" y="3132773"/>
                <a:ext cx="86869" cy="56424"/>
                <a:chOff x="4746712" y="3132773"/>
                <a:chExt cx="86869" cy="56424"/>
              </a:xfrm>
            </p:grpSpPr>
            <p:sp>
              <p:nvSpPr>
                <p:cNvPr id="8436" name="Google Shape;8436;p135"/>
                <p:cNvSpPr/>
                <p:nvPr/>
              </p:nvSpPr>
              <p:spPr>
                <a:xfrm>
                  <a:off x="4746712" y="3132773"/>
                  <a:ext cx="86869" cy="56424"/>
                </a:xfrm>
                <a:custGeom>
                  <a:avLst/>
                  <a:gdLst/>
                  <a:ahLst/>
                  <a:cxnLst/>
                  <a:rect l="l" t="t" r="r" b="b"/>
                  <a:pathLst>
                    <a:path w="11045" h="7174" fill="none" extrusionOk="0">
                      <a:moveTo>
                        <a:pt x="0" y="1597"/>
                      </a:moveTo>
                      <a:cubicBezTo>
                        <a:pt x="242" y="1743"/>
                        <a:pt x="3532" y="7174"/>
                        <a:pt x="3532" y="7174"/>
                      </a:cubicBezTo>
                      <a:lnTo>
                        <a:pt x="6290" y="3315"/>
                      </a:lnTo>
                      <a:lnTo>
                        <a:pt x="11044" y="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7" name="Google Shape;8437;p135"/>
                <p:cNvSpPr/>
                <p:nvPr/>
              </p:nvSpPr>
              <p:spPr>
                <a:xfrm>
                  <a:off x="4746712" y="3145334"/>
                  <a:ext cx="49479" cy="13520"/>
                </a:xfrm>
                <a:custGeom>
                  <a:avLst/>
                  <a:gdLst/>
                  <a:ahLst/>
                  <a:cxnLst/>
                  <a:rect l="l" t="t" r="r" b="b"/>
                  <a:pathLst>
                    <a:path w="6291" h="1719" fill="none" extrusionOk="0">
                      <a:moveTo>
                        <a:pt x="0" y="0"/>
                      </a:moveTo>
                      <a:lnTo>
                        <a:pt x="6290" y="171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8" name="Google Shape;8438;p135"/>
              <p:cNvGrpSpPr/>
              <p:nvPr/>
            </p:nvGrpSpPr>
            <p:grpSpPr>
              <a:xfrm>
                <a:off x="4773634" y="3143336"/>
                <a:ext cx="37776" cy="32451"/>
                <a:chOff x="4773634" y="3143336"/>
                <a:chExt cx="37776" cy="32451"/>
              </a:xfrm>
            </p:grpSpPr>
            <p:sp>
              <p:nvSpPr>
                <p:cNvPr id="8439" name="Google Shape;8439;p135"/>
                <p:cNvSpPr/>
                <p:nvPr/>
              </p:nvSpPr>
              <p:spPr>
                <a:xfrm>
                  <a:off x="4773634" y="3143336"/>
                  <a:ext cx="37776" cy="32451"/>
                </a:xfrm>
                <a:custGeom>
                  <a:avLst/>
                  <a:gdLst/>
                  <a:ahLst/>
                  <a:cxnLst/>
                  <a:rect l="l" t="t" r="r" b="b"/>
                  <a:pathLst>
                    <a:path w="4803" h="4126" extrusionOk="0">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0" name="Google Shape;8440;p135"/>
                <p:cNvSpPr/>
                <p:nvPr/>
              </p:nvSpPr>
              <p:spPr>
                <a:xfrm>
                  <a:off x="4788664" y="3153041"/>
                  <a:ext cx="13048" cy="13040"/>
                </a:xfrm>
                <a:custGeom>
                  <a:avLst/>
                  <a:gdLst/>
                  <a:ahLst/>
                  <a:cxnLst/>
                  <a:rect l="l" t="t" r="r" b="b"/>
                  <a:pathLst>
                    <a:path w="1659" h="1658" extrusionOk="0">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1" name="Google Shape;8441;p135"/>
              <p:cNvGrpSpPr/>
              <p:nvPr/>
            </p:nvGrpSpPr>
            <p:grpSpPr>
              <a:xfrm>
                <a:off x="4724163" y="3131248"/>
                <a:ext cx="37776" cy="32459"/>
                <a:chOff x="4724163" y="3131248"/>
                <a:chExt cx="37776" cy="32459"/>
              </a:xfrm>
            </p:grpSpPr>
            <p:sp>
              <p:nvSpPr>
                <p:cNvPr id="8442" name="Google Shape;8442;p135"/>
                <p:cNvSpPr/>
                <p:nvPr/>
              </p:nvSpPr>
              <p:spPr>
                <a:xfrm>
                  <a:off x="4724163" y="3131248"/>
                  <a:ext cx="37776" cy="32459"/>
                </a:xfrm>
                <a:custGeom>
                  <a:avLst/>
                  <a:gdLst/>
                  <a:ahLst/>
                  <a:cxnLst/>
                  <a:rect l="l" t="t" r="r" b="b"/>
                  <a:pathLst>
                    <a:path w="4803" h="4127" extrusionOk="0">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3" name="Google Shape;8443;p135"/>
                <p:cNvSpPr/>
                <p:nvPr/>
              </p:nvSpPr>
              <p:spPr>
                <a:xfrm>
                  <a:off x="4739288" y="3140953"/>
                  <a:ext cx="13040" cy="13048"/>
                </a:xfrm>
                <a:custGeom>
                  <a:avLst/>
                  <a:gdLst/>
                  <a:ahLst/>
                  <a:cxnLst/>
                  <a:rect l="l" t="t" r="r" b="b"/>
                  <a:pathLst>
                    <a:path w="1658" h="1659" extrusionOk="0">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4" name="Google Shape;8444;p135"/>
              <p:cNvGrpSpPr/>
              <p:nvPr/>
            </p:nvGrpSpPr>
            <p:grpSpPr>
              <a:xfrm>
                <a:off x="4755081" y="3176054"/>
                <a:ext cx="32357" cy="27795"/>
                <a:chOff x="4755081" y="3176054"/>
                <a:chExt cx="32357" cy="27795"/>
              </a:xfrm>
            </p:grpSpPr>
            <p:sp>
              <p:nvSpPr>
                <p:cNvPr id="8445" name="Google Shape;8445;p135"/>
                <p:cNvSpPr/>
                <p:nvPr/>
              </p:nvSpPr>
              <p:spPr>
                <a:xfrm>
                  <a:off x="4755081" y="3176054"/>
                  <a:ext cx="32357" cy="27795"/>
                </a:xfrm>
                <a:custGeom>
                  <a:avLst/>
                  <a:gdLst/>
                  <a:ahLst/>
                  <a:cxnLst/>
                  <a:rect l="l" t="t" r="r" b="b"/>
                  <a:pathLst>
                    <a:path w="4114" h="3534" extrusionOk="0">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6" name="Google Shape;8446;p135"/>
                <p:cNvSpPr/>
                <p:nvPr/>
              </p:nvSpPr>
              <p:spPr>
                <a:xfrm>
                  <a:off x="4767924" y="3185768"/>
                  <a:ext cx="9902" cy="8392"/>
                </a:xfrm>
                <a:custGeom>
                  <a:avLst/>
                  <a:gdLst/>
                  <a:ahLst/>
                  <a:cxnLst/>
                  <a:rect l="l" t="t" r="r" b="b"/>
                  <a:pathLst>
                    <a:path w="1259" h="1067" extrusionOk="0">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7" name="Google Shape;8447;p135"/>
              <p:cNvGrpSpPr/>
              <p:nvPr/>
            </p:nvGrpSpPr>
            <p:grpSpPr>
              <a:xfrm>
                <a:off x="4812550" y="3119631"/>
                <a:ext cx="32451" cy="27803"/>
                <a:chOff x="4812550" y="3119631"/>
                <a:chExt cx="32451" cy="27803"/>
              </a:xfrm>
            </p:grpSpPr>
            <p:sp>
              <p:nvSpPr>
                <p:cNvPr id="8448" name="Google Shape;8448;p135"/>
                <p:cNvSpPr/>
                <p:nvPr/>
              </p:nvSpPr>
              <p:spPr>
                <a:xfrm>
                  <a:off x="4812550" y="3119631"/>
                  <a:ext cx="32451" cy="27803"/>
                </a:xfrm>
                <a:custGeom>
                  <a:avLst/>
                  <a:gdLst/>
                  <a:ahLst/>
                  <a:cxnLst/>
                  <a:rect l="l" t="t" r="r" b="b"/>
                  <a:pathLst>
                    <a:path w="4126" h="3535" extrusionOk="0">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9" name="Google Shape;8449;p135"/>
                <p:cNvSpPr/>
                <p:nvPr/>
              </p:nvSpPr>
              <p:spPr>
                <a:xfrm>
                  <a:off x="4826912" y="3129352"/>
                  <a:ext cx="8478" cy="8376"/>
                </a:xfrm>
                <a:custGeom>
                  <a:avLst/>
                  <a:gdLst/>
                  <a:ahLst/>
                  <a:cxnLst/>
                  <a:rect l="l" t="t" r="r" b="b"/>
                  <a:pathLst>
                    <a:path w="1078" h="1065" extrusionOk="0">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450" name="Google Shape;8450;p135"/>
            <p:cNvGrpSpPr/>
            <p:nvPr/>
          </p:nvGrpSpPr>
          <p:grpSpPr>
            <a:xfrm>
              <a:off x="5382826" y="4027197"/>
              <a:ext cx="268967" cy="250422"/>
              <a:chOff x="5382826" y="4027197"/>
              <a:chExt cx="268967" cy="250422"/>
            </a:xfrm>
          </p:grpSpPr>
          <p:grpSp>
            <p:nvGrpSpPr>
              <p:cNvPr id="8451" name="Google Shape;8451;p135"/>
              <p:cNvGrpSpPr/>
              <p:nvPr/>
            </p:nvGrpSpPr>
            <p:grpSpPr>
              <a:xfrm>
                <a:off x="5405280" y="4042510"/>
                <a:ext cx="237570" cy="218647"/>
                <a:chOff x="5405280" y="4042510"/>
                <a:chExt cx="237570" cy="218647"/>
              </a:xfrm>
            </p:grpSpPr>
            <p:sp>
              <p:nvSpPr>
                <p:cNvPr id="8452" name="Google Shape;8452;p135"/>
                <p:cNvSpPr/>
                <p:nvPr/>
              </p:nvSpPr>
              <p:spPr>
                <a:xfrm>
                  <a:off x="5405280" y="4042510"/>
                  <a:ext cx="144999" cy="173832"/>
                </a:xfrm>
                <a:custGeom>
                  <a:avLst/>
                  <a:gdLst/>
                  <a:ahLst/>
                  <a:cxnLst/>
                  <a:rect l="l" t="t" r="r" b="b"/>
                  <a:pathLst>
                    <a:path w="18436" h="22102" fill="none" extrusionOk="0">
                      <a:moveTo>
                        <a:pt x="0" y="12037"/>
                      </a:moveTo>
                      <a:cubicBezTo>
                        <a:pt x="702" y="12073"/>
                        <a:pt x="12302" y="22101"/>
                        <a:pt x="12302" y="22101"/>
                      </a:cubicBezTo>
                      <a:lnTo>
                        <a:pt x="11819" y="13005"/>
                      </a:lnTo>
                      <a:lnTo>
                        <a:pt x="18435" y="1"/>
                      </a:lnTo>
                      <a:lnTo>
                        <a:pt x="0" y="125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3" name="Google Shape;8453;p135"/>
                <p:cNvSpPr/>
                <p:nvPr/>
              </p:nvSpPr>
              <p:spPr>
                <a:xfrm>
                  <a:off x="5502036" y="4125093"/>
                  <a:ext cx="134350" cy="135585"/>
                </a:xfrm>
                <a:custGeom>
                  <a:avLst/>
                  <a:gdLst/>
                  <a:ahLst/>
                  <a:cxnLst/>
                  <a:rect l="l" t="t" r="r" b="b"/>
                  <a:pathLst>
                    <a:path w="17082" h="17239" fill="none" extrusionOk="0">
                      <a:moveTo>
                        <a:pt x="13513" y="17239"/>
                      </a:moveTo>
                      <a:lnTo>
                        <a:pt x="12690" y="8614"/>
                      </a:lnTo>
                      <a:lnTo>
                        <a:pt x="17081" y="1"/>
                      </a:lnTo>
                      <a:lnTo>
                        <a:pt x="0" y="202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4" name="Google Shape;8454;p135"/>
                <p:cNvSpPr/>
                <p:nvPr/>
              </p:nvSpPr>
              <p:spPr>
                <a:xfrm>
                  <a:off x="5543704" y="4042990"/>
                  <a:ext cx="99146" cy="81639"/>
                </a:xfrm>
                <a:custGeom>
                  <a:avLst/>
                  <a:gdLst/>
                  <a:ahLst/>
                  <a:cxnLst/>
                  <a:rect l="l" t="t" r="r" b="b"/>
                  <a:pathLst>
                    <a:path w="12606" h="10380" fill="none" extrusionOk="0">
                      <a:moveTo>
                        <a:pt x="1" y="0"/>
                      </a:moveTo>
                      <a:lnTo>
                        <a:pt x="12606" y="1037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5" name="Google Shape;8455;p135"/>
                <p:cNvSpPr/>
                <p:nvPr/>
              </p:nvSpPr>
              <p:spPr>
                <a:xfrm>
                  <a:off x="5501941" y="4140980"/>
                  <a:ext cx="103708" cy="51862"/>
                </a:xfrm>
                <a:custGeom>
                  <a:avLst/>
                  <a:gdLst/>
                  <a:ahLst/>
                  <a:cxnLst/>
                  <a:rect l="l" t="t" r="r" b="b"/>
                  <a:pathLst>
                    <a:path w="13186" h="6594" fill="none" extrusionOk="0">
                      <a:moveTo>
                        <a:pt x="13186" y="6594"/>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6" name="Google Shape;8456;p135"/>
                <p:cNvSpPr/>
                <p:nvPr/>
              </p:nvSpPr>
              <p:spPr>
                <a:xfrm>
                  <a:off x="5495854" y="4211010"/>
                  <a:ext cx="105989" cy="50147"/>
                </a:xfrm>
                <a:custGeom>
                  <a:avLst/>
                  <a:gdLst/>
                  <a:ahLst/>
                  <a:cxnLst/>
                  <a:rect l="l" t="t" r="r" b="b"/>
                  <a:pathLst>
                    <a:path w="13476" h="6376" fill="none" extrusionOk="0">
                      <a:moveTo>
                        <a:pt x="0" y="0"/>
                      </a:moveTo>
                      <a:lnTo>
                        <a:pt x="13476" y="637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7" name="Google Shape;8457;p135"/>
                <p:cNvSpPr/>
                <p:nvPr/>
              </p:nvSpPr>
              <p:spPr>
                <a:xfrm>
                  <a:off x="5405280" y="4134420"/>
                  <a:ext cx="96669" cy="6567"/>
                </a:xfrm>
                <a:custGeom>
                  <a:avLst/>
                  <a:gdLst/>
                  <a:ahLst/>
                  <a:cxnLst/>
                  <a:rect l="l" t="t" r="r" b="b"/>
                  <a:pathLst>
                    <a:path w="12291" h="835" fill="none" extrusionOk="0">
                      <a:moveTo>
                        <a:pt x="12290" y="835"/>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8" name="Google Shape;8458;p135"/>
              <p:cNvGrpSpPr/>
              <p:nvPr/>
            </p:nvGrpSpPr>
            <p:grpSpPr>
              <a:xfrm>
                <a:off x="5382826" y="4125549"/>
                <a:ext cx="37776" cy="32380"/>
                <a:chOff x="5382826" y="4125549"/>
                <a:chExt cx="37776" cy="32380"/>
              </a:xfrm>
            </p:grpSpPr>
            <p:sp>
              <p:nvSpPr>
                <p:cNvPr id="8459" name="Google Shape;8459;p135"/>
                <p:cNvSpPr/>
                <p:nvPr/>
              </p:nvSpPr>
              <p:spPr>
                <a:xfrm>
                  <a:off x="5382826" y="4125549"/>
                  <a:ext cx="37776" cy="32380"/>
                </a:xfrm>
                <a:custGeom>
                  <a:avLst/>
                  <a:gdLst/>
                  <a:ahLst/>
                  <a:cxnLst/>
                  <a:rect l="l" t="t" r="r" b="b"/>
                  <a:pathLst>
                    <a:path w="4803" h="4117" extrusionOk="0">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0" name="Google Shape;8460;p135"/>
                <p:cNvSpPr/>
                <p:nvPr/>
              </p:nvSpPr>
              <p:spPr>
                <a:xfrm>
                  <a:off x="5395669" y="4135176"/>
                  <a:ext cx="15227" cy="13072"/>
                </a:xfrm>
                <a:custGeom>
                  <a:avLst/>
                  <a:gdLst/>
                  <a:ahLst/>
                  <a:cxnLst/>
                  <a:rect l="l" t="t" r="r" b="b"/>
                  <a:pathLst>
                    <a:path w="1936" h="1662" extrusionOk="0">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1" name="Google Shape;8461;p135"/>
              <p:cNvGrpSpPr/>
              <p:nvPr/>
            </p:nvGrpSpPr>
            <p:grpSpPr>
              <a:xfrm>
                <a:off x="5475680" y="4195587"/>
                <a:ext cx="37783" cy="32364"/>
                <a:chOff x="5475680" y="4195587"/>
                <a:chExt cx="37783" cy="32364"/>
              </a:xfrm>
            </p:grpSpPr>
            <p:sp>
              <p:nvSpPr>
                <p:cNvPr id="8462" name="Google Shape;8462;p135"/>
                <p:cNvSpPr/>
                <p:nvPr/>
              </p:nvSpPr>
              <p:spPr>
                <a:xfrm>
                  <a:off x="5475680" y="4195587"/>
                  <a:ext cx="37783" cy="32364"/>
                </a:xfrm>
                <a:custGeom>
                  <a:avLst/>
                  <a:gdLst/>
                  <a:ahLst/>
                  <a:cxnLst/>
                  <a:rect l="l" t="t" r="r" b="b"/>
                  <a:pathLst>
                    <a:path w="4804" h="4115" extrusionOk="0">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3" name="Google Shape;8463;p135"/>
                <p:cNvSpPr/>
                <p:nvPr/>
              </p:nvSpPr>
              <p:spPr>
                <a:xfrm>
                  <a:off x="5488523" y="4205300"/>
                  <a:ext cx="15329" cy="13040"/>
                </a:xfrm>
                <a:custGeom>
                  <a:avLst/>
                  <a:gdLst/>
                  <a:ahLst/>
                  <a:cxnLst/>
                  <a:rect l="l" t="t" r="r" b="b"/>
                  <a:pathLst>
                    <a:path w="1949" h="1658" extrusionOk="0">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4" name="Google Shape;8464;p135"/>
              <p:cNvGrpSpPr/>
              <p:nvPr/>
            </p:nvGrpSpPr>
            <p:grpSpPr>
              <a:xfrm>
                <a:off x="5532575" y="4027197"/>
                <a:ext cx="33308" cy="32262"/>
                <a:chOff x="5532575" y="4027197"/>
                <a:chExt cx="33308" cy="32262"/>
              </a:xfrm>
            </p:grpSpPr>
            <p:sp>
              <p:nvSpPr>
                <p:cNvPr id="8465" name="Google Shape;8465;p135"/>
                <p:cNvSpPr/>
                <p:nvPr/>
              </p:nvSpPr>
              <p:spPr>
                <a:xfrm>
                  <a:off x="5532575" y="4027197"/>
                  <a:ext cx="33308" cy="32262"/>
                </a:xfrm>
                <a:custGeom>
                  <a:avLst/>
                  <a:gdLst/>
                  <a:ahLst/>
                  <a:cxnLst/>
                  <a:rect l="l" t="t" r="r" b="b"/>
                  <a:pathLst>
                    <a:path w="4235" h="4102" extrusionOk="0">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6" name="Google Shape;8466;p135"/>
                <p:cNvSpPr/>
                <p:nvPr/>
              </p:nvSpPr>
              <p:spPr>
                <a:xfrm>
                  <a:off x="5540661" y="4036792"/>
                  <a:ext cx="15502" cy="13064"/>
                </a:xfrm>
                <a:custGeom>
                  <a:avLst/>
                  <a:gdLst/>
                  <a:ahLst/>
                  <a:cxnLst/>
                  <a:rect l="l" t="t" r="r" b="b"/>
                  <a:pathLst>
                    <a:path w="1971" h="1661" extrusionOk="0">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7" name="Google Shape;8467;p135"/>
              <p:cNvGrpSpPr/>
              <p:nvPr/>
            </p:nvGrpSpPr>
            <p:grpSpPr>
              <a:xfrm>
                <a:off x="5590706" y="4245348"/>
                <a:ext cx="33497" cy="32270"/>
                <a:chOff x="5590706" y="4245348"/>
                <a:chExt cx="33497" cy="32270"/>
              </a:xfrm>
            </p:grpSpPr>
            <p:sp>
              <p:nvSpPr>
                <p:cNvPr id="8468" name="Google Shape;8468;p135"/>
                <p:cNvSpPr/>
                <p:nvPr/>
              </p:nvSpPr>
              <p:spPr>
                <a:xfrm>
                  <a:off x="5590706" y="4245348"/>
                  <a:ext cx="33497" cy="32270"/>
                </a:xfrm>
                <a:custGeom>
                  <a:avLst/>
                  <a:gdLst/>
                  <a:ahLst/>
                  <a:cxnLst/>
                  <a:rect l="l" t="t" r="r" b="b"/>
                  <a:pathLst>
                    <a:path w="4259" h="4103" extrusionOk="0">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9" name="Google Shape;8469;p135"/>
                <p:cNvSpPr/>
                <p:nvPr/>
              </p:nvSpPr>
              <p:spPr>
                <a:xfrm>
                  <a:off x="5598791" y="4254944"/>
                  <a:ext cx="15408" cy="13048"/>
                </a:xfrm>
                <a:custGeom>
                  <a:avLst/>
                  <a:gdLst/>
                  <a:ahLst/>
                  <a:cxnLst/>
                  <a:rect l="l" t="t" r="r" b="b"/>
                  <a:pathLst>
                    <a:path w="1959" h="1659" extrusionOk="0">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0" name="Google Shape;8470;p135"/>
              <p:cNvGrpSpPr/>
              <p:nvPr/>
            </p:nvGrpSpPr>
            <p:grpSpPr>
              <a:xfrm>
                <a:off x="5618681" y="4109677"/>
                <a:ext cx="33112" cy="32357"/>
                <a:chOff x="5618681" y="4109677"/>
                <a:chExt cx="33112" cy="32357"/>
              </a:xfrm>
            </p:grpSpPr>
            <p:sp>
              <p:nvSpPr>
                <p:cNvPr id="8471" name="Google Shape;8471;p135"/>
                <p:cNvSpPr/>
                <p:nvPr/>
              </p:nvSpPr>
              <p:spPr>
                <a:xfrm>
                  <a:off x="5618681" y="4109677"/>
                  <a:ext cx="33112" cy="32357"/>
                </a:xfrm>
                <a:custGeom>
                  <a:avLst/>
                  <a:gdLst/>
                  <a:ahLst/>
                  <a:cxnLst/>
                  <a:rect l="l" t="t" r="r" b="b"/>
                  <a:pathLst>
                    <a:path w="4210" h="4114" extrusionOk="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2" name="Google Shape;8472;p135"/>
                <p:cNvSpPr/>
                <p:nvPr/>
              </p:nvSpPr>
              <p:spPr>
                <a:xfrm>
                  <a:off x="5626767" y="4119280"/>
                  <a:ext cx="15494" cy="13056"/>
                </a:xfrm>
                <a:custGeom>
                  <a:avLst/>
                  <a:gdLst/>
                  <a:ahLst/>
                  <a:cxnLst/>
                  <a:rect l="l" t="t" r="r" b="b"/>
                  <a:pathLst>
                    <a:path w="1970" h="1660" extrusionOk="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3" name="Google Shape;8473;p135"/>
              <p:cNvGrpSpPr/>
              <p:nvPr/>
            </p:nvGrpSpPr>
            <p:grpSpPr>
              <a:xfrm>
                <a:off x="5479298" y="4128262"/>
                <a:ext cx="31405" cy="26906"/>
                <a:chOff x="5479298" y="4128262"/>
                <a:chExt cx="31405" cy="26906"/>
              </a:xfrm>
            </p:grpSpPr>
            <p:sp>
              <p:nvSpPr>
                <p:cNvPr id="8474" name="Google Shape;8474;p135"/>
                <p:cNvSpPr/>
                <p:nvPr/>
              </p:nvSpPr>
              <p:spPr>
                <a:xfrm>
                  <a:off x="5479298" y="4128262"/>
                  <a:ext cx="31405" cy="26906"/>
                </a:xfrm>
                <a:custGeom>
                  <a:avLst/>
                  <a:gdLst/>
                  <a:ahLst/>
                  <a:cxnLst/>
                  <a:rect l="l" t="t" r="r" b="b"/>
                  <a:pathLst>
                    <a:path w="3993" h="3421" extrusionOk="0">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5" name="Google Shape;8475;p135"/>
                <p:cNvSpPr/>
                <p:nvPr/>
              </p:nvSpPr>
              <p:spPr>
                <a:xfrm>
                  <a:off x="5493471" y="4137936"/>
                  <a:ext cx="7621" cy="7621"/>
                </a:xfrm>
                <a:custGeom>
                  <a:avLst/>
                  <a:gdLst/>
                  <a:ahLst/>
                  <a:cxnLst/>
                  <a:rect l="l" t="t" r="r" b="b"/>
                  <a:pathLst>
                    <a:path w="969" h="969" extrusionOk="0">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6" name="Google Shape;8476;p135"/>
              <p:cNvGrpSpPr/>
              <p:nvPr/>
            </p:nvGrpSpPr>
            <p:grpSpPr>
              <a:xfrm>
                <a:off x="5582903" y="4180116"/>
                <a:ext cx="31499" cy="26898"/>
                <a:chOff x="5582903" y="4180116"/>
                <a:chExt cx="31499" cy="26898"/>
              </a:xfrm>
            </p:grpSpPr>
            <p:sp>
              <p:nvSpPr>
                <p:cNvPr id="8477" name="Google Shape;8477;p135"/>
                <p:cNvSpPr/>
                <p:nvPr/>
              </p:nvSpPr>
              <p:spPr>
                <a:xfrm>
                  <a:off x="5582903" y="4180116"/>
                  <a:ext cx="31499" cy="26898"/>
                </a:xfrm>
                <a:custGeom>
                  <a:avLst/>
                  <a:gdLst/>
                  <a:ahLst/>
                  <a:cxnLst/>
                  <a:rect l="l" t="t" r="r" b="b"/>
                  <a:pathLst>
                    <a:path w="4005" h="3420" extrusionOk="0">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8" name="Google Shape;8478;p135"/>
                <p:cNvSpPr/>
                <p:nvPr/>
              </p:nvSpPr>
              <p:spPr>
                <a:xfrm>
                  <a:off x="5597084" y="4189790"/>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479" name="Google Shape;8479;p135"/>
            <p:cNvGrpSpPr/>
            <p:nvPr/>
          </p:nvGrpSpPr>
          <p:grpSpPr>
            <a:xfrm>
              <a:off x="3977681" y="3230323"/>
              <a:ext cx="94584" cy="84085"/>
              <a:chOff x="3977681" y="3230323"/>
              <a:chExt cx="94584" cy="84085"/>
            </a:xfrm>
          </p:grpSpPr>
          <p:grpSp>
            <p:nvGrpSpPr>
              <p:cNvPr id="8480" name="Google Shape;8480;p135"/>
              <p:cNvGrpSpPr/>
              <p:nvPr/>
            </p:nvGrpSpPr>
            <p:grpSpPr>
              <a:xfrm>
                <a:off x="4000135" y="3243041"/>
                <a:ext cx="59570" cy="57186"/>
                <a:chOff x="4000135" y="3243041"/>
                <a:chExt cx="59570" cy="57186"/>
              </a:xfrm>
            </p:grpSpPr>
            <p:sp>
              <p:nvSpPr>
                <p:cNvPr id="8481" name="Google Shape;8481;p135"/>
                <p:cNvSpPr/>
                <p:nvPr/>
              </p:nvSpPr>
              <p:spPr>
                <a:xfrm>
                  <a:off x="4000135" y="3243041"/>
                  <a:ext cx="59570" cy="57092"/>
                </a:xfrm>
                <a:custGeom>
                  <a:avLst/>
                  <a:gdLst/>
                  <a:ahLst/>
                  <a:cxnLst/>
                  <a:rect l="l" t="t" r="r" b="b"/>
                  <a:pathLst>
                    <a:path w="7574" h="7259" fill="none" extrusionOk="0">
                      <a:moveTo>
                        <a:pt x="1" y="2323"/>
                      </a:moveTo>
                      <a:lnTo>
                        <a:pt x="2577" y="7259"/>
                      </a:lnTo>
                      <a:lnTo>
                        <a:pt x="7573" y="4114"/>
                      </a:lnTo>
                      <a:lnTo>
                        <a:pt x="5541" y="1"/>
                      </a:lnTo>
                      <a:lnTo>
                        <a:pt x="352" y="232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2" name="Google Shape;8482;p135"/>
                <p:cNvSpPr/>
                <p:nvPr/>
              </p:nvSpPr>
              <p:spPr>
                <a:xfrm>
                  <a:off x="4024210" y="3246847"/>
                  <a:ext cx="15706" cy="53380"/>
                </a:xfrm>
                <a:custGeom>
                  <a:avLst/>
                  <a:gdLst/>
                  <a:ahLst/>
                  <a:cxnLst/>
                  <a:rect l="l" t="t" r="r" b="b"/>
                  <a:pathLst>
                    <a:path w="1997" h="6787" fill="none" extrusionOk="0">
                      <a:moveTo>
                        <a:pt x="0" y="6787"/>
                      </a:moveTo>
                      <a:lnTo>
                        <a:pt x="199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3" name="Google Shape;8483;p135"/>
                <p:cNvSpPr/>
                <p:nvPr/>
              </p:nvSpPr>
              <p:spPr>
                <a:xfrm>
                  <a:off x="4002896" y="3261311"/>
                  <a:ext cx="56809" cy="14086"/>
                </a:xfrm>
                <a:custGeom>
                  <a:avLst/>
                  <a:gdLst/>
                  <a:ahLst/>
                  <a:cxnLst/>
                  <a:rect l="l" t="t" r="r" b="b"/>
                  <a:pathLst>
                    <a:path w="7223" h="1791" fill="none" extrusionOk="0">
                      <a:moveTo>
                        <a:pt x="7222" y="179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4" name="Google Shape;8484;p135"/>
              <p:cNvGrpSpPr/>
              <p:nvPr/>
            </p:nvGrpSpPr>
            <p:grpSpPr>
              <a:xfrm>
                <a:off x="3977681" y="3245872"/>
                <a:ext cx="37783" cy="32380"/>
                <a:chOff x="3977681" y="3245872"/>
                <a:chExt cx="37783" cy="32380"/>
              </a:xfrm>
            </p:grpSpPr>
            <p:sp>
              <p:nvSpPr>
                <p:cNvPr id="8485" name="Google Shape;8485;p135"/>
                <p:cNvSpPr/>
                <p:nvPr/>
              </p:nvSpPr>
              <p:spPr>
                <a:xfrm>
                  <a:off x="3977681" y="3245872"/>
                  <a:ext cx="37783" cy="32380"/>
                </a:xfrm>
                <a:custGeom>
                  <a:avLst/>
                  <a:gdLst/>
                  <a:ahLst/>
                  <a:cxnLst/>
                  <a:rect l="l" t="t" r="r" b="b"/>
                  <a:pathLst>
                    <a:path w="4804" h="4117" extrusionOk="0">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6" name="Google Shape;8486;p135"/>
                <p:cNvSpPr/>
                <p:nvPr/>
              </p:nvSpPr>
              <p:spPr>
                <a:xfrm>
                  <a:off x="3992718" y="3255507"/>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7" name="Google Shape;8487;p135"/>
              <p:cNvGrpSpPr/>
              <p:nvPr/>
            </p:nvGrpSpPr>
            <p:grpSpPr>
              <a:xfrm>
                <a:off x="4040860" y="3262672"/>
                <a:ext cx="31405" cy="27001"/>
                <a:chOff x="4040860" y="3262672"/>
                <a:chExt cx="31405" cy="27001"/>
              </a:xfrm>
            </p:grpSpPr>
            <p:sp>
              <p:nvSpPr>
                <p:cNvPr id="8488" name="Google Shape;8488;p135"/>
                <p:cNvSpPr/>
                <p:nvPr/>
              </p:nvSpPr>
              <p:spPr>
                <a:xfrm>
                  <a:off x="4040860" y="3262672"/>
                  <a:ext cx="31405" cy="27001"/>
                </a:xfrm>
                <a:custGeom>
                  <a:avLst/>
                  <a:gdLst/>
                  <a:ahLst/>
                  <a:cxnLst/>
                  <a:rect l="l" t="t" r="r" b="b"/>
                  <a:pathLst>
                    <a:path w="3993" h="3433" extrusionOk="0">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9" name="Google Shape;8489;p135"/>
                <p:cNvSpPr/>
                <p:nvPr/>
              </p:nvSpPr>
              <p:spPr>
                <a:xfrm>
                  <a:off x="4054938" y="3272346"/>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0" name="Google Shape;8490;p135"/>
              <p:cNvGrpSpPr/>
              <p:nvPr/>
            </p:nvGrpSpPr>
            <p:grpSpPr>
              <a:xfrm>
                <a:off x="4021072" y="3230323"/>
                <a:ext cx="31397" cy="26906"/>
                <a:chOff x="4021072" y="3230323"/>
                <a:chExt cx="31397" cy="26906"/>
              </a:xfrm>
            </p:grpSpPr>
            <p:sp>
              <p:nvSpPr>
                <p:cNvPr id="8491" name="Google Shape;8491;p135"/>
                <p:cNvSpPr/>
                <p:nvPr/>
              </p:nvSpPr>
              <p:spPr>
                <a:xfrm>
                  <a:off x="4021072" y="3230323"/>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2" name="Google Shape;8492;p135"/>
                <p:cNvSpPr/>
                <p:nvPr/>
              </p:nvSpPr>
              <p:spPr>
                <a:xfrm>
                  <a:off x="403524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3" name="Google Shape;8493;p135"/>
              <p:cNvGrpSpPr/>
              <p:nvPr/>
            </p:nvGrpSpPr>
            <p:grpSpPr>
              <a:xfrm>
                <a:off x="4001472" y="3287462"/>
                <a:ext cx="31499" cy="26945"/>
                <a:chOff x="4001472" y="3287462"/>
                <a:chExt cx="31499" cy="26945"/>
              </a:xfrm>
            </p:grpSpPr>
            <p:sp>
              <p:nvSpPr>
                <p:cNvPr id="8494" name="Google Shape;8494;p135"/>
                <p:cNvSpPr/>
                <p:nvPr/>
              </p:nvSpPr>
              <p:spPr>
                <a:xfrm>
                  <a:off x="4001472" y="3287462"/>
                  <a:ext cx="31499" cy="26945"/>
                </a:xfrm>
                <a:custGeom>
                  <a:avLst/>
                  <a:gdLst/>
                  <a:ahLst/>
                  <a:cxnLst/>
                  <a:rect l="l" t="t" r="r" b="b"/>
                  <a:pathLst>
                    <a:path w="4005" h="3426" extrusionOk="0">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5" name="Google Shape;8495;p135"/>
                <p:cNvSpPr/>
                <p:nvPr/>
              </p:nvSpPr>
              <p:spPr>
                <a:xfrm>
                  <a:off x="4014410" y="3297175"/>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496" name="Google Shape;8496;p135"/>
            <p:cNvGrpSpPr/>
            <p:nvPr/>
          </p:nvGrpSpPr>
          <p:grpSpPr>
            <a:xfrm>
              <a:off x="4084715" y="3258865"/>
              <a:ext cx="184961" cy="137268"/>
              <a:chOff x="4084715" y="3258865"/>
              <a:chExt cx="184961" cy="137268"/>
            </a:xfrm>
          </p:grpSpPr>
          <p:grpSp>
            <p:nvGrpSpPr>
              <p:cNvPr id="8497" name="Google Shape;8497;p135"/>
              <p:cNvGrpSpPr/>
              <p:nvPr/>
            </p:nvGrpSpPr>
            <p:grpSpPr>
              <a:xfrm>
                <a:off x="4107453" y="3271583"/>
                <a:ext cx="153470" cy="110275"/>
                <a:chOff x="4107453" y="3271583"/>
                <a:chExt cx="153470" cy="110275"/>
              </a:xfrm>
            </p:grpSpPr>
            <p:sp>
              <p:nvSpPr>
                <p:cNvPr id="8498" name="Google Shape;8498;p135"/>
                <p:cNvSpPr/>
                <p:nvPr/>
              </p:nvSpPr>
              <p:spPr>
                <a:xfrm>
                  <a:off x="4107453" y="3271583"/>
                  <a:ext cx="153470" cy="110275"/>
                </a:xfrm>
                <a:custGeom>
                  <a:avLst/>
                  <a:gdLst/>
                  <a:ahLst/>
                  <a:cxnLst/>
                  <a:rect l="l" t="t" r="r" b="b"/>
                  <a:pathLst>
                    <a:path w="19513" h="14021" fill="none" extrusionOk="0">
                      <a:moveTo>
                        <a:pt x="19513" y="14021"/>
                      </a:moveTo>
                      <a:lnTo>
                        <a:pt x="14844" y="968"/>
                      </a:lnTo>
                      <a:lnTo>
                        <a:pt x="5674" y="1"/>
                      </a:lnTo>
                      <a:lnTo>
                        <a:pt x="1" y="968"/>
                      </a:lnTo>
                      <a:lnTo>
                        <a:pt x="8977" y="2674"/>
                      </a:lnTo>
                      <a:lnTo>
                        <a:pt x="14360" y="10102"/>
                      </a:lnTo>
                      <a:lnTo>
                        <a:pt x="19029" y="14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9" name="Google Shape;8499;p135"/>
                <p:cNvSpPr/>
                <p:nvPr/>
              </p:nvSpPr>
              <p:spPr>
                <a:xfrm>
                  <a:off x="4155886" y="3271968"/>
                  <a:ext cx="22171" cy="20559"/>
                </a:xfrm>
                <a:custGeom>
                  <a:avLst/>
                  <a:gdLst/>
                  <a:ahLst/>
                  <a:cxnLst/>
                  <a:rect l="l" t="t" r="r" b="b"/>
                  <a:pathLst>
                    <a:path w="2819" h="2614" fill="none" extrusionOk="0">
                      <a:moveTo>
                        <a:pt x="2819" y="2613"/>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0" name="Google Shape;8500;p135"/>
                <p:cNvSpPr/>
                <p:nvPr/>
              </p:nvSpPr>
              <p:spPr>
                <a:xfrm>
                  <a:off x="4178049" y="3279196"/>
                  <a:ext cx="42345" cy="13331"/>
                </a:xfrm>
                <a:custGeom>
                  <a:avLst/>
                  <a:gdLst/>
                  <a:ahLst/>
                  <a:cxnLst/>
                  <a:rect l="l" t="t" r="r" b="b"/>
                  <a:pathLst>
                    <a:path w="5384" h="1695" fill="none" extrusionOk="0">
                      <a:moveTo>
                        <a:pt x="1" y="1694"/>
                      </a:moveTo>
                      <a:lnTo>
                        <a:pt x="53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1" name="Google Shape;8501;p135"/>
                <p:cNvSpPr/>
                <p:nvPr/>
              </p:nvSpPr>
              <p:spPr>
                <a:xfrm>
                  <a:off x="4220387" y="3279196"/>
                  <a:ext cx="8" cy="71745"/>
                </a:xfrm>
                <a:custGeom>
                  <a:avLst/>
                  <a:gdLst/>
                  <a:ahLst/>
                  <a:cxnLst/>
                  <a:rect l="l" t="t" r="r" b="b"/>
                  <a:pathLst>
                    <a:path w="1" h="9122" fill="none" extrusionOk="0">
                      <a:moveTo>
                        <a:pt x="1" y="0"/>
                      </a:moveTo>
                      <a:lnTo>
                        <a:pt x="1" y="91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2" name="Google Shape;8502;p135"/>
              <p:cNvGrpSpPr/>
              <p:nvPr/>
            </p:nvGrpSpPr>
            <p:grpSpPr>
              <a:xfrm>
                <a:off x="4136947" y="3258865"/>
                <a:ext cx="31499" cy="27001"/>
                <a:chOff x="4136947" y="3258865"/>
                <a:chExt cx="31499" cy="27001"/>
              </a:xfrm>
            </p:grpSpPr>
            <p:sp>
              <p:nvSpPr>
                <p:cNvPr id="8503" name="Google Shape;8503;p135"/>
                <p:cNvSpPr/>
                <p:nvPr/>
              </p:nvSpPr>
              <p:spPr>
                <a:xfrm>
                  <a:off x="4136947" y="3258865"/>
                  <a:ext cx="31499" cy="27001"/>
                </a:xfrm>
                <a:custGeom>
                  <a:avLst/>
                  <a:gdLst/>
                  <a:ahLst/>
                  <a:cxnLst/>
                  <a:rect l="l" t="t" r="r" b="b"/>
                  <a:pathLst>
                    <a:path w="4005" h="3433" extrusionOk="0">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4" name="Google Shape;8504;p135"/>
                <p:cNvSpPr/>
                <p:nvPr/>
              </p:nvSpPr>
              <p:spPr>
                <a:xfrm>
                  <a:off x="4151222" y="3268539"/>
                  <a:ext cx="7621" cy="7621"/>
                </a:xfrm>
                <a:custGeom>
                  <a:avLst/>
                  <a:gdLst/>
                  <a:ahLst/>
                  <a:cxnLst/>
                  <a:rect l="l" t="t" r="r" b="b"/>
                  <a:pathLst>
                    <a:path w="969" h="969" extrusionOk="0">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5" name="Google Shape;8505;p135"/>
              <p:cNvGrpSpPr/>
              <p:nvPr/>
            </p:nvGrpSpPr>
            <p:grpSpPr>
              <a:xfrm>
                <a:off x="4084715" y="3266478"/>
                <a:ext cx="31468" cy="26898"/>
                <a:chOff x="4084715" y="3266478"/>
                <a:chExt cx="31468" cy="26898"/>
              </a:xfrm>
            </p:grpSpPr>
            <p:sp>
              <p:nvSpPr>
                <p:cNvPr id="8506" name="Google Shape;8506;p135"/>
                <p:cNvSpPr/>
                <p:nvPr/>
              </p:nvSpPr>
              <p:spPr>
                <a:xfrm>
                  <a:off x="4084715" y="3266478"/>
                  <a:ext cx="31468" cy="26898"/>
                </a:xfrm>
                <a:custGeom>
                  <a:avLst/>
                  <a:gdLst/>
                  <a:ahLst/>
                  <a:cxnLst/>
                  <a:rect l="l" t="t" r="r" b="b"/>
                  <a:pathLst>
                    <a:path w="4001" h="3420" extrusionOk="0">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7" name="Google Shape;8507;p135"/>
                <p:cNvSpPr/>
                <p:nvPr/>
              </p:nvSpPr>
              <p:spPr>
                <a:xfrm>
                  <a:off x="4098896" y="3276152"/>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8" name="Google Shape;8508;p135"/>
              <p:cNvGrpSpPr/>
              <p:nvPr/>
            </p:nvGrpSpPr>
            <p:grpSpPr>
              <a:xfrm>
                <a:off x="4159213" y="3279849"/>
                <a:ext cx="31405" cy="26945"/>
                <a:chOff x="4159213" y="3279849"/>
                <a:chExt cx="31405" cy="26945"/>
              </a:xfrm>
            </p:grpSpPr>
            <p:sp>
              <p:nvSpPr>
                <p:cNvPr id="8509" name="Google Shape;8509;p135"/>
                <p:cNvSpPr/>
                <p:nvPr/>
              </p:nvSpPr>
              <p:spPr>
                <a:xfrm>
                  <a:off x="4159213" y="3279849"/>
                  <a:ext cx="31405" cy="26945"/>
                </a:xfrm>
                <a:custGeom>
                  <a:avLst/>
                  <a:gdLst/>
                  <a:ahLst/>
                  <a:cxnLst/>
                  <a:rect l="l" t="t" r="r" b="b"/>
                  <a:pathLst>
                    <a:path w="3993" h="3426" extrusionOk="0">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0" name="Google Shape;8510;p135"/>
                <p:cNvSpPr/>
                <p:nvPr/>
              </p:nvSpPr>
              <p:spPr>
                <a:xfrm>
                  <a:off x="4173385" y="3289570"/>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1" name="Google Shape;8511;p135"/>
              <p:cNvGrpSpPr/>
              <p:nvPr/>
            </p:nvGrpSpPr>
            <p:grpSpPr>
              <a:xfrm>
                <a:off x="4201550" y="3266502"/>
                <a:ext cx="31405" cy="26883"/>
                <a:chOff x="4201550" y="3266502"/>
                <a:chExt cx="31405" cy="26883"/>
              </a:xfrm>
            </p:grpSpPr>
            <p:sp>
              <p:nvSpPr>
                <p:cNvPr id="8512" name="Google Shape;8512;p135"/>
                <p:cNvSpPr/>
                <p:nvPr/>
              </p:nvSpPr>
              <p:spPr>
                <a:xfrm>
                  <a:off x="4201550" y="3266502"/>
                  <a:ext cx="31405" cy="26883"/>
                </a:xfrm>
                <a:custGeom>
                  <a:avLst/>
                  <a:gdLst/>
                  <a:ahLst/>
                  <a:cxnLst/>
                  <a:rect l="l" t="t" r="r" b="b"/>
                  <a:pathLst>
                    <a:path w="3993" h="3418" extrusionOk="0">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3" name="Google Shape;8513;p135"/>
                <p:cNvSpPr/>
                <p:nvPr/>
              </p:nvSpPr>
              <p:spPr>
                <a:xfrm>
                  <a:off x="4214331" y="3276247"/>
                  <a:ext cx="8919" cy="7582"/>
                </a:xfrm>
                <a:custGeom>
                  <a:avLst/>
                  <a:gdLst/>
                  <a:ahLst/>
                  <a:cxnLst/>
                  <a:rect l="l" t="t" r="r" b="b"/>
                  <a:pathLst>
                    <a:path w="1134" h="964" extrusionOk="0">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4" name="Google Shape;8514;p135"/>
              <p:cNvGrpSpPr/>
              <p:nvPr/>
            </p:nvGrpSpPr>
            <p:grpSpPr>
              <a:xfrm>
                <a:off x="4201550" y="3338278"/>
                <a:ext cx="31405" cy="26930"/>
                <a:chOff x="4201550" y="3338278"/>
                <a:chExt cx="31405" cy="26930"/>
              </a:xfrm>
            </p:grpSpPr>
            <p:sp>
              <p:nvSpPr>
                <p:cNvPr id="8515" name="Google Shape;8515;p135"/>
                <p:cNvSpPr/>
                <p:nvPr/>
              </p:nvSpPr>
              <p:spPr>
                <a:xfrm>
                  <a:off x="4201550" y="3338278"/>
                  <a:ext cx="31405" cy="26930"/>
                </a:xfrm>
                <a:custGeom>
                  <a:avLst/>
                  <a:gdLst/>
                  <a:ahLst/>
                  <a:cxnLst/>
                  <a:rect l="l" t="t" r="r" b="b"/>
                  <a:pathLst>
                    <a:path w="3993" h="3424" extrusionOk="0">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6" name="Google Shape;8516;p135"/>
                <p:cNvSpPr/>
                <p:nvPr/>
              </p:nvSpPr>
              <p:spPr>
                <a:xfrm>
                  <a:off x="4214331" y="3347976"/>
                  <a:ext cx="8919" cy="7590"/>
                </a:xfrm>
                <a:custGeom>
                  <a:avLst/>
                  <a:gdLst/>
                  <a:ahLst/>
                  <a:cxnLst/>
                  <a:rect l="l" t="t" r="r" b="b"/>
                  <a:pathLst>
                    <a:path w="1134" h="965" extrusionOk="0">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7" name="Google Shape;8517;p135"/>
              <p:cNvGrpSpPr/>
              <p:nvPr/>
            </p:nvGrpSpPr>
            <p:grpSpPr>
              <a:xfrm>
                <a:off x="4238272" y="3369132"/>
                <a:ext cx="31405" cy="27001"/>
                <a:chOff x="4238272" y="3369132"/>
                <a:chExt cx="31405" cy="27001"/>
              </a:xfrm>
            </p:grpSpPr>
            <p:sp>
              <p:nvSpPr>
                <p:cNvPr id="8518" name="Google Shape;8518;p135"/>
                <p:cNvSpPr/>
                <p:nvPr/>
              </p:nvSpPr>
              <p:spPr>
                <a:xfrm>
                  <a:off x="4238272" y="3369132"/>
                  <a:ext cx="31405" cy="27001"/>
                </a:xfrm>
                <a:custGeom>
                  <a:avLst/>
                  <a:gdLst/>
                  <a:ahLst/>
                  <a:cxnLst/>
                  <a:rect l="l" t="t" r="r" b="b"/>
                  <a:pathLst>
                    <a:path w="3993" h="3433" extrusionOk="0">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9" name="Google Shape;8519;p135"/>
                <p:cNvSpPr/>
                <p:nvPr/>
              </p:nvSpPr>
              <p:spPr>
                <a:xfrm>
                  <a:off x="4251217" y="3378806"/>
                  <a:ext cx="8856" cy="7605"/>
                </a:xfrm>
                <a:custGeom>
                  <a:avLst/>
                  <a:gdLst/>
                  <a:ahLst/>
                  <a:cxnLst/>
                  <a:rect l="l" t="t" r="r" b="b"/>
                  <a:pathLst>
                    <a:path w="1126" h="967" extrusionOk="0">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520" name="Google Shape;8520;p135"/>
            <p:cNvGrpSpPr/>
            <p:nvPr/>
          </p:nvGrpSpPr>
          <p:grpSpPr>
            <a:xfrm>
              <a:off x="4068639" y="3200169"/>
              <a:ext cx="77643" cy="37272"/>
              <a:chOff x="4068639" y="3200169"/>
              <a:chExt cx="77643" cy="37272"/>
            </a:xfrm>
          </p:grpSpPr>
          <p:sp>
            <p:nvSpPr>
              <p:cNvPr id="8521" name="Google Shape;8521;p135"/>
              <p:cNvSpPr/>
              <p:nvPr/>
            </p:nvSpPr>
            <p:spPr>
              <a:xfrm>
                <a:off x="4087570" y="3212886"/>
                <a:ext cx="49958" cy="10374"/>
              </a:xfrm>
              <a:custGeom>
                <a:avLst/>
                <a:gdLst/>
                <a:ahLst/>
                <a:cxnLst/>
                <a:rect l="l" t="t" r="r" b="b"/>
                <a:pathLst>
                  <a:path w="6352" h="1319" fill="none" extrusionOk="0">
                    <a:moveTo>
                      <a:pt x="1" y="1319"/>
                    </a:moveTo>
                    <a:lnTo>
                      <a:pt x="635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22" name="Google Shape;8522;p135"/>
              <p:cNvGrpSpPr/>
              <p:nvPr/>
            </p:nvGrpSpPr>
            <p:grpSpPr>
              <a:xfrm>
                <a:off x="4114878" y="3200169"/>
                <a:ext cx="31405" cy="26993"/>
                <a:chOff x="4114878" y="3200169"/>
                <a:chExt cx="31405" cy="26993"/>
              </a:xfrm>
            </p:grpSpPr>
            <p:sp>
              <p:nvSpPr>
                <p:cNvPr id="8523" name="Google Shape;8523;p135"/>
                <p:cNvSpPr/>
                <p:nvPr/>
              </p:nvSpPr>
              <p:spPr>
                <a:xfrm>
                  <a:off x="4114878" y="3200169"/>
                  <a:ext cx="31405" cy="26993"/>
                </a:xfrm>
                <a:custGeom>
                  <a:avLst/>
                  <a:gdLst/>
                  <a:ahLst/>
                  <a:cxnLst/>
                  <a:rect l="l" t="t" r="r" b="b"/>
                  <a:pathLst>
                    <a:path w="3993" h="3432" extrusionOk="0">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4" name="Google Shape;8524;p135"/>
                <p:cNvSpPr/>
                <p:nvPr/>
              </p:nvSpPr>
              <p:spPr>
                <a:xfrm>
                  <a:off x="4127721" y="3209835"/>
                  <a:ext cx="8950" cy="7684"/>
                </a:xfrm>
                <a:custGeom>
                  <a:avLst/>
                  <a:gdLst/>
                  <a:ahLst/>
                  <a:cxnLst/>
                  <a:rect l="l" t="t" r="r" b="b"/>
                  <a:pathLst>
                    <a:path w="1138" h="977" extrusionOk="0">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25" name="Google Shape;8525;p135"/>
              <p:cNvGrpSpPr/>
              <p:nvPr/>
            </p:nvGrpSpPr>
            <p:grpSpPr>
              <a:xfrm>
                <a:off x="4068639" y="3210535"/>
                <a:ext cx="31499" cy="26906"/>
                <a:chOff x="4068639" y="3210535"/>
                <a:chExt cx="31499" cy="26906"/>
              </a:xfrm>
            </p:grpSpPr>
            <p:sp>
              <p:nvSpPr>
                <p:cNvPr id="8526" name="Google Shape;8526;p135"/>
                <p:cNvSpPr/>
                <p:nvPr/>
              </p:nvSpPr>
              <p:spPr>
                <a:xfrm>
                  <a:off x="4068639" y="3210535"/>
                  <a:ext cx="31499" cy="26906"/>
                </a:xfrm>
                <a:custGeom>
                  <a:avLst/>
                  <a:gdLst/>
                  <a:ahLst/>
                  <a:cxnLst/>
                  <a:rect l="l" t="t" r="r" b="b"/>
                  <a:pathLst>
                    <a:path w="4005" h="3421" extrusionOk="0">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7" name="Google Shape;8527;p135"/>
                <p:cNvSpPr/>
                <p:nvPr/>
              </p:nvSpPr>
              <p:spPr>
                <a:xfrm>
                  <a:off x="4081577" y="3220209"/>
                  <a:ext cx="8856" cy="7582"/>
                </a:xfrm>
                <a:custGeom>
                  <a:avLst/>
                  <a:gdLst/>
                  <a:ahLst/>
                  <a:cxnLst/>
                  <a:rect l="l" t="t" r="r" b="b"/>
                  <a:pathLst>
                    <a:path w="1126" h="964" extrusionOk="0">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528" name="Google Shape;8528;p135"/>
            <p:cNvGrpSpPr/>
            <p:nvPr/>
          </p:nvGrpSpPr>
          <p:grpSpPr>
            <a:xfrm>
              <a:off x="3869702" y="3066935"/>
              <a:ext cx="382664" cy="190294"/>
              <a:chOff x="3869702" y="3066935"/>
              <a:chExt cx="382664" cy="190294"/>
            </a:xfrm>
          </p:grpSpPr>
          <p:grpSp>
            <p:nvGrpSpPr>
              <p:cNvPr id="8529" name="Google Shape;8529;p135"/>
              <p:cNvGrpSpPr/>
              <p:nvPr/>
            </p:nvGrpSpPr>
            <p:grpSpPr>
              <a:xfrm>
                <a:off x="3888633" y="3082351"/>
                <a:ext cx="351172" cy="160698"/>
                <a:chOff x="3888633" y="3082351"/>
                <a:chExt cx="351172" cy="160698"/>
              </a:xfrm>
            </p:grpSpPr>
            <p:sp>
              <p:nvSpPr>
                <p:cNvPr id="8530" name="Google Shape;8530;p135"/>
                <p:cNvSpPr/>
                <p:nvPr/>
              </p:nvSpPr>
              <p:spPr>
                <a:xfrm>
                  <a:off x="3892440" y="3082351"/>
                  <a:ext cx="347366" cy="160698"/>
                </a:xfrm>
                <a:custGeom>
                  <a:avLst/>
                  <a:gdLst/>
                  <a:ahLst/>
                  <a:cxnLst/>
                  <a:rect l="l" t="t" r="r" b="b"/>
                  <a:pathLst>
                    <a:path w="44166" h="20432" fill="none" extrusionOk="0">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1" name="Google Shape;8531;p135"/>
                <p:cNvSpPr/>
                <p:nvPr/>
              </p:nvSpPr>
              <p:spPr>
                <a:xfrm>
                  <a:off x="3888633" y="3172924"/>
                  <a:ext cx="72979" cy="70124"/>
                </a:xfrm>
                <a:custGeom>
                  <a:avLst/>
                  <a:gdLst/>
                  <a:ahLst/>
                  <a:cxnLst/>
                  <a:rect l="l" t="t" r="r" b="b"/>
                  <a:pathLst>
                    <a:path w="9279" h="8916" fill="none" extrusionOk="0">
                      <a:moveTo>
                        <a:pt x="0" y="8916"/>
                      </a:moveTo>
                      <a:lnTo>
                        <a:pt x="9279" y="6883"/>
                      </a:lnTo>
                      <a:lnTo>
                        <a:pt x="704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2" name="Google Shape;8532;p135"/>
                <p:cNvSpPr/>
                <p:nvPr/>
              </p:nvSpPr>
              <p:spPr>
                <a:xfrm>
                  <a:off x="3960370" y="3203653"/>
                  <a:ext cx="79547" cy="19607"/>
                </a:xfrm>
                <a:custGeom>
                  <a:avLst/>
                  <a:gdLst/>
                  <a:ahLst/>
                  <a:cxnLst/>
                  <a:rect l="l" t="t" r="r" b="b"/>
                  <a:pathLst>
                    <a:path w="10114" h="2493" fill="none" extrusionOk="0">
                      <a:moveTo>
                        <a:pt x="0" y="2493"/>
                      </a:moveTo>
                      <a:lnTo>
                        <a:pt x="1011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3" name="Google Shape;8533;p135"/>
                <p:cNvSpPr/>
                <p:nvPr/>
              </p:nvSpPr>
              <p:spPr>
                <a:xfrm>
                  <a:off x="4043613" y="3161504"/>
                  <a:ext cx="108474" cy="42156"/>
                </a:xfrm>
                <a:custGeom>
                  <a:avLst/>
                  <a:gdLst/>
                  <a:ahLst/>
                  <a:cxnLst/>
                  <a:rect l="l" t="t" r="r" b="b"/>
                  <a:pathLst>
                    <a:path w="13792" h="5360" fill="none" extrusionOk="0">
                      <a:moveTo>
                        <a:pt x="1" y="5360"/>
                      </a:moveTo>
                      <a:lnTo>
                        <a:pt x="1379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4" name="Google Shape;8534;p135"/>
                <p:cNvSpPr/>
                <p:nvPr/>
              </p:nvSpPr>
              <p:spPr>
                <a:xfrm>
                  <a:off x="4152079" y="3082351"/>
                  <a:ext cx="17224" cy="82968"/>
                </a:xfrm>
                <a:custGeom>
                  <a:avLst/>
                  <a:gdLst/>
                  <a:ahLst/>
                  <a:cxnLst/>
                  <a:rect l="l" t="t" r="r" b="b"/>
                  <a:pathLst>
                    <a:path w="2190" h="10549" fill="none" extrusionOk="0">
                      <a:moveTo>
                        <a:pt x="0" y="10549"/>
                      </a:moveTo>
                      <a:lnTo>
                        <a:pt x="219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5" name="Google Shape;8535;p135"/>
                <p:cNvSpPr/>
                <p:nvPr/>
              </p:nvSpPr>
              <p:spPr>
                <a:xfrm>
                  <a:off x="4169296" y="3082351"/>
                  <a:ext cx="25797" cy="63557"/>
                </a:xfrm>
                <a:custGeom>
                  <a:avLst/>
                  <a:gdLst/>
                  <a:ahLst/>
                  <a:cxnLst/>
                  <a:rect l="l" t="t" r="r" b="b"/>
                  <a:pathLst>
                    <a:path w="3280" h="8081" fill="none" extrusionOk="0">
                      <a:moveTo>
                        <a:pt x="1" y="0"/>
                      </a:moveTo>
                      <a:lnTo>
                        <a:pt x="3279" y="808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36" name="Google Shape;8536;p135"/>
              <p:cNvGrpSpPr/>
              <p:nvPr/>
            </p:nvGrpSpPr>
            <p:grpSpPr>
              <a:xfrm>
                <a:off x="4143703" y="3066935"/>
                <a:ext cx="37783" cy="32357"/>
                <a:chOff x="4143703" y="3066935"/>
                <a:chExt cx="37783" cy="32357"/>
              </a:xfrm>
            </p:grpSpPr>
            <p:sp>
              <p:nvSpPr>
                <p:cNvPr id="8537" name="Google Shape;8537;p135"/>
                <p:cNvSpPr/>
                <p:nvPr/>
              </p:nvSpPr>
              <p:spPr>
                <a:xfrm>
                  <a:off x="4143703" y="3066935"/>
                  <a:ext cx="37783" cy="32357"/>
                </a:xfrm>
                <a:custGeom>
                  <a:avLst/>
                  <a:gdLst/>
                  <a:ahLst/>
                  <a:cxnLst/>
                  <a:rect l="l" t="t" r="r" b="b"/>
                  <a:pathLst>
                    <a:path w="4804" h="4114" extrusionOk="0">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8" name="Google Shape;8538;p135"/>
                <p:cNvSpPr/>
                <p:nvPr/>
              </p:nvSpPr>
              <p:spPr>
                <a:xfrm>
                  <a:off x="4158741" y="3076641"/>
                  <a:ext cx="13040" cy="13040"/>
                </a:xfrm>
                <a:custGeom>
                  <a:avLst/>
                  <a:gdLst/>
                  <a:ahLst/>
                  <a:cxnLst/>
                  <a:rect l="l" t="t" r="r" b="b"/>
                  <a:pathLst>
                    <a:path w="1658" h="1658" extrusionOk="0">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39" name="Google Shape;8539;p135"/>
              <p:cNvGrpSpPr/>
              <p:nvPr/>
            </p:nvGrpSpPr>
            <p:grpSpPr>
              <a:xfrm>
                <a:off x="4044565" y="3103563"/>
                <a:ext cx="37783" cy="32451"/>
                <a:chOff x="4044565" y="3103563"/>
                <a:chExt cx="37783" cy="32451"/>
              </a:xfrm>
            </p:grpSpPr>
            <p:sp>
              <p:nvSpPr>
                <p:cNvPr id="8540" name="Google Shape;8540;p135"/>
                <p:cNvSpPr/>
                <p:nvPr/>
              </p:nvSpPr>
              <p:spPr>
                <a:xfrm>
                  <a:off x="4044565" y="3103563"/>
                  <a:ext cx="37783" cy="32451"/>
                </a:xfrm>
                <a:custGeom>
                  <a:avLst/>
                  <a:gdLst/>
                  <a:ahLst/>
                  <a:cxnLst/>
                  <a:rect l="l" t="t" r="r" b="b"/>
                  <a:pathLst>
                    <a:path w="4804" h="4126" extrusionOk="0">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1" name="Google Shape;8541;p135"/>
                <p:cNvSpPr/>
                <p:nvPr/>
              </p:nvSpPr>
              <p:spPr>
                <a:xfrm>
                  <a:off x="4059602" y="3113268"/>
                  <a:ext cx="13040" cy="13048"/>
                </a:xfrm>
                <a:custGeom>
                  <a:avLst/>
                  <a:gdLst/>
                  <a:ahLst/>
                  <a:cxnLst/>
                  <a:rect l="l" t="t" r="r" b="b"/>
                  <a:pathLst>
                    <a:path w="1658" h="1659" extrusionOk="0">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2" name="Google Shape;8542;p135"/>
              <p:cNvGrpSpPr/>
              <p:nvPr/>
            </p:nvGrpSpPr>
            <p:grpSpPr>
              <a:xfrm>
                <a:off x="4017454" y="3188237"/>
                <a:ext cx="37776" cy="32357"/>
                <a:chOff x="4017454" y="3188237"/>
                <a:chExt cx="37776" cy="32357"/>
              </a:xfrm>
            </p:grpSpPr>
            <p:sp>
              <p:nvSpPr>
                <p:cNvPr id="8543" name="Google Shape;8543;p135"/>
                <p:cNvSpPr/>
                <p:nvPr/>
              </p:nvSpPr>
              <p:spPr>
                <a:xfrm>
                  <a:off x="4017454" y="3188237"/>
                  <a:ext cx="37776" cy="32357"/>
                </a:xfrm>
                <a:custGeom>
                  <a:avLst/>
                  <a:gdLst/>
                  <a:ahLst/>
                  <a:cxnLst/>
                  <a:rect l="l" t="t" r="r" b="b"/>
                  <a:pathLst>
                    <a:path w="4803" h="4114" extrusionOk="0">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4" name="Google Shape;8544;p135"/>
                <p:cNvSpPr/>
                <p:nvPr/>
              </p:nvSpPr>
              <p:spPr>
                <a:xfrm>
                  <a:off x="4032484" y="3197943"/>
                  <a:ext cx="13040" cy="13048"/>
                </a:xfrm>
                <a:custGeom>
                  <a:avLst/>
                  <a:gdLst/>
                  <a:ahLst/>
                  <a:cxnLst/>
                  <a:rect l="l" t="t" r="r" b="b"/>
                  <a:pathLst>
                    <a:path w="1658" h="1659" extrusionOk="0">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5" name="Google Shape;8545;p135"/>
              <p:cNvGrpSpPr/>
              <p:nvPr/>
            </p:nvGrpSpPr>
            <p:grpSpPr>
              <a:xfrm>
                <a:off x="3921548" y="3157509"/>
                <a:ext cx="37783" cy="32357"/>
                <a:chOff x="3921548" y="3157509"/>
                <a:chExt cx="37783" cy="32357"/>
              </a:xfrm>
            </p:grpSpPr>
            <p:sp>
              <p:nvSpPr>
                <p:cNvPr id="8546" name="Google Shape;8546;p135"/>
                <p:cNvSpPr/>
                <p:nvPr/>
              </p:nvSpPr>
              <p:spPr>
                <a:xfrm>
                  <a:off x="3921548" y="3157509"/>
                  <a:ext cx="37783" cy="32357"/>
                </a:xfrm>
                <a:custGeom>
                  <a:avLst/>
                  <a:gdLst/>
                  <a:ahLst/>
                  <a:cxnLst/>
                  <a:rect l="l" t="t" r="r" b="b"/>
                  <a:pathLst>
                    <a:path w="4804" h="4114" extrusionOk="0">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7" name="Google Shape;8547;p135"/>
                <p:cNvSpPr/>
                <p:nvPr/>
              </p:nvSpPr>
              <p:spPr>
                <a:xfrm>
                  <a:off x="3936586" y="3167214"/>
                  <a:ext cx="13040" cy="13040"/>
                </a:xfrm>
                <a:custGeom>
                  <a:avLst/>
                  <a:gdLst/>
                  <a:ahLst/>
                  <a:cxnLst/>
                  <a:rect l="l" t="t" r="r" b="b"/>
                  <a:pathLst>
                    <a:path w="1658" h="1658" extrusionOk="0">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8" name="Google Shape;8548;p135"/>
              <p:cNvGrpSpPr/>
              <p:nvPr/>
            </p:nvGrpSpPr>
            <p:grpSpPr>
              <a:xfrm>
                <a:off x="3939056" y="3211620"/>
                <a:ext cx="37783" cy="32380"/>
                <a:chOff x="3939056" y="3211620"/>
                <a:chExt cx="37783" cy="32380"/>
              </a:xfrm>
            </p:grpSpPr>
            <p:sp>
              <p:nvSpPr>
                <p:cNvPr id="8549" name="Google Shape;8549;p135"/>
                <p:cNvSpPr/>
                <p:nvPr/>
              </p:nvSpPr>
              <p:spPr>
                <a:xfrm>
                  <a:off x="3939056" y="3211620"/>
                  <a:ext cx="37783" cy="32380"/>
                </a:xfrm>
                <a:custGeom>
                  <a:avLst/>
                  <a:gdLst/>
                  <a:ahLst/>
                  <a:cxnLst/>
                  <a:rect l="l" t="t" r="r" b="b"/>
                  <a:pathLst>
                    <a:path w="4804" h="4117" extrusionOk="0">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0" name="Google Shape;8550;p135"/>
                <p:cNvSpPr/>
                <p:nvPr/>
              </p:nvSpPr>
              <p:spPr>
                <a:xfrm>
                  <a:off x="3954188" y="3221255"/>
                  <a:ext cx="13040" cy="13040"/>
                </a:xfrm>
                <a:custGeom>
                  <a:avLst/>
                  <a:gdLst/>
                  <a:ahLst/>
                  <a:cxnLst/>
                  <a:rect l="l" t="t" r="r" b="b"/>
                  <a:pathLst>
                    <a:path w="1658" h="1658" extrusionOk="0">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1" name="Google Shape;8551;p135"/>
              <p:cNvGrpSpPr/>
              <p:nvPr/>
            </p:nvGrpSpPr>
            <p:grpSpPr>
              <a:xfrm>
                <a:off x="4176240" y="3136965"/>
                <a:ext cx="31405" cy="26930"/>
                <a:chOff x="4176240" y="3136965"/>
                <a:chExt cx="31405" cy="26930"/>
              </a:xfrm>
            </p:grpSpPr>
            <p:sp>
              <p:nvSpPr>
                <p:cNvPr id="8552" name="Google Shape;8552;p135"/>
                <p:cNvSpPr/>
                <p:nvPr/>
              </p:nvSpPr>
              <p:spPr>
                <a:xfrm>
                  <a:off x="4176240" y="3136965"/>
                  <a:ext cx="31405" cy="26930"/>
                </a:xfrm>
                <a:custGeom>
                  <a:avLst/>
                  <a:gdLst/>
                  <a:ahLst/>
                  <a:cxnLst/>
                  <a:rect l="l" t="t" r="r" b="b"/>
                  <a:pathLst>
                    <a:path w="3993" h="3424" extrusionOk="0">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3" name="Google Shape;8553;p135"/>
                <p:cNvSpPr/>
                <p:nvPr/>
              </p:nvSpPr>
              <p:spPr>
                <a:xfrm>
                  <a:off x="4190327" y="3146663"/>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4" name="Google Shape;8554;p135"/>
              <p:cNvGrpSpPr/>
              <p:nvPr/>
            </p:nvGrpSpPr>
            <p:grpSpPr>
              <a:xfrm>
                <a:off x="4133148" y="3152593"/>
                <a:ext cx="31499" cy="27001"/>
                <a:chOff x="4133148" y="3152593"/>
                <a:chExt cx="31499" cy="27001"/>
              </a:xfrm>
            </p:grpSpPr>
            <p:sp>
              <p:nvSpPr>
                <p:cNvPr id="8555" name="Google Shape;8555;p135"/>
                <p:cNvSpPr/>
                <p:nvPr/>
              </p:nvSpPr>
              <p:spPr>
                <a:xfrm>
                  <a:off x="4133148" y="3152593"/>
                  <a:ext cx="31499" cy="27001"/>
                </a:xfrm>
                <a:custGeom>
                  <a:avLst/>
                  <a:gdLst/>
                  <a:ahLst/>
                  <a:cxnLst/>
                  <a:rect l="l" t="t" r="r" b="b"/>
                  <a:pathLst>
                    <a:path w="4005" h="3433" extrusionOk="0">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6" name="Google Shape;8556;p135"/>
                <p:cNvSpPr/>
                <p:nvPr/>
              </p:nvSpPr>
              <p:spPr>
                <a:xfrm>
                  <a:off x="4147321" y="316226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7" name="Google Shape;8557;p135"/>
              <p:cNvGrpSpPr/>
              <p:nvPr/>
            </p:nvGrpSpPr>
            <p:grpSpPr>
              <a:xfrm>
                <a:off x="4220866" y="3073534"/>
                <a:ext cx="31499" cy="26898"/>
                <a:chOff x="4220866" y="3073534"/>
                <a:chExt cx="31499" cy="26898"/>
              </a:xfrm>
            </p:grpSpPr>
            <p:sp>
              <p:nvSpPr>
                <p:cNvPr id="8558" name="Google Shape;8558;p135"/>
                <p:cNvSpPr/>
                <p:nvPr/>
              </p:nvSpPr>
              <p:spPr>
                <a:xfrm>
                  <a:off x="4220866" y="307353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9" name="Google Shape;8559;p135"/>
                <p:cNvSpPr/>
                <p:nvPr/>
              </p:nvSpPr>
              <p:spPr>
                <a:xfrm>
                  <a:off x="4235039" y="3083114"/>
                  <a:ext cx="7621" cy="7613"/>
                </a:xfrm>
                <a:custGeom>
                  <a:avLst/>
                  <a:gdLst/>
                  <a:ahLst/>
                  <a:cxnLst/>
                  <a:rect l="l" t="t" r="r" b="b"/>
                  <a:pathLst>
                    <a:path w="969" h="968" extrusionOk="0">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0" name="Google Shape;8560;p135"/>
              <p:cNvGrpSpPr/>
              <p:nvPr/>
            </p:nvGrpSpPr>
            <p:grpSpPr>
              <a:xfrm>
                <a:off x="3869702" y="3230323"/>
                <a:ext cx="31499" cy="26906"/>
                <a:chOff x="3869702" y="3230323"/>
                <a:chExt cx="31499" cy="26906"/>
              </a:xfrm>
            </p:grpSpPr>
            <p:sp>
              <p:nvSpPr>
                <p:cNvPr id="8561" name="Google Shape;8561;p135"/>
                <p:cNvSpPr/>
                <p:nvPr/>
              </p:nvSpPr>
              <p:spPr>
                <a:xfrm>
                  <a:off x="3869702" y="3230323"/>
                  <a:ext cx="31499" cy="26906"/>
                </a:xfrm>
                <a:custGeom>
                  <a:avLst/>
                  <a:gdLst/>
                  <a:ahLst/>
                  <a:cxnLst/>
                  <a:rect l="l" t="t" r="r" b="b"/>
                  <a:pathLst>
                    <a:path w="4005" h="3421" extrusionOk="0">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2" name="Google Shape;8562;p135"/>
                <p:cNvSpPr/>
                <p:nvPr/>
              </p:nvSpPr>
              <p:spPr>
                <a:xfrm>
                  <a:off x="388387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563" name="Google Shape;8563;p135"/>
            <p:cNvGrpSpPr/>
            <p:nvPr/>
          </p:nvGrpSpPr>
          <p:grpSpPr>
            <a:xfrm>
              <a:off x="4271383" y="3065882"/>
              <a:ext cx="304556" cy="341663"/>
              <a:chOff x="4271383" y="3065882"/>
              <a:chExt cx="304556" cy="341663"/>
            </a:xfrm>
          </p:grpSpPr>
          <p:grpSp>
            <p:nvGrpSpPr>
              <p:cNvPr id="8564" name="Google Shape;8564;p135"/>
              <p:cNvGrpSpPr/>
              <p:nvPr/>
            </p:nvGrpSpPr>
            <p:grpSpPr>
              <a:xfrm>
                <a:off x="4293838" y="3078639"/>
                <a:ext cx="269353" cy="311973"/>
                <a:chOff x="4293838" y="3078639"/>
                <a:chExt cx="269353" cy="311973"/>
              </a:xfrm>
            </p:grpSpPr>
            <p:sp>
              <p:nvSpPr>
                <p:cNvPr id="8565" name="Google Shape;8565;p135"/>
                <p:cNvSpPr/>
                <p:nvPr/>
              </p:nvSpPr>
              <p:spPr>
                <a:xfrm>
                  <a:off x="4293838" y="3078639"/>
                  <a:ext cx="269353" cy="311973"/>
                </a:xfrm>
                <a:custGeom>
                  <a:avLst/>
                  <a:gdLst/>
                  <a:ahLst/>
                  <a:cxnLst/>
                  <a:rect l="l" t="t" r="r" b="b"/>
                  <a:pathLst>
                    <a:path w="34247" h="39666" fill="none" extrusionOk="0">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6" name="Google Shape;8566;p135"/>
                <p:cNvSpPr/>
                <p:nvPr/>
              </p:nvSpPr>
              <p:spPr>
                <a:xfrm>
                  <a:off x="4306965" y="3099473"/>
                  <a:ext cx="62519" cy="69652"/>
                </a:xfrm>
                <a:custGeom>
                  <a:avLst/>
                  <a:gdLst/>
                  <a:ahLst/>
                  <a:cxnLst/>
                  <a:rect l="l" t="t" r="r" b="b"/>
                  <a:pathLst>
                    <a:path w="7949" h="8856" fill="none" extrusionOk="0">
                      <a:moveTo>
                        <a:pt x="1" y="1"/>
                      </a:moveTo>
                      <a:lnTo>
                        <a:pt x="7948" y="885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7" name="Google Shape;8567;p135"/>
                <p:cNvSpPr/>
                <p:nvPr/>
              </p:nvSpPr>
              <p:spPr>
                <a:xfrm>
                  <a:off x="4369476" y="3169118"/>
                  <a:ext cx="26072" cy="98666"/>
                </a:xfrm>
                <a:custGeom>
                  <a:avLst/>
                  <a:gdLst/>
                  <a:ahLst/>
                  <a:cxnLst/>
                  <a:rect l="l" t="t" r="r" b="b"/>
                  <a:pathLst>
                    <a:path w="3315" h="12545" fill="none" extrusionOk="0">
                      <a:moveTo>
                        <a:pt x="0" y="1"/>
                      </a:moveTo>
                      <a:lnTo>
                        <a:pt x="3315" y="1254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8" name="Google Shape;8568;p135"/>
                <p:cNvSpPr/>
                <p:nvPr/>
              </p:nvSpPr>
              <p:spPr>
                <a:xfrm>
                  <a:off x="4399347" y="3078639"/>
                  <a:ext cx="60041" cy="110558"/>
                </a:xfrm>
                <a:custGeom>
                  <a:avLst/>
                  <a:gdLst/>
                  <a:ahLst/>
                  <a:cxnLst/>
                  <a:rect l="l" t="t" r="r" b="b"/>
                  <a:pathLst>
                    <a:path w="7634" h="14057" fill="none" extrusionOk="0">
                      <a:moveTo>
                        <a:pt x="7634" y="14057"/>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9" name="Google Shape;8569;p135"/>
                <p:cNvSpPr/>
                <p:nvPr/>
              </p:nvSpPr>
              <p:spPr>
                <a:xfrm>
                  <a:off x="4373282" y="3169118"/>
                  <a:ext cx="82299" cy="20079"/>
                </a:xfrm>
                <a:custGeom>
                  <a:avLst/>
                  <a:gdLst/>
                  <a:ahLst/>
                  <a:cxnLst/>
                  <a:rect l="l" t="t" r="r" b="b"/>
                  <a:pathLst>
                    <a:path w="10464" h="2553" fill="none" extrusionOk="0">
                      <a:moveTo>
                        <a:pt x="0" y="1"/>
                      </a:moveTo>
                      <a:lnTo>
                        <a:pt x="10464" y="2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0" name="Google Shape;8570;p135"/>
                <p:cNvSpPr/>
                <p:nvPr/>
              </p:nvSpPr>
              <p:spPr>
                <a:xfrm>
                  <a:off x="4369476" y="3078639"/>
                  <a:ext cx="29879" cy="90487"/>
                </a:xfrm>
                <a:custGeom>
                  <a:avLst/>
                  <a:gdLst/>
                  <a:ahLst/>
                  <a:cxnLst/>
                  <a:rect l="l" t="t" r="r" b="b"/>
                  <a:pathLst>
                    <a:path w="3799" h="11505" fill="none" extrusionOk="0">
                      <a:moveTo>
                        <a:pt x="0" y="11505"/>
                      </a:moveTo>
                      <a:lnTo>
                        <a:pt x="379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1" name="Google Shape;8571;p135"/>
                <p:cNvSpPr/>
                <p:nvPr/>
              </p:nvSpPr>
              <p:spPr>
                <a:xfrm>
                  <a:off x="4293932" y="3169118"/>
                  <a:ext cx="75551" cy="41110"/>
                </a:xfrm>
                <a:custGeom>
                  <a:avLst/>
                  <a:gdLst/>
                  <a:ahLst/>
                  <a:cxnLst/>
                  <a:rect l="l" t="t" r="r" b="b"/>
                  <a:pathLst>
                    <a:path w="9606" h="5227" fill="none" extrusionOk="0">
                      <a:moveTo>
                        <a:pt x="1" y="5226"/>
                      </a:moveTo>
                      <a:lnTo>
                        <a:pt x="960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2" name="Google Shape;8572;p135"/>
                <p:cNvSpPr/>
                <p:nvPr/>
              </p:nvSpPr>
              <p:spPr>
                <a:xfrm>
                  <a:off x="4350159" y="3267776"/>
                  <a:ext cx="45389" cy="27032"/>
                </a:xfrm>
                <a:custGeom>
                  <a:avLst/>
                  <a:gdLst/>
                  <a:ahLst/>
                  <a:cxnLst/>
                  <a:rect l="l" t="t" r="r" b="b"/>
                  <a:pathLst>
                    <a:path w="5771" h="3437" fill="none" extrusionOk="0">
                      <a:moveTo>
                        <a:pt x="1" y="3436"/>
                      </a:moveTo>
                      <a:lnTo>
                        <a:pt x="57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3" name="Google Shape;8573;p135"/>
                <p:cNvSpPr/>
                <p:nvPr/>
              </p:nvSpPr>
              <p:spPr>
                <a:xfrm>
                  <a:off x="4395540" y="3267776"/>
                  <a:ext cx="38830" cy="76031"/>
                </a:xfrm>
                <a:custGeom>
                  <a:avLst/>
                  <a:gdLst/>
                  <a:ahLst/>
                  <a:cxnLst/>
                  <a:rect l="l" t="t" r="r" b="b"/>
                  <a:pathLst>
                    <a:path w="4937" h="9667" fill="none" extrusionOk="0">
                      <a:moveTo>
                        <a:pt x="1" y="1"/>
                      </a:moveTo>
                      <a:lnTo>
                        <a:pt x="4936" y="9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4" name="Google Shape;8574;p135"/>
                <p:cNvSpPr/>
                <p:nvPr/>
              </p:nvSpPr>
              <p:spPr>
                <a:xfrm>
                  <a:off x="4360439" y="3267776"/>
                  <a:ext cx="35109" cy="121978"/>
                </a:xfrm>
                <a:custGeom>
                  <a:avLst/>
                  <a:gdLst/>
                  <a:ahLst/>
                  <a:cxnLst/>
                  <a:rect l="l" t="t" r="r" b="b"/>
                  <a:pathLst>
                    <a:path w="4464" h="15509" fill="none" extrusionOk="0">
                      <a:moveTo>
                        <a:pt x="0" y="15509"/>
                      </a:moveTo>
                      <a:lnTo>
                        <a:pt x="446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5" name="Google Shape;8575;p135"/>
                <p:cNvSpPr/>
                <p:nvPr/>
              </p:nvSpPr>
              <p:spPr>
                <a:xfrm>
                  <a:off x="4293932" y="3210220"/>
                  <a:ext cx="101616" cy="57564"/>
                </a:xfrm>
                <a:custGeom>
                  <a:avLst/>
                  <a:gdLst/>
                  <a:ahLst/>
                  <a:cxnLst/>
                  <a:rect l="l" t="t" r="r" b="b"/>
                  <a:pathLst>
                    <a:path w="12920" h="7319" fill="none" extrusionOk="0">
                      <a:moveTo>
                        <a:pt x="1" y="0"/>
                      </a:moveTo>
                      <a:lnTo>
                        <a:pt x="12920" y="73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6" name="Google Shape;8576;p135"/>
                <p:cNvSpPr/>
                <p:nvPr/>
              </p:nvSpPr>
              <p:spPr>
                <a:xfrm>
                  <a:off x="4395540" y="3186436"/>
                  <a:ext cx="66420" cy="79735"/>
                </a:xfrm>
                <a:custGeom>
                  <a:avLst/>
                  <a:gdLst/>
                  <a:ahLst/>
                  <a:cxnLst/>
                  <a:rect l="l" t="t" r="r" b="b"/>
                  <a:pathLst>
                    <a:path w="8445" h="10138" fill="none" extrusionOk="0">
                      <a:moveTo>
                        <a:pt x="8444" y="0"/>
                      </a:moveTo>
                      <a:lnTo>
                        <a:pt x="1" y="1013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7" name="Google Shape;8577;p135"/>
                <p:cNvSpPr/>
                <p:nvPr/>
              </p:nvSpPr>
              <p:spPr>
                <a:xfrm>
                  <a:off x="4459380" y="3189669"/>
                  <a:ext cx="41873" cy="123402"/>
                </a:xfrm>
                <a:custGeom>
                  <a:avLst/>
                  <a:gdLst/>
                  <a:ahLst/>
                  <a:cxnLst/>
                  <a:rect l="l" t="t" r="r" b="b"/>
                  <a:pathLst>
                    <a:path w="5324" h="15690" fill="none" extrusionOk="0">
                      <a:moveTo>
                        <a:pt x="1" y="0"/>
                      </a:moveTo>
                      <a:lnTo>
                        <a:pt x="5323" y="15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8" name="Google Shape;8578;p135"/>
                <p:cNvSpPr/>
                <p:nvPr/>
              </p:nvSpPr>
              <p:spPr>
                <a:xfrm>
                  <a:off x="4395540" y="3267776"/>
                  <a:ext cx="105713" cy="45295"/>
                </a:xfrm>
                <a:custGeom>
                  <a:avLst/>
                  <a:gdLst/>
                  <a:ahLst/>
                  <a:cxnLst/>
                  <a:rect l="l" t="t" r="r" b="b"/>
                  <a:pathLst>
                    <a:path w="13441" h="5759" fill="none" extrusionOk="0">
                      <a:moveTo>
                        <a:pt x="1" y="1"/>
                      </a:moveTo>
                      <a:lnTo>
                        <a:pt x="13440" y="575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9" name="Google Shape;8579;p135"/>
                <p:cNvSpPr/>
                <p:nvPr/>
              </p:nvSpPr>
              <p:spPr>
                <a:xfrm>
                  <a:off x="4501246" y="3223252"/>
                  <a:ext cx="46435" cy="89818"/>
                </a:xfrm>
                <a:custGeom>
                  <a:avLst/>
                  <a:gdLst/>
                  <a:ahLst/>
                  <a:cxnLst/>
                  <a:rect l="l" t="t" r="r" b="b"/>
                  <a:pathLst>
                    <a:path w="5904" h="11420" fill="none" extrusionOk="0">
                      <a:moveTo>
                        <a:pt x="0" y="11420"/>
                      </a:moveTo>
                      <a:lnTo>
                        <a:pt x="590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0" name="Google Shape;8580;p135"/>
                <p:cNvSpPr/>
                <p:nvPr/>
              </p:nvSpPr>
              <p:spPr>
                <a:xfrm>
                  <a:off x="4459671" y="3104231"/>
                  <a:ext cx="58421" cy="84966"/>
                </a:xfrm>
                <a:custGeom>
                  <a:avLst/>
                  <a:gdLst/>
                  <a:ahLst/>
                  <a:cxnLst/>
                  <a:rect l="l" t="t" r="r" b="b"/>
                  <a:pathLst>
                    <a:path w="7428" h="10803" fill="none" extrusionOk="0">
                      <a:moveTo>
                        <a:pt x="0" y="10803"/>
                      </a:moveTo>
                      <a:lnTo>
                        <a:pt x="7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1" name="Google Shape;8581;p135"/>
                <p:cNvSpPr/>
                <p:nvPr/>
              </p:nvSpPr>
              <p:spPr>
                <a:xfrm>
                  <a:off x="4459671" y="3189189"/>
                  <a:ext cx="86586" cy="36737"/>
                </a:xfrm>
                <a:custGeom>
                  <a:avLst/>
                  <a:gdLst/>
                  <a:ahLst/>
                  <a:cxnLst/>
                  <a:rect l="l" t="t" r="r" b="b"/>
                  <a:pathLst>
                    <a:path w="11009" h="4671" fill="none" extrusionOk="0">
                      <a:moveTo>
                        <a:pt x="0" y="1"/>
                      </a:moveTo>
                      <a:lnTo>
                        <a:pt x="11008" y="4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82" name="Google Shape;8582;p135"/>
              <p:cNvGrpSpPr/>
              <p:nvPr/>
            </p:nvGrpSpPr>
            <p:grpSpPr>
              <a:xfrm>
                <a:off x="4538164" y="3342061"/>
                <a:ext cx="37776" cy="32380"/>
                <a:chOff x="4538164" y="3342061"/>
                <a:chExt cx="37776" cy="32380"/>
              </a:xfrm>
            </p:grpSpPr>
            <p:sp>
              <p:nvSpPr>
                <p:cNvPr id="8583" name="Google Shape;8583;p135"/>
                <p:cNvSpPr/>
                <p:nvPr/>
              </p:nvSpPr>
              <p:spPr>
                <a:xfrm>
                  <a:off x="4538164" y="3342061"/>
                  <a:ext cx="37776" cy="32380"/>
                </a:xfrm>
                <a:custGeom>
                  <a:avLst/>
                  <a:gdLst/>
                  <a:ahLst/>
                  <a:cxnLst/>
                  <a:rect l="l" t="t" r="r" b="b"/>
                  <a:pathLst>
                    <a:path w="4803" h="4117" extrusionOk="0">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4" name="Google Shape;8584;p135"/>
                <p:cNvSpPr/>
                <p:nvPr/>
              </p:nvSpPr>
              <p:spPr>
                <a:xfrm>
                  <a:off x="4553194" y="3351790"/>
                  <a:ext cx="13040" cy="13040"/>
                </a:xfrm>
                <a:custGeom>
                  <a:avLst/>
                  <a:gdLst/>
                  <a:ahLst/>
                  <a:cxnLst/>
                  <a:rect l="l" t="t" r="r" b="b"/>
                  <a:pathLst>
                    <a:path w="1658" h="1658" extrusionOk="0">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85" name="Google Shape;8585;p135"/>
              <p:cNvGrpSpPr/>
              <p:nvPr/>
            </p:nvGrpSpPr>
            <p:grpSpPr>
              <a:xfrm>
                <a:off x="4271383" y="3194742"/>
                <a:ext cx="37783" cy="32420"/>
                <a:chOff x="4271383" y="3194742"/>
                <a:chExt cx="37783" cy="32420"/>
              </a:xfrm>
            </p:grpSpPr>
            <p:sp>
              <p:nvSpPr>
                <p:cNvPr id="8586" name="Google Shape;8586;p135"/>
                <p:cNvSpPr/>
                <p:nvPr/>
              </p:nvSpPr>
              <p:spPr>
                <a:xfrm>
                  <a:off x="4271383" y="3194742"/>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7" name="Google Shape;8587;p135"/>
                <p:cNvSpPr/>
                <p:nvPr/>
              </p:nvSpPr>
              <p:spPr>
                <a:xfrm>
                  <a:off x="4286516" y="3204416"/>
                  <a:ext cx="13040" cy="13040"/>
                </a:xfrm>
                <a:custGeom>
                  <a:avLst/>
                  <a:gdLst/>
                  <a:ahLst/>
                  <a:cxnLst/>
                  <a:rect l="l" t="t" r="r" b="b"/>
                  <a:pathLst>
                    <a:path w="1658" h="1658" extrusionOk="0">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88" name="Google Shape;8588;p135"/>
              <p:cNvGrpSpPr/>
              <p:nvPr/>
            </p:nvGrpSpPr>
            <p:grpSpPr>
              <a:xfrm>
                <a:off x="4284416" y="3084058"/>
                <a:ext cx="37783" cy="32357"/>
                <a:chOff x="4284416" y="3084058"/>
                <a:chExt cx="37783" cy="32357"/>
              </a:xfrm>
            </p:grpSpPr>
            <p:sp>
              <p:nvSpPr>
                <p:cNvPr id="8589" name="Google Shape;8589;p135"/>
                <p:cNvSpPr/>
                <p:nvPr/>
              </p:nvSpPr>
              <p:spPr>
                <a:xfrm>
                  <a:off x="4284416" y="3084058"/>
                  <a:ext cx="37783" cy="32357"/>
                </a:xfrm>
                <a:custGeom>
                  <a:avLst/>
                  <a:gdLst/>
                  <a:ahLst/>
                  <a:cxnLst/>
                  <a:rect l="l" t="t" r="r" b="b"/>
                  <a:pathLst>
                    <a:path w="4804" h="4114"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0" name="Google Shape;8590;p135"/>
                <p:cNvSpPr/>
                <p:nvPr/>
              </p:nvSpPr>
              <p:spPr>
                <a:xfrm>
                  <a:off x="4299548" y="3093763"/>
                  <a:ext cx="13040" cy="13048"/>
                </a:xfrm>
                <a:custGeom>
                  <a:avLst/>
                  <a:gdLst/>
                  <a:ahLst/>
                  <a:cxnLst/>
                  <a:rect l="l" t="t" r="r" b="b"/>
                  <a:pathLst>
                    <a:path w="1658" h="1659" extrusionOk="0">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1" name="Google Shape;8591;p135"/>
              <p:cNvGrpSpPr/>
              <p:nvPr/>
            </p:nvGrpSpPr>
            <p:grpSpPr>
              <a:xfrm>
                <a:off x="4478697" y="3297561"/>
                <a:ext cx="37776" cy="32451"/>
                <a:chOff x="4478697" y="3297561"/>
                <a:chExt cx="37776" cy="32451"/>
              </a:xfrm>
            </p:grpSpPr>
            <p:sp>
              <p:nvSpPr>
                <p:cNvPr id="8592" name="Google Shape;8592;p135"/>
                <p:cNvSpPr/>
                <p:nvPr/>
              </p:nvSpPr>
              <p:spPr>
                <a:xfrm>
                  <a:off x="4478697" y="3297561"/>
                  <a:ext cx="37776" cy="32451"/>
                </a:xfrm>
                <a:custGeom>
                  <a:avLst/>
                  <a:gdLst/>
                  <a:ahLst/>
                  <a:cxnLst/>
                  <a:rect l="l" t="t" r="r" b="b"/>
                  <a:pathLst>
                    <a:path w="4803" h="4126" extrusionOk="0">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3" name="Google Shape;8593;p135"/>
                <p:cNvSpPr/>
                <p:nvPr/>
              </p:nvSpPr>
              <p:spPr>
                <a:xfrm>
                  <a:off x="4493727" y="3307361"/>
                  <a:ext cx="13048" cy="13040"/>
                </a:xfrm>
                <a:custGeom>
                  <a:avLst/>
                  <a:gdLst/>
                  <a:ahLst/>
                  <a:cxnLst/>
                  <a:rect l="l" t="t" r="r" b="b"/>
                  <a:pathLst>
                    <a:path w="1659" h="1658" extrusionOk="0">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4" name="Google Shape;8594;p135"/>
              <p:cNvGrpSpPr/>
              <p:nvPr/>
            </p:nvGrpSpPr>
            <p:grpSpPr>
              <a:xfrm>
                <a:off x="4411813" y="3331711"/>
                <a:ext cx="37776" cy="32451"/>
                <a:chOff x="4411813" y="3331711"/>
                <a:chExt cx="37776" cy="32451"/>
              </a:xfrm>
            </p:grpSpPr>
            <p:sp>
              <p:nvSpPr>
                <p:cNvPr id="8595" name="Google Shape;8595;p135"/>
                <p:cNvSpPr/>
                <p:nvPr/>
              </p:nvSpPr>
              <p:spPr>
                <a:xfrm>
                  <a:off x="4411813" y="3331711"/>
                  <a:ext cx="37776" cy="32451"/>
                </a:xfrm>
                <a:custGeom>
                  <a:avLst/>
                  <a:gdLst/>
                  <a:ahLst/>
                  <a:cxnLst/>
                  <a:rect l="l" t="t" r="r" b="b"/>
                  <a:pathLst>
                    <a:path w="4803" h="4126" extrusionOk="0">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6" name="Google Shape;8596;p135"/>
                <p:cNvSpPr/>
                <p:nvPr/>
              </p:nvSpPr>
              <p:spPr>
                <a:xfrm>
                  <a:off x="4426937" y="3341416"/>
                  <a:ext cx="13048" cy="13048"/>
                </a:xfrm>
                <a:custGeom>
                  <a:avLst/>
                  <a:gdLst/>
                  <a:ahLst/>
                  <a:cxnLst/>
                  <a:rect l="l" t="t" r="r" b="b"/>
                  <a:pathLst>
                    <a:path w="1659" h="1659" extrusionOk="0">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7" name="Google Shape;8597;p135"/>
              <p:cNvGrpSpPr/>
              <p:nvPr/>
            </p:nvGrpSpPr>
            <p:grpSpPr>
              <a:xfrm>
                <a:off x="4337984" y="3375188"/>
                <a:ext cx="37776" cy="32357"/>
                <a:chOff x="4337984" y="3375188"/>
                <a:chExt cx="37776" cy="32357"/>
              </a:xfrm>
            </p:grpSpPr>
            <p:sp>
              <p:nvSpPr>
                <p:cNvPr id="8598" name="Google Shape;8598;p135"/>
                <p:cNvSpPr/>
                <p:nvPr/>
              </p:nvSpPr>
              <p:spPr>
                <a:xfrm>
                  <a:off x="4337984" y="3375188"/>
                  <a:ext cx="37776" cy="32357"/>
                </a:xfrm>
                <a:custGeom>
                  <a:avLst/>
                  <a:gdLst/>
                  <a:ahLst/>
                  <a:cxnLst/>
                  <a:rect l="l" t="t" r="r" b="b"/>
                  <a:pathLst>
                    <a:path w="4803" h="4114" extrusionOk="0">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9" name="Google Shape;8599;p135"/>
                <p:cNvSpPr/>
                <p:nvPr/>
              </p:nvSpPr>
              <p:spPr>
                <a:xfrm>
                  <a:off x="4353108" y="3384894"/>
                  <a:ext cx="13048" cy="13048"/>
                </a:xfrm>
                <a:custGeom>
                  <a:avLst/>
                  <a:gdLst/>
                  <a:ahLst/>
                  <a:cxnLst/>
                  <a:rect l="l" t="t" r="r" b="b"/>
                  <a:pathLst>
                    <a:path w="1659" h="1659" extrusionOk="0">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0" name="Google Shape;8600;p135"/>
              <p:cNvGrpSpPr/>
              <p:nvPr/>
            </p:nvGrpSpPr>
            <p:grpSpPr>
              <a:xfrm>
                <a:off x="4494867" y="3090530"/>
                <a:ext cx="37878" cy="32451"/>
                <a:chOff x="4494867" y="3090530"/>
                <a:chExt cx="37878" cy="32451"/>
              </a:xfrm>
            </p:grpSpPr>
            <p:sp>
              <p:nvSpPr>
                <p:cNvPr id="8601" name="Google Shape;8601;p135"/>
                <p:cNvSpPr/>
                <p:nvPr/>
              </p:nvSpPr>
              <p:spPr>
                <a:xfrm>
                  <a:off x="4494867" y="3090530"/>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2" name="Google Shape;8602;p135"/>
                <p:cNvSpPr/>
                <p:nvPr/>
              </p:nvSpPr>
              <p:spPr>
                <a:xfrm>
                  <a:off x="4510000" y="3100236"/>
                  <a:ext cx="13040" cy="13040"/>
                </a:xfrm>
                <a:custGeom>
                  <a:avLst/>
                  <a:gdLst/>
                  <a:ahLst/>
                  <a:cxnLst/>
                  <a:rect l="l" t="t" r="r" b="b"/>
                  <a:pathLst>
                    <a:path w="1658" h="1658" extrusionOk="0">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3" name="Google Shape;8603;p135"/>
              <p:cNvGrpSpPr/>
              <p:nvPr/>
            </p:nvGrpSpPr>
            <p:grpSpPr>
              <a:xfrm>
                <a:off x="4525124" y="3207774"/>
                <a:ext cx="37783" cy="32420"/>
                <a:chOff x="4525124" y="3207774"/>
                <a:chExt cx="37783" cy="32420"/>
              </a:xfrm>
            </p:grpSpPr>
            <p:sp>
              <p:nvSpPr>
                <p:cNvPr id="8604" name="Google Shape;8604;p135"/>
                <p:cNvSpPr/>
                <p:nvPr/>
              </p:nvSpPr>
              <p:spPr>
                <a:xfrm>
                  <a:off x="4525124" y="3207774"/>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5" name="Google Shape;8605;p135"/>
                <p:cNvSpPr/>
                <p:nvPr/>
              </p:nvSpPr>
              <p:spPr>
                <a:xfrm>
                  <a:off x="4540256" y="3217448"/>
                  <a:ext cx="13040" cy="13040"/>
                </a:xfrm>
                <a:custGeom>
                  <a:avLst/>
                  <a:gdLst/>
                  <a:ahLst/>
                  <a:cxnLst/>
                  <a:rect l="l" t="t" r="r" b="b"/>
                  <a:pathLst>
                    <a:path w="1658" h="1658" extrusionOk="0">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6" name="Google Shape;8606;p135"/>
              <p:cNvGrpSpPr/>
              <p:nvPr/>
            </p:nvGrpSpPr>
            <p:grpSpPr>
              <a:xfrm>
                <a:off x="4440544" y="3176479"/>
                <a:ext cx="31499" cy="26898"/>
                <a:chOff x="4440544" y="3176479"/>
                <a:chExt cx="31499" cy="26898"/>
              </a:xfrm>
            </p:grpSpPr>
            <p:sp>
              <p:nvSpPr>
                <p:cNvPr id="8607" name="Google Shape;8607;p135"/>
                <p:cNvSpPr/>
                <p:nvPr/>
              </p:nvSpPr>
              <p:spPr>
                <a:xfrm>
                  <a:off x="4440544" y="3176479"/>
                  <a:ext cx="31499" cy="26898"/>
                </a:xfrm>
                <a:custGeom>
                  <a:avLst/>
                  <a:gdLst/>
                  <a:ahLst/>
                  <a:cxnLst/>
                  <a:rect l="l" t="t" r="r" b="b"/>
                  <a:pathLst>
                    <a:path w="4005" h="3420" extrusionOk="0">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8" name="Google Shape;8608;p135"/>
                <p:cNvSpPr/>
                <p:nvPr/>
              </p:nvSpPr>
              <p:spPr>
                <a:xfrm>
                  <a:off x="4454724" y="3186145"/>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9" name="Google Shape;8609;p135"/>
              <p:cNvGrpSpPr/>
              <p:nvPr/>
            </p:nvGrpSpPr>
            <p:grpSpPr>
              <a:xfrm>
                <a:off x="4350545" y="3156400"/>
                <a:ext cx="31405" cy="27001"/>
                <a:chOff x="4350545" y="3156400"/>
                <a:chExt cx="31405" cy="27001"/>
              </a:xfrm>
            </p:grpSpPr>
            <p:sp>
              <p:nvSpPr>
                <p:cNvPr id="8610" name="Google Shape;8610;p135"/>
                <p:cNvSpPr/>
                <p:nvPr/>
              </p:nvSpPr>
              <p:spPr>
                <a:xfrm>
                  <a:off x="4350545" y="3156400"/>
                  <a:ext cx="31405" cy="27001"/>
                </a:xfrm>
                <a:custGeom>
                  <a:avLst/>
                  <a:gdLst/>
                  <a:ahLst/>
                  <a:cxnLst/>
                  <a:rect l="l" t="t" r="r" b="b"/>
                  <a:pathLst>
                    <a:path w="3993" h="3433" extrusionOk="0">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1" name="Google Shape;8611;p135"/>
                <p:cNvSpPr/>
                <p:nvPr/>
              </p:nvSpPr>
              <p:spPr>
                <a:xfrm>
                  <a:off x="4364717" y="3166074"/>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2" name="Google Shape;8612;p135"/>
              <p:cNvGrpSpPr/>
              <p:nvPr/>
            </p:nvGrpSpPr>
            <p:grpSpPr>
              <a:xfrm>
                <a:off x="4376703" y="3255058"/>
                <a:ext cx="31405" cy="27001"/>
                <a:chOff x="4376703" y="3255058"/>
                <a:chExt cx="31405" cy="27001"/>
              </a:xfrm>
            </p:grpSpPr>
            <p:sp>
              <p:nvSpPr>
                <p:cNvPr id="8613" name="Google Shape;8613;p135"/>
                <p:cNvSpPr/>
                <p:nvPr/>
              </p:nvSpPr>
              <p:spPr>
                <a:xfrm>
                  <a:off x="4376703" y="3255058"/>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4" name="Google Shape;8614;p135"/>
                <p:cNvSpPr/>
                <p:nvPr/>
              </p:nvSpPr>
              <p:spPr>
                <a:xfrm>
                  <a:off x="4390884" y="3264732"/>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5" name="Google Shape;8615;p135"/>
              <p:cNvGrpSpPr/>
              <p:nvPr/>
            </p:nvGrpSpPr>
            <p:grpSpPr>
              <a:xfrm>
                <a:off x="4331322" y="3283656"/>
                <a:ext cx="31405" cy="26945"/>
                <a:chOff x="4331322" y="3283656"/>
                <a:chExt cx="31405" cy="26945"/>
              </a:xfrm>
            </p:grpSpPr>
            <p:sp>
              <p:nvSpPr>
                <p:cNvPr id="8616" name="Google Shape;8616;p135"/>
                <p:cNvSpPr/>
                <p:nvPr/>
              </p:nvSpPr>
              <p:spPr>
                <a:xfrm>
                  <a:off x="4331322" y="3283656"/>
                  <a:ext cx="31405" cy="26945"/>
                </a:xfrm>
                <a:custGeom>
                  <a:avLst/>
                  <a:gdLst/>
                  <a:ahLst/>
                  <a:cxnLst/>
                  <a:rect l="l" t="t" r="r" b="b"/>
                  <a:pathLst>
                    <a:path w="3993" h="3426" extrusionOk="0">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7" name="Google Shape;8617;p135"/>
                <p:cNvSpPr/>
                <p:nvPr/>
              </p:nvSpPr>
              <p:spPr>
                <a:xfrm>
                  <a:off x="4345503" y="3293274"/>
                  <a:ext cx="7613" cy="7621"/>
                </a:xfrm>
                <a:custGeom>
                  <a:avLst/>
                  <a:gdLst/>
                  <a:ahLst/>
                  <a:cxnLst/>
                  <a:rect l="l" t="t" r="r" b="b"/>
                  <a:pathLst>
                    <a:path w="968" h="969" extrusionOk="0">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8" name="Google Shape;8618;p135"/>
              <p:cNvGrpSpPr/>
              <p:nvPr/>
            </p:nvGrpSpPr>
            <p:grpSpPr>
              <a:xfrm>
                <a:off x="4380510" y="3065882"/>
                <a:ext cx="31405" cy="26938"/>
                <a:chOff x="4380510" y="3065882"/>
                <a:chExt cx="31405" cy="26938"/>
              </a:xfrm>
            </p:grpSpPr>
            <p:sp>
              <p:nvSpPr>
                <p:cNvPr id="8619" name="Google Shape;8619;p135"/>
                <p:cNvSpPr/>
                <p:nvPr/>
              </p:nvSpPr>
              <p:spPr>
                <a:xfrm>
                  <a:off x="4380510" y="3065882"/>
                  <a:ext cx="31405" cy="26938"/>
                </a:xfrm>
                <a:custGeom>
                  <a:avLst/>
                  <a:gdLst/>
                  <a:ahLst/>
                  <a:cxnLst/>
                  <a:rect l="l" t="t" r="r" b="b"/>
                  <a:pathLst>
                    <a:path w="3993" h="3425" extrusionOk="0">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0" name="Google Shape;8620;p135"/>
                <p:cNvSpPr/>
                <p:nvPr/>
              </p:nvSpPr>
              <p:spPr>
                <a:xfrm>
                  <a:off x="4393354" y="3075500"/>
                  <a:ext cx="8950" cy="7676"/>
                </a:xfrm>
                <a:custGeom>
                  <a:avLst/>
                  <a:gdLst/>
                  <a:ahLst/>
                  <a:cxnLst/>
                  <a:rect l="l" t="t" r="r" b="b"/>
                  <a:pathLst>
                    <a:path w="1138" h="976" extrusionOk="0">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621" name="Google Shape;8621;p135"/>
            <p:cNvGrpSpPr/>
            <p:nvPr/>
          </p:nvGrpSpPr>
          <p:grpSpPr>
            <a:xfrm>
              <a:off x="4558998" y="3188237"/>
              <a:ext cx="1280131" cy="1052746"/>
              <a:chOff x="4558998" y="3188237"/>
              <a:chExt cx="1280131" cy="1052746"/>
            </a:xfrm>
          </p:grpSpPr>
          <p:sp>
            <p:nvSpPr>
              <p:cNvPr id="8622" name="Google Shape;8622;p135"/>
              <p:cNvSpPr/>
              <p:nvPr/>
            </p:nvSpPr>
            <p:spPr>
              <a:xfrm>
                <a:off x="4916156" y="3750813"/>
                <a:ext cx="8" cy="8"/>
              </a:xfrm>
              <a:custGeom>
                <a:avLst/>
                <a:gdLst/>
                <a:ahLst/>
                <a:cxnLst/>
                <a:rect l="l" t="t" r="r" b="b"/>
                <a:pathLst>
                  <a:path w="1" h="1" fill="none" extrusionOk="0">
                    <a:moveTo>
                      <a:pt x="0" y="0"/>
                    </a:move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23" name="Google Shape;8623;p135"/>
              <p:cNvGrpSpPr/>
              <p:nvPr/>
            </p:nvGrpSpPr>
            <p:grpSpPr>
              <a:xfrm>
                <a:off x="4579164" y="3203653"/>
                <a:ext cx="1244833" cy="1020397"/>
                <a:chOff x="4579164" y="3203653"/>
                <a:chExt cx="1244833" cy="1020397"/>
              </a:xfrm>
            </p:grpSpPr>
            <p:sp>
              <p:nvSpPr>
                <p:cNvPr id="8624" name="Google Shape;8624;p135"/>
                <p:cNvSpPr/>
                <p:nvPr/>
              </p:nvSpPr>
              <p:spPr>
                <a:xfrm>
                  <a:off x="5490144" y="3482892"/>
                  <a:ext cx="58995" cy="4955"/>
                </a:xfrm>
                <a:custGeom>
                  <a:avLst/>
                  <a:gdLst/>
                  <a:ahLst/>
                  <a:cxnLst/>
                  <a:rect l="l" t="t" r="r" b="b"/>
                  <a:pathLst>
                    <a:path w="7501" h="630" fill="none" extrusionOk="0">
                      <a:moveTo>
                        <a:pt x="0" y="630"/>
                      </a:moveTo>
                      <a:lnTo>
                        <a:pt x="750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5" name="Google Shape;8625;p135"/>
                <p:cNvSpPr/>
                <p:nvPr/>
              </p:nvSpPr>
              <p:spPr>
                <a:xfrm>
                  <a:off x="5490616" y="3482892"/>
                  <a:ext cx="66137" cy="77360"/>
                </a:xfrm>
                <a:custGeom>
                  <a:avLst/>
                  <a:gdLst/>
                  <a:ahLst/>
                  <a:cxnLst/>
                  <a:rect l="l" t="t" r="r" b="b"/>
                  <a:pathLst>
                    <a:path w="8409" h="9836" fill="none" extrusionOk="0">
                      <a:moveTo>
                        <a:pt x="1" y="1"/>
                      </a:moveTo>
                      <a:lnTo>
                        <a:pt x="8408" y="98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26" name="Google Shape;8626;p135"/>
                <p:cNvGrpSpPr/>
                <p:nvPr/>
              </p:nvGrpSpPr>
              <p:grpSpPr>
                <a:xfrm>
                  <a:off x="4579164" y="3203653"/>
                  <a:ext cx="1244833" cy="1020397"/>
                  <a:chOff x="4579164" y="3203653"/>
                  <a:chExt cx="1244833" cy="1020397"/>
                </a:xfrm>
              </p:grpSpPr>
              <p:sp>
                <p:nvSpPr>
                  <p:cNvPr id="8627" name="Google Shape;8627;p135"/>
                  <p:cNvSpPr/>
                  <p:nvPr/>
                </p:nvSpPr>
                <p:spPr>
                  <a:xfrm>
                    <a:off x="4787909" y="3833395"/>
                    <a:ext cx="69267" cy="22266"/>
                  </a:xfrm>
                  <a:custGeom>
                    <a:avLst/>
                    <a:gdLst/>
                    <a:ahLst/>
                    <a:cxnLst/>
                    <a:rect l="l" t="t" r="r" b="b"/>
                    <a:pathLst>
                      <a:path w="8807" h="2831" fill="none" extrusionOk="0">
                        <a:moveTo>
                          <a:pt x="8806" y="0"/>
                        </a:moveTo>
                        <a:lnTo>
                          <a:pt x="0" y="283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8" name="Google Shape;8628;p135"/>
                  <p:cNvSpPr/>
                  <p:nvPr/>
                </p:nvSpPr>
                <p:spPr>
                  <a:xfrm>
                    <a:off x="4857263" y="3819695"/>
                    <a:ext cx="69936" cy="14181"/>
                  </a:xfrm>
                  <a:custGeom>
                    <a:avLst/>
                    <a:gdLst/>
                    <a:ahLst/>
                    <a:cxnLst/>
                    <a:rect l="l" t="t" r="r" b="b"/>
                    <a:pathLst>
                      <a:path w="8892" h="1803" fill="none" extrusionOk="0">
                        <a:moveTo>
                          <a:pt x="1" y="1803"/>
                        </a:moveTo>
                        <a:lnTo>
                          <a:pt x="889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29" name="Google Shape;8629;p135"/>
                  <p:cNvGrpSpPr/>
                  <p:nvPr/>
                </p:nvGrpSpPr>
                <p:grpSpPr>
                  <a:xfrm>
                    <a:off x="4579164" y="3203653"/>
                    <a:ext cx="1244833" cy="1020397"/>
                    <a:chOff x="4579164" y="3203653"/>
                    <a:chExt cx="1244833" cy="1020397"/>
                  </a:xfrm>
                </p:grpSpPr>
                <p:sp>
                  <p:nvSpPr>
                    <p:cNvPr id="8630" name="Google Shape;8630;p135"/>
                    <p:cNvSpPr/>
                    <p:nvPr/>
                  </p:nvSpPr>
                  <p:spPr>
                    <a:xfrm>
                      <a:off x="4930329" y="3363965"/>
                      <a:ext cx="23894" cy="102764"/>
                    </a:xfrm>
                    <a:custGeom>
                      <a:avLst/>
                      <a:gdLst/>
                      <a:ahLst/>
                      <a:cxnLst/>
                      <a:rect l="l" t="t" r="r" b="b"/>
                      <a:pathLst>
                        <a:path w="3038" h="13066" fill="none" extrusionOk="0">
                          <a:moveTo>
                            <a:pt x="3037" y="13065"/>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1" name="Google Shape;8631;p135"/>
                    <p:cNvSpPr/>
                    <p:nvPr/>
                  </p:nvSpPr>
                  <p:spPr>
                    <a:xfrm>
                      <a:off x="4849846" y="3385948"/>
                      <a:ext cx="104085" cy="79256"/>
                    </a:xfrm>
                    <a:custGeom>
                      <a:avLst/>
                      <a:gdLst/>
                      <a:ahLst/>
                      <a:cxnLst/>
                      <a:rect l="l" t="t" r="r" b="b"/>
                      <a:pathLst>
                        <a:path w="13234" h="10077" fill="none" extrusionOk="0">
                          <a:moveTo>
                            <a:pt x="0" y="0"/>
                          </a:moveTo>
                          <a:lnTo>
                            <a:pt x="13234"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2" name="Google Shape;8632;p135"/>
                    <p:cNvSpPr/>
                    <p:nvPr/>
                  </p:nvSpPr>
                  <p:spPr>
                    <a:xfrm>
                      <a:off x="4849650" y="3306598"/>
                      <a:ext cx="45869" cy="79358"/>
                    </a:xfrm>
                    <a:custGeom>
                      <a:avLst/>
                      <a:gdLst/>
                      <a:ahLst/>
                      <a:cxnLst/>
                      <a:rect l="l" t="t" r="r" b="b"/>
                      <a:pathLst>
                        <a:path w="5832" h="10090" fill="none" extrusionOk="0">
                          <a:moveTo>
                            <a:pt x="5831" y="0"/>
                          </a:moveTo>
                          <a:lnTo>
                            <a:pt x="1"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3" name="Google Shape;8633;p135"/>
                    <p:cNvSpPr/>
                    <p:nvPr/>
                  </p:nvSpPr>
                  <p:spPr>
                    <a:xfrm>
                      <a:off x="4849650" y="3361299"/>
                      <a:ext cx="84305" cy="24657"/>
                    </a:xfrm>
                    <a:custGeom>
                      <a:avLst/>
                      <a:gdLst/>
                      <a:ahLst/>
                      <a:cxnLst/>
                      <a:rect l="l" t="t" r="r" b="b"/>
                      <a:pathLst>
                        <a:path w="10719" h="3135" fill="none" extrusionOk="0">
                          <a:moveTo>
                            <a:pt x="1" y="3134"/>
                          </a:moveTo>
                          <a:lnTo>
                            <a:pt x="107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4" name="Google Shape;8634;p135"/>
                    <p:cNvSpPr/>
                    <p:nvPr/>
                  </p:nvSpPr>
                  <p:spPr>
                    <a:xfrm>
                      <a:off x="4789616" y="3306598"/>
                      <a:ext cx="19702" cy="54709"/>
                    </a:xfrm>
                    <a:custGeom>
                      <a:avLst/>
                      <a:gdLst/>
                      <a:ahLst/>
                      <a:cxnLst/>
                      <a:rect l="l" t="t" r="r" b="b"/>
                      <a:pathLst>
                        <a:path w="2505" h="6956" fill="none" extrusionOk="0">
                          <a:moveTo>
                            <a:pt x="2505" y="6956"/>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5" name="Google Shape;8635;p135"/>
                    <p:cNvSpPr/>
                    <p:nvPr/>
                  </p:nvSpPr>
                  <p:spPr>
                    <a:xfrm>
                      <a:off x="4738242" y="3357500"/>
                      <a:ext cx="74883" cy="10280"/>
                    </a:xfrm>
                    <a:custGeom>
                      <a:avLst/>
                      <a:gdLst/>
                      <a:ahLst/>
                      <a:cxnLst/>
                      <a:rect l="l" t="t" r="r" b="b"/>
                      <a:pathLst>
                        <a:path w="9521" h="1307" fill="none" extrusionOk="0">
                          <a:moveTo>
                            <a:pt x="1" y="1307"/>
                          </a:moveTo>
                          <a:lnTo>
                            <a:pt x="952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6" name="Google Shape;8636;p135"/>
                    <p:cNvSpPr/>
                    <p:nvPr/>
                  </p:nvSpPr>
                  <p:spPr>
                    <a:xfrm>
                      <a:off x="4710274" y="3357500"/>
                      <a:ext cx="99044" cy="63557"/>
                    </a:xfrm>
                    <a:custGeom>
                      <a:avLst/>
                      <a:gdLst/>
                      <a:ahLst/>
                      <a:cxnLst/>
                      <a:rect l="l" t="t" r="r" b="b"/>
                      <a:pathLst>
                        <a:path w="12593" h="8081" fill="none" extrusionOk="0">
                          <a:moveTo>
                            <a:pt x="0" y="8081"/>
                          </a:moveTo>
                          <a:lnTo>
                            <a:pt x="1259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7" name="Google Shape;8637;p135"/>
                    <p:cNvSpPr/>
                    <p:nvPr/>
                  </p:nvSpPr>
                  <p:spPr>
                    <a:xfrm>
                      <a:off x="4809310" y="3306598"/>
                      <a:ext cx="87443" cy="50910"/>
                    </a:xfrm>
                    <a:custGeom>
                      <a:avLst/>
                      <a:gdLst/>
                      <a:ahLst/>
                      <a:cxnLst/>
                      <a:rect l="l" t="t" r="r" b="b"/>
                      <a:pathLst>
                        <a:path w="11118" h="6473" fill="none" extrusionOk="0">
                          <a:moveTo>
                            <a:pt x="1" y="6472"/>
                          </a:moveTo>
                          <a:lnTo>
                            <a:pt x="1111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38" name="Google Shape;8638;p135"/>
                    <p:cNvGrpSpPr/>
                    <p:nvPr/>
                  </p:nvGrpSpPr>
                  <p:grpSpPr>
                    <a:xfrm>
                      <a:off x="4579164" y="3203653"/>
                      <a:ext cx="1244833" cy="1020397"/>
                      <a:chOff x="4579164" y="3203653"/>
                      <a:chExt cx="1244833" cy="1020397"/>
                    </a:xfrm>
                  </p:grpSpPr>
                  <p:sp>
                    <p:nvSpPr>
                      <p:cNvPr id="8639" name="Google Shape;8639;p135"/>
                      <p:cNvSpPr/>
                      <p:nvPr/>
                    </p:nvSpPr>
                    <p:spPr>
                      <a:xfrm>
                        <a:off x="4617986" y="3614284"/>
                        <a:ext cx="53002" cy="21031"/>
                      </a:xfrm>
                      <a:custGeom>
                        <a:avLst/>
                        <a:gdLst/>
                        <a:ahLst/>
                        <a:cxnLst/>
                        <a:rect l="l" t="t" r="r" b="b"/>
                        <a:pathLst>
                          <a:path w="6739" h="2674" fill="none" extrusionOk="0">
                            <a:moveTo>
                              <a:pt x="0" y="0"/>
                            </a:moveTo>
                            <a:lnTo>
                              <a:pt x="6738" y="267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0" name="Google Shape;8640;p135"/>
                      <p:cNvSpPr/>
                      <p:nvPr/>
                    </p:nvSpPr>
                    <p:spPr>
                      <a:xfrm>
                        <a:off x="4624545" y="3589069"/>
                        <a:ext cx="43682" cy="63180"/>
                      </a:xfrm>
                      <a:custGeom>
                        <a:avLst/>
                        <a:gdLst/>
                        <a:ahLst/>
                        <a:cxnLst/>
                        <a:rect l="l" t="t" r="r" b="b"/>
                        <a:pathLst>
                          <a:path w="5554" h="8033" fill="none" extrusionOk="0">
                            <a:moveTo>
                              <a:pt x="1" y="8033"/>
                            </a:moveTo>
                            <a:lnTo>
                              <a:pt x="555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1" name="Google Shape;8641;p135"/>
                      <p:cNvSpPr/>
                      <p:nvPr/>
                    </p:nvSpPr>
                    <p:spPr>
                      <a:xfrm>
                        <a:off x="4668220" y="3517907"/>
                        <a:ext cx="112178" cy="71170"/>
                      </a:xfrm>
                      <a:custGeom>
                        <a:avLst/>
                        <a:gdLst/>
                        <a:ahLst/>
                        <a:cxnLst/>
                        <a:rect l="l" t="t" r="r" b="b"/>
                        <a:pathLst>
                          <a:path w="14263" h="9049" fill="none" extrusionOk="0">
                            <a:moveTo>
                              <a:pt x="0" y="9049"/>
                            </a:moveTo>
                            <a:lnTo>
                              <a:pt x="1426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2" name="Google Shape;8642;p135"/>
                      <p:cNvSpPr/>
                      <p:nvPr/>
                    </p:nvSpPr>
                    <p:spPr>
                      <a:xfrm>
                        <a:off x="4706562" y="3516766"/>
                        <a:ext cx="77455" cy="79924"/>
                      </a:xfrm>
                      <a:custGeom>
                        <a:avLst/>
                        <a:gdLst/>
                        <a:ahLst/>
                        <a:cxnLst/>
                        <a:rect l="l" t="t" r="r" b="b"/>
                        <a:pathLst>
                          <a:path w="9848" h="10162" fill="none" extrusionOk="0">
                            <a:moveTo>
                              <a:pt x="0" y="10161"/>
                            </a:moveTo>
                            <a:lnTo>
                              <a:pt x="98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3" name="Google Shape;8643;p135"/>
                      <p:cNvSpPr/>
                      <p:nvPr/>
                    </p:nvSpPr>
                    <p:spPr>
                      <a:xfrm>
                        <a:off x="4763646" y="3516766"/>
                        <a:ext cx="20370" cy="52806"/>
                      </a:xfrm>
                      <a:custGeom>
                        <a:avLst/>
                        <a:gdLst/>
                        <a:ahLst/>
                        <a:cxnLst/>
                        <a:rect l="l" t="t" r="r" b="b"/>
                        <a:pathLst>
                          <a:path w="2590" h="6714" fill="none" extrusionOk="0">
                            <a:moveTo>
                              <a:pt x="0" y="6714"/>
                            </a:moveTo>
                            <a:lnTo>
                              <a:pt x="25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4" name="Google Shape;8644;p135"/>
                      <p:cNvSpPr/>
                      <p:nvPr/>
                    </p:nvSpPr>
                    <p:spPr>
                      <a:xfrm>
                        <a:off x="4783151" y="3520565"/>
                        <a:ext cx="45861" cy="97432"/>
                      </a:xfrm>
                      <a:custGeom>
                        <a:avLst/>
                        <a:gdLst/>
                        <a:ahLst/>
                        <a:cxnLst/>
                        <a:rect l="l" t="t" r="r" b="b"/>
                        <a:pathLst>
                          <a:path w="5831" h="12388" fill="none" extrusionOk="0">
                            <a:moveTo>
                              <a:pt x="5831" y="1238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5" name="Google Shape;8645;p135"/>
                      <p:cNvSpPr/>
                      <p:nvPr/>
                    </p:nvSpPr>
                    <p:spPr>
                      <a:xfrm>
                        <a:off x="4738242" y="3483175"/>
                        <a:ext cx="44917" cy="37398"/>
                      </a:xfrm>
                      <a:custGeom>
                        <a:avLst/>
                        <a:gdLst/>
                        <a:ahLst/>
                        <a:cxnLst/>
                        <a:rect l="l" t="t" r="r" b="b"/>
                        <a:pathLst>
                          <a:path w="5711" h="4755" fill="none" extrusionOk="0">
                            <a:moveTo>
                              <a:pt x="1" y="1"/>
                            </a:moveTo>
                            <a:lnTo>
                              <a:pt x="5710" y="475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6" name="Google Shape;8646;p135"/>
                      <p:cNvSpPr/>
                      <p:nvPr/>
                    </p:nvSpPr>
                    <p:spPr>
                      <a:xfrm>
                        <a:off x="4704941" y="3501823"/>
                        <a:ext cx="78217" cy="18750"/>
                      </a:xfrm>
                      <a:custGeom>
                        <a:avLst/>
                        <a:gdLst/>
                        <a:ahLst/>
                        <a:cxnLst/>
                        <a:rect l="l" t="t" r="r" b="b"/>
                        <a:pathLst>
                          <a:path w="9945" h="2384" fill="none" extrusionOk="0">
                            <a:moveTo>
                              <a:pt x="1" y="1"/>
                            </a:moveTo>
                            <a:lnTo>
                              <a:pt x="9944" y="238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7" name="Google Shape;8647;p135"/>
                      <p:cNvSpPr/>
                      <p:nvPr/>
                    </p:nvSpPr>
                    <p:spPr>
                      <a:xfrm>
                        <a:off x="4668220" y="3520565"/>
                        <a:ext cx="115796" cy="19324"/>
                      </a:xfrm>
                      <a:custGeom>
                        <a:avLst/>
                        <a:gdLst/>
                        <a:ahLst/>
                        <a:cxnLst/>
                        <a:rect l="l" t="t" r="r" b="b"/>
                        <a:pathLst>
                          <a:path w="14723" h="2457" fill="none" extrusionOk="0">
                            <a:moveTo>
                              <a:pt x="0" y="2457"/>
                            </a:moveTo>
                            <a:lnTo>
                              <a:pt x="1472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8" name="Google Shape;8648;p135"/>
                      <p:cNvSpPr/>
                      <p:nvPr/>
                    </p:nvSpPr>
                    <p:spPr>
                      <a:xfrm>
                        <a:off x="4813117" y="3462915"/>
                        <a:ext cx="40347" cy="51193"/>
                      </a:xfrm>
                      <a:custGeom>
                        <a:avLst/>
                        <a:gdLst/>
                        <a:ahLst/>
                        <a:cxnLst/>
                        <a:rect l="l" t="t" r="r" b="b"/>
                        <a:pathLst>
                          <a:path w="5130" h="6509" fill="none" extrusionOk="0">
                            <a:moveTo>
                              <a:pt x="5130" y="6508"/>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9" name="Google Shape;8649;p135"/>
                      <p:cNvSpPr/>
                      <p:nvPr/>
                    </p:nvSpPr>
                    <p:spPr>
                      <a:xfrm>
                        <a:off x="4787807" y="3462915"/>
                        <a:ext cx="25317" cy="55000"/>
                      </a:xfrm>
                      <a:custGeom>
                        <a:avLst/>
                        <a:gdLst/>
                        <a:ahLst/>
                        <a:cxnLst/>
                        <a:rect l="l" t="t" r="r" b="b"/>
                        <a:pathLst>
                          <a:path w="3219" h="6993" fill="none" extrusionOk="0">
                            <a:moveTo>
                              <a:pt x="1" y="6992"/>
                            </a:moveTo>
                            <a:lnTo>
                              <a:pt x="321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0" name="Google Shape;8650;p135"/>
                      <p:cNvSpPr/>
                      <p:nvPr/>
                    </p:nvSpPr>
                    <p:spPr>
                      <a:xfrm>
                        <a:off x="4781342" y="3514100"/>
                        <a:ext cx="72311" cy="6953"/>
                      </a:xfrm>
                      <a:custGeom>
                        <a:avLst/>
                        <a:gdLst/>
                        <a:ahLst/>
                        <a:cxnLst/>
                        <a:rect l="l" t="t" r="r" b="b"/>
                        <a:pathLst>
                          <a:path w="9194" h="884" fill="none" extrusionOk="0">
                            <a:moveTo>
                              <a:pt x="0" y="883"/>
                            </a:moveTo>
                            <a:lnTo>
                              <a:pt x="91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1" name="Google Shape;8651;p135"/>
                      <p:cNvSpPr/>
                      <p:nvPr/>
                    </p:nvSpPr>
                    <p:spPr>
                      <a:xfrm>
                        <a:off x="4853645" y="3514100"/>
                        <a:ext cx="26175" cy="59184"/>
                      </a:xfrm>
                      <a:custGeom>
                        <a:avLst/>
                        <a:gdLst/>
                        <a:ahLst/>
                        <a:cxnLst/>
                        <a:rect l="l" t="t" r="r" b="b"/>
                        <a:pathLst>
                          <a:path w="3328" h="7525" fill="none" extrusionOk="0">
                            <a:moveTo>
                              <a:pt x="1" y="0"/>
                            </a:moveTo>
                            <a:lnTo>
                              <a:pt x="3328" y="75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2" name="Google Shape;8652;p135"/>
                      <p:cNvSpPr/>
                      <p:nvPr/>
                    </p:nvSpPr>
                    <p:spPr>
                      <a:xfrm>
                        <a:off x="4827392" y="3514100"/>
                        <a:ext cx="26261" cy="100381"/>
                      </a:xfrm>
                      <a:custGeom>
                        <a:avLst/>
                        <a:gdLst/>
                        <a:ahLst/>
                        <a:cxnLst/>
                        <a:rect l="l" t="t" r="r" b="b"/>
                        <a:pathLst>
                          <a:path w="3339" h="12763" fill="none" extrusionOk="0">
                            <a:moveTo>
                              <a:pt x="3339" y="0"/>
                            </a:moveTo>
                            <a:lnTo>
                              <a:pt x="0" y="127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53" name="Google Shape;8653;p135"/>
                      <p:cNvGrpSpPr/>
                      <p:nvPr/>
                    </p:nvGrpSpPr>
                    <p:grpSpPr>
                      <a:xfrm>
                        <a:off x="4579164" y="3203653"/>
                        <a:ext cx="1244833" cy="1020397"/>
                        <a:chOff x="4579164" y="3203653"/>
                        <a:chExt cx="1244833" cy="1020397"/>
                      </a:xfrm>
                    </p:grpSpPr>
                    <p:sp>
                      <p:nvSpPr>
                        <p:cNvPr id="8654" name="Google Shape;8654;p135"/>
                        <p:cNvSpPr/>
                        <p:nvPr/>
                      </p:nvSpPr>
                      <p:spPr>
                        <a:xfrm>
                          <a:off x="4879812" y="3466721"/>
                          <a:ext cx="74411" cy="106563"/>
                        </a:xfrm>
                        <a:custGeom>
                          <a:avLst/>
                          <a:gdLst/>
                          <a:ahLst/>
                          <a:cxnLst/>
                          <a:rect l="l" t="t" r="r" b="b"/>
                          <a:pathLst>
                            <a:path w="9461" h="13549" fill="none" extrusionOk="0">
                              <a:moveTo>
                                <a:pt x="1" y="13549"/>
                              </a:moveTo>
                              <a:lnTo>
                                <a:pt x="946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5" name="Google Shape;8655;p135"/>
                        <p:cNvSpPr/>
                        <p:nvPr/>
                      </p:nvSpPr>
                      <p:spPr>
                        <a:xfrm>
                          <a:off x="4954215" y="3408017"/>
                          <a:ext cx="105989" cy="58712"/>
                        </a:xfrm>
                        <a:custGeom>
                          <a:avLst/>
                          <a:gdLst/>
                          <a:ahLst/>
                          <a:cxnLst/>
                          <a:rect l="l" t="t" r="r" b="b"/>
                          <a:pathLst>
                            <a:path w="13476" h="7465" fill="none" extrusionOk="0">
                              <a:moveTo>
                                <a:pt x="0" y="7464"/>
                              </a:moveTo>
                              <a:lnTo>
                                <a:pt x="1347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6" name="Google Shape;8656;p135"/>
                        <p:cNvSpPr/>
                        <p:nvPr/>
                      </p:nvSpPr>
                      <p:spPr>
                        <a:xfrm>
                          <a:off x="4953924" y="3465195"/>
                          <a:ext cx="119792" cy="54811"/>
                        </a:xfrm>
                        <a:custGeom>
                          <a:avLst/>
                          <a:gdLst/>
                          <a:ahLst/>
                          <a:cxnLst/>
                          <a:rect l="l" t="t" r="r" b="b"/>
                          <a:pathLst>
                            <a:path w="15231" h="6969" fill="none" extrusionOk="0">
                              <a:moveTo>
                                <a:pt x="1" y="1"/>
                              </a:moveTo>
                              <a:lnTo>
                                <a:pt x="15231" y="696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7" name="Google Shape;8657;p135"/>
                        <p:cNvSpPr/>
                        <p:nvPr/>
                      </p:nvSpPr>
                      <p:spPr>
                        <a:xfrm>
                          <a:off x="5073708" y="3521045"/>
                          <a:ext cx="26938" cy="71839"/>
                        </a:xfrm>
                        <a:custGeom>
                          <a:avLst/>
                          <a:gdLst/>
                          <a:ahLst/>
                          <a:cxnLst/>
                          <a:rect l="l" t="t" r="r" b="b"/>
                          <a:pathLst>
                            <a:path w="3425" h="9134" fill="none" extrusionOk="0">
                              <a:moveTo>
                                <a:pt x="1" y="0"/>
                              </a:moveTo>
                              <a:lnTo>
                                <a:pt x="3424" y="913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8" name="Google Shape;8658;p135"/>
                        <p:cNvSpPr/>
                        <p:nvPr/>
                      </p:nvSpPr>
                      <p:spPr>
                        <a:xfrm>
                          <a:off x="5100637" y="3586309"/>
                          <a:ext cx="26741" cy="81167"/>
                        </a:xfrm>
                        <a:custGeom>
                          <a:avLst/>
                          <a:gdLst/>
                          <a:ahLst/>
                          <a:cxnLst/>
                          <a:rect l="l" t="t" r="r" b="b"/>
                          <a:pathLst>
                            <a:path w="3400" h="10320" fill="none" extrusionOk="0">
                              <a:moveTo>
                                <a:pt x="3399" y="1031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9" name="Google Shape;8659;p135"/>
                        <p:cNvSpPr/>
                        <p:nvPr/>
                      </p:nvSpPr>
                      <p:spPr>
                        <a:xfrm>
                          <a:off x="5088549" y="3252840"/>
                          <a:ext cx="693968" cy="520624"/>
                        </a:xfrm>
                        <a:custGeom>
                          <a:avLst/>
                          <a:gdLst/>
                          <a:ahLst/>
                          <a:cxnLst/>
                          <a:rect l="l" t="t" r="r" b="b"/>
                          <a:pathLst>
                            <a:path w="88235" h="66195" fill="none" extrusionOk="0">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0" name="Google Shape;8660;p135"/>
                        <p:cNvSpPr/>
                        <p:nvPr/>
                      </p:nvSpPr>
                      <p:spPr>
                        <a:xfrm>
                          <a:off x="5060203" y="3203653"/>
                          <a:ext cx="544588" cy="316354"/>
                        </a:xfrm>
                        <a:custGeom>
                          <a:avLst/>
                          <a:gdLst/>
                          <a:ahLst/>
                          <a:cxnLst/>
                          <a:rect l="l" t="t" r="r" b="b"/>
                          <a:pathLst>
                            <a:path w="69242" h="40223" fill="none" extrusionOk="0">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1" name="Google Shape;8661;p135"/>
                        <p:cNvSpPr/>
                        <p:nvPr/>
                      </p:nvSpPr>
                      <p:spPr>
                        <a:xfrm>
                          <a:off x="5127371" y="3507533"/>
                          <a:ext cx="124739" cy="267835"/>
                        </a:xfrm>
                        <a:custGeom>
                          <a:avLst/>
                          <a:gdLst/>
                          <a:ahLst/>
                          <a:cxnLst/>
                          <a:rect l="l" t="t" r="r" b="b"/>
                          <a:pathLst>
                            <a:path w="15860" h="34054" fill="none" extrusionOk="0">
                              <a:moveTo>
                                <a:pt x="9266" y="1"/>
                              </a:moveTo>
                              <a:lnTo>
                                <a:pt x="10101" y="14396"/>
                              </a:lnTo>
                              <a:lnTo>
                                <a:pt x="15859" y="34053"/>
                              </a:lnTo>
                              <a:lnTo>
                                <a:pt x="0" y="19851"/>
                              </a:lnTo>
                              <a:lnTo>
                                <a:pt x="1234" y="336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2" name="Google Shape;8662;p135"/>
                        <p:cNvSpPr/>
                        <p:nvPr/>
                      </p:nvSpPr>
                      <p:spPr>
                        <a:xfrm>
                          <a:off x="5100637" y="3507533"/>
                          <a:ext cx="99618" cy="78784"/>
                        </a:xfrm>
                        <a:custGeom>
                          <a:avLst/>
                          <a:gdLst/>
                          <a:ahLst/>
                          <a:cxnLst/>
                          <a:rect l="l" t="t" r="r" b="b"/>
                          <a:pathLst>
                            <a:path w="12666" h="10017" fill="none" extrusionOk="0">
                              <a:moveTo>
                                <a:pt x="0" y="10017"/>
                              </a:moveTo>
                              <a:lnTo>
                                <a:pt x="1266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3" name="Google Shape;8663;p135"/>
                        <p:cNvSpPr/>
                        <p:nvPr/>
                      </p:nvSpPr>
                      <p:spPr>
                        <a:xfrm>
                          <a:off x="5200248" y="3501068"/>
                          <a:ext cx="156514" cy="6473"/>
                        </a:xfrm>
                        <a:custGeom>
                          <a:avLst/>
                          <a:gdLst/>
                          <a:ahLst/>
                          <a:cxnLst/>
                          <a:rect l="l" t="t" r="r" b="b"/>
                          <a:pathLst>
                            <a:path w="19900" h="823" fill="none" extrusionOk="0">
                              <a:moveTo>
                                <a:pt x="0" y="823"/>
                              </a:moveTo>
                              <a:lnTo>
                                <a:pt x="19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4" name="Google Shape;8664;p135"/>
                        <p:cNvSpPr/>
                        <p:nvPr/>
                      </p:nvSpPr>
                      <p:spPr>
                        <a:xfrm>
                          <a:off x="5127371" y="3507533"/>
                          <a:ext cx="72885" cy="155853"/>
                        </a:xfrm>
                        <a:custGeom>
                          <a:avLst/>
                          <a:gdLst/>
                          <a:ahLst/>
                          <a:cxnLst/>
                          <a:rect l="l" t="t" r="r" b="b"/>
                          <a:pathLst>
                            <a:path w="9267" h="19816" fill="none" extrusionOk="0">
                              <a:moveTo>
                                <a:pt x="9266" y="1"/>
                              </a:moveTo>
                              <a:lnTo>
                                <a:pt x="0" y="1981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5" name="Google Shape;8665;p135"/>
                        <p:cNvSpPr/>
                        <p:nvPr/>
                      </p:nvSpPr>
                      <p:spPr>
                        <a:xfrm>
                          <a:off x="5352947" y="3384139"/>
                          <a:ext cx="126265" cy="117692"/>
                        </a:xfrm>
                        <a:custGeom>
                          <a:avLst/>
                          <a:gdLst/>
                          <a:ahLst/>
                          <a:cxnLst/>
                          <a:rect l="l" t="t" r="r" b="b"/>
                          <a:pathLst>
                            <a:path w="16054" h="14964" fill="none" extrusionOk="0">
                              <a:moveTo>
                                <a:pt x="1" y="14964"/>
                              </a:moveTo>
                              <a:lnTo>
                                <a:pt x="1605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6" name="Google Shape;8666;p135"/>
                        <p:cNvSpPr/>
                        <p:nvPr/>
                      </p:nvSpPr>
                      <p:spPr>
                        <a:xfrm>
                          <a:off x="5356753" y="3246375"/>
                          <a:ext cx="61567" cy="254700"/>
                        </a:xfrm>
                        <a:custGeom>
                          <a:avLst/>
                          <a:gdLst/>
                          <a:ahLst/>
                          <a:cxnLst/>
                          <a:rect l="l" t="t" r="r" b="b"/>
                          <a:pathLst>
                            <a:path w="7828" h="32384" fill="none" extrusionOk="0">
                              <a:moveTo>
                                <a:pt x="1" y="32383"/>
                              </a:moveTo>
                              <a:lnTo>
                                <a:pt x="78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7" name="Google Shape;8667;p135"/>
                        <p:cNvSpPr/>
                        <p:nvPr/>
                      </p:nvSpPr>
                      <p:spPr>
                        <a:xfrm>
                          <a:off x="5352947" y="3486698"/>
                          <a:ext cx="141483" cy="10571"/>
                        </a:xfrm>
                        <a:custGeom>
                          <a:avLst/>
                          <a:gdLst/>
                          <a:ahLst/>
                          <a:cxnLst/>
                          <a:rect l="l" t="t" r="r" b="b"/>
                          <a:pathLst>
                            <a:path w="17989" h="1344" fill="none" extrusionOk="0">
                              <a:moveTo>
                                <a:pt x="1" y="1343"/>
                              </a:moveTo>
                              <a:lnTo>
                                <a:pt x="179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8" name="Google Shape;8668;p135"/>
                        <p:cNvSpPr/>
                        <p:nvPr/>
                      </p:nvSpPr>
                      <p:spPr>
                        <a:xfrm>
                          <a:off x="5353898" y="3501068"/>
                          <a:ext cx="18089" cy="136725"/>
                        </a:xfrm>
                        <a:custGeom>
                          <a:avLst/>
                          <a:gdLst/>
                          <a:ahLst/>
                          <a:cxnLst/>
                          <a:rect l="l" t="t" r="r" b="b"/>
                          <a:pathLst>
                            <a:path w="2300" h="17384" fill="none" extrusionOk="0">
                              <a:moveTo>
                                <a:pt x="1" y="0"/>
                              </a:moveTo>
                              <a:lnTo>
                                <a:pt x="2299" y="1738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9" name="Google Shape;8669;p135"/>
                        <p:cNvSpPr/>
                        <p:nvPr/>
                      </p:nvSpPr>
                      <p:spPr>
                        <a:xfrm>
                          <a:off x="5206721" y="3620749"/>
                          <a:ext cx="102379" cy="98863"/>
                        </a:xfrm>
                        <a:custGeom>
                          <a:avLst/>
                          <a:gdLst/>
                          <a:ahLst/>
                          <a:cxnLst/>
                          <a:rect l="l" t="t" r="r" b="b"/>
                          <a:pathLst>
                            <a:path w="13017" h="12570" fill="none" extrusionOk="0">
                              <a:moveTo>
                                <a:pt x="0" y="1"/>
                              </a:moveTo>
                              <a:lnTo>
                                <a:pt x="13016" y="125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0" name="Google Shape;8670;p135"/>
                        <p:cNvSpPr/>
                        <p:nvPr/>
                      </p:nvSpPr>
                      <p:spPr>
                        <a:xfrm>
                          <a:off x="5293102" y="3715798"/>
                          <a:ext cx="15997" cy="101238"/>
                        </a:xfrm>
                        <a:custGeom>
                          <a:avLst/>
                          <a:gdLst/>
                          <a:ahLst/>
                          <a:cxnLst/>
                          <a:rect l="l" t="t" r="r" b="b"/>
                          <a:pathLst>
                            <a:path w="2034" h="12872" fill="none" extrusionOk="0">
                              <a:moveTo>
                                <a:pt x="2033" y="0"/>
                              </a:moveTo>
                              <a:lnTo>
                                <a:pt x="1" y="1287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1" name="Google Shape;8671;p135"/>
                        <p:cNvSpPr/>
                        <p:nvPr/>
                      </p:nvSpPr>
                      <p:spPr>
                        <a:xfrm>
                          <a:off x="5127371" y="3659854"/>
                          <a:ext cx="92862" cy="134539"/>
                        </a:xfrm>
                        <a:custGeom>
                          <a:avLst/>
                          <a:gdLst/>
                          <a:ahLst/>
                          <a:cxnLst/>
                          <a:rect l="l" t="t" r="r" b="b"/>
                          <a:pathLst>
                            <a:path w="11807" h="17106" fill="none" extrusionOk="0">
                              <a:moveTo>
                                <a:pt x="11807" y="17105"/>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2" name="Google Shape;8672;p135"/>
                        <p:cNvSpPr/>
                        <p:nvPr/>
                      </p:nvSpPr>
                      <p:spPr>
                        <a:xfrm>
                          <a:off x="5479203" y="3327149"/>
                          <a:ext cx="150615" cy="56998"/>
                        </a:xfrm>
                        <a:custGeom>
                          <a:avLst/>
                          <a:gdLst/>
                          <a:ahLst/>
                          <a:cxnLst/>
                          <a:rect l="l" t="t" r="r" b="b"/>
                          <a:pathLst>
                            <a:path w="19150" h="7247" fill="none" extrusionOk="0">
                              <a:moveTo>
                                <a:pt x="19149" y="0"/>
                              </a:moveTo>
                              <a:lnTo>
                                <a:pt x="0" y="72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3" name="Google Shape;8673;p135"/>
                        <p:cNvSpPr/>
                        <p:nvPr/>
                      </p:nvSpPr>
                      <p:spPr>
                        <a:xfrm>
                          <a:off x="5371980" y="3633790"/>
                          <a:ext cx="59373" cy="4003"/>
                        </a:xfrm>
                        <a:custGeom>
                          <a:avLst/>
                          <a:gdLst/>
                          <a:ahLst/>
                          <a:cxnLst/>
                          <a:rect l="l" t="t" r="r" b="b"/>
                          <a:pathLst>
                            <a:path w="7549" h="509" fill="none" extrusionOk="0">
                              <a:moveTo>
                                <a:pt x="0" y="508"/>
                              </a:moveTo>
                              <a:lnTo>
                                <a:pt x="754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4" name="Google Shape;8674;p135"/>
                        <p:cNvSpPr/>
                        <p:nvPr/>
                      </p:nvSpPr>
                      <p:spPr>
                        <a:xfrm>
                          <a:off x="5352947" y="3497261"/>
                          <a:ext cx="78406" cy="136536"/>
                        </a:xfrm>
                        <a:custGeom>
                          <a:avLst/>
                          <a:gdLst/>
                          <a:ahLst/>
                          <a:cxnLst/>
                          <a:rect l="l" t="t" r="r" b="b"/>
                          <a:pathLst>
                            <a:path w="9969" h="17360" fill="none" extrusionOk="0">
                              <a:moveTo>
                                <a:pt x="9969" y="17359"/>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5" name="Google Shape;8675;p135"/>
                        <p:cNvSpPr/>
                        <p:nvPr/>
                      </p:nvSpPr>
                      <p:spPr>
                        <a:xfrm>
                          <a:off x="4917296" y="3466721"/>
                          <a:ext cx="40733" cy="122356"/>
                        </a:xfrm>
                        <a:custGeom>
                          <a:avLst/>
                          <a:gdLst/>
                          <a:ahLst/>
                          <a:cxnLst/>
                          <a:rect l="l" t="t" r="r" b="b"/>
                          <a:pathLst>
                            <a:path w="5179" h="15557" fill="none" extrusionOk="0">
                              <a:moveTo>
                                <a:pt x="1" y="15557"/>
                              </a:moveTo>
                              <a:lnTo>
                                <a:pt x="517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6" name="Google Shape;8676;p135"/>
                        <p:cNvSpPr/>
                        <p:nvPr/>
                      </p:nvSpPr>
                      <p:spPr>
                        <a:xfrm>
                          <a:off x="5060203" y="3408017"/>
                          <a:ext cx="111416" cy="19513"/>
                        </a:xfrm>
                        <a:custGeom>
                          <a:avLst/>
                          <a:gdLst/>
                          <a:ahLst/>
                          <a:cxnLst/>
                          <a:rect l="l" t="t" r="r" b="b"/>
                          <a:pathLst>
                            <a:path w="14166" h="2481" fill="none" extrusionOk="0">
                              <a:moveTo>
                                <a:pt x="0" y="0"/>
                              </a:moveTo>
                              <a:lnTo>
                                <a:pt x="14165" y="248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7" name="Google Shape;8677;p135"/>
                        <p:cNvSpPr/>
                        <p:nvPr/>
                      </p:nvSpPr>
                      <p:spPr>
                        <a:xfrm>
                          <a:off x="5127371" y="3620749"/>
                          <a:ext cx="79358" cy="42636"/>
                        </a:xfrm>
                        <a:custGeom>
                          <a:avLst/>
                          <a:gdLst/>
                          <a:ahLst/>
                          <a:cxnLst/>
                          <a:rect l="l" t="t" r="r" b="b"/>
                          <a:pathLst>
                            <a:path w="10090" h="5421" fill="none" extrusionOk="0">
                              <a:moveTo>
                                <a:pt x="0" y="5420"/>
                              </a:moveTo>
                              <a:lnTo>
                                <a:pt x="1008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78" name="Google Shape;8678;p135"/>
                        <p:cNvGrpSpPr/>
                        <p:nvPr/>
                      </p:nvGrpSpPr>
                      <p:grpSpPr>
                        <a:xfrm>
                          <a:off x="4579164" y="3203653"/>
                          <a:ext cx="1244833" cy="1020397"/>
                          <a:chOff x="4579164" y="3203653"/>
                          <a:chExt cx="1244833" cy="1020397"/>
                        </a:xfrm>
                      </p:grpSpPr>
                      <p:sp>
                        <p:nvSpPr>
                          <p:cNvPr id="8679" name="Google Shape;8679;p135"/>
                          <p:cNvSpPr/>
                          <p:nvPr/>
                        </p:nvSpPr>
                        <p:spPr>
                          <a:xfrm>
                            <a:off x="4949551" y="3708185"/>
                            <a:ext cx="37972" cy="3815"/>
                          </a:xfrm>
                          <a:custGeom>
                            <a:avLst/>
                            <a:gdLst/>
                            <a:ahLst/>
                            <a:cxnLst/>
                            <a:rect l="l" t="t" r="r" b="b"/>
                            <a:pathLst>
                              <a:path w="4828" h="485" fill="none" extrusionOk="0">
                                <a:moveTo>
                                  <a:pt x="0" y="1"/>
                                </a:moveTo>
                                <a:lnTo>
                                  <a:pt x="4827" y="48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80" name="Google Shape;8680;p135"/>
                          <p:cNvGrpSpPr/>
                          <p:nvPr/>
                        </p:nvGrpSpPr>
                        <p:grpSpPr>
                          <a:xfrm>
                            <a:off x="4579164" y="3203653"/>
                            <a:ext cx="1244833" cy="1020397"/>
                            <a:chOff x="4579164" y="3203653"/>
                            <a:chExt cx="1244833" cy="1020397"/>
                          </a:xfrm>
                        </p:grpSpPr>
                        <p:sp>
                          <p:nvSpPr>
                            <p:cNvPr id="8681" name="Google Shape;8681;p135"/>
                            <p:cNvSpPr/>
                            <p:nvPr/>
                          </p:nvSpPr>
                          <p:spPr>
                            <a:xfrm>
                              <a:off x="4953357" y="3586309"/>
                              <a:ext cx="147288" cy="121884"/>
                            </a:xfrm>
                            <a:custGeom>
                              <a:avLst/>
                              <a:gdLst/>
                              <a:ahLst/>
                              <a:cxnLst/>
                              <a:rect l="l" t="t" r="r" b="b"/>
                              <a:pathLst>
                                <a:path w="18727" h="15497" fill="none" extrusionOk="0">
                                  <a:moveTo>
                                    <a:pt x="18726" y="1"/>
                                  </a:moveTo>
                                  <a:lnTo>
                                    <a:pt x="0" y="1549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2" name="Google Shape;8682;p135"/>
                            <p:cNvSpPr/>
                            <p:nvPr/>
                          </p:nvSpPr>
                          <p:spPr>
                            <a:xfrm>
                              <a:off x="4987515" y="3592876"/>
                              <a:ext cx="113130" cy="119123"/>
                            </a:xfrm>
                            <a:custGeom>
                              <a:avLst/>
                              <a:gdLst/>
                              <a:ahLst/>
                              <a:cxnLst/>
                              <a:rect l="l" t="t" r="r" b="b"/>
                              <a:pathLst>
                                <a:path w="14384" h="15146" fill="none" extrusionOk="0">
                                  <a:moveTo>
                                    <a:pt x="0" y="15146"/>
                                  </a:moveTo>
                                  <a:lnTo>
                                    <a:pt x="1438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3" name="Google Shape;8683;p135"/>
                            <p:cNvSpPr/>
                            <p:nvPr/>
                          </p:nvSpPr>
                          <p:spPr>
                            <a:xfrm>
                              <a:off x="4913395" y="3708185"/>
                              <a:ext cx="39970" cy="45389"/>
                            </a:xfrm>
                            <a:custGeom>
                              <a:avLst/>
                              <a:gdLst/>
                              <a:ahLst/>
                              <a:cxnLst/>
                              <a:rect l="l" t="t" r="r" b="b"/>
                              <a:pathLst>
                                <a:path w="5082" h="5771" fill="none" extrusionOk="0">
                                  <a:moveTo>
                                    <a:pt x="1" y="5771"/>
                                  </a:moveTo>
                                  <a:lnTo>
                                    <a:pt x="508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4" name="Google Shape;8684;p135"/>
                            <p:cNvSpPr/>
                            <p:nvPr/>
                          </p:nvSpPr>
                          <p:spPr>
                            <a:xfrm>
                              <a:off x="4888943" y="3704378"/>
                              <a:ext cx="60616" cy="26080"/>
                            </a:xfrm>
                            <a:custGeom>
                              <a:avLst/>
                              <a:gdLst/>
                              <a:ahLst/>
                              <a:cxnLst/>
                              <a:rect l="l" t="t" r="r" b="b"/>
                              <a:pathLst>
                                <a:path w="7707" h="3316" fill="none" extrusionOk="0">
                                  <a:moveTo>
                                    <a:pt x="1" y="3315"/>
                                  </a:moveTo>
                                  <a:lnTo>
                                    <a:pt x="77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5" name="Google Shape;8685;p135"/>
                            <p:cNvSpPr/>
                            <p:nvPr/>
                          </p:nvSpPr>
                          <p:spPr>
                            <a:xfrm>
                              <a:off x="4917296" y="3589069"/>
                              <a:ext cx="32262" cy="119123"/>
                            </a:xfrm>
                            <a:custGeom>
                              <a:avLst/>
                              <a:gdLst/>
                              <a:ahLst/>
                              <a:cxnLst/>
                              <a:rect l="l" t="t" r="r" b="b"/>
                              <a:pathLst>
                                <a:path w="4102" h="15146" fill="none" extrusionOk="0">
                                  <a:moveTo>
                                    <a:pt x="1" y="1"/>
                                  </a:moveTo>
                                  <a:lnTo>
                                    <a:pt x="4101" y="15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6" name="Google Shape;8686;p135"/>
                            <p:cNvSpPr/>
                            <p:nvPr/>
                          </p:nvSpPr>
                          <p:spPr>
                            <a:xfrm>
                              <a:off x="4949551" y="3708185"/>
                              <a:ext cx="22840" cy="72885"/>
                            </a:xfrm>
                            <a:custGeom>
                              <a:avLst/>
                              <a:gdLst/>
                              <a:ahLst/>
                              <a:cxnLst/>
                              <a:rect l="l" t="t" r="r" b="b"/>
                              <a:pathLst>
                                <a:path w="2904" h="9267" fill="none" extrusionOk="0">
                                  <a:moveTo>
                                    <a:pt x="0" y="1"/>
                                  </a:moveTo>
                                  <a:lnTo>
                                    <a:pt x="2904" y="926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7" name="Google Shape;8687;p135"/>
                            <p:cNvSpPr/>
                            <p:nvPr/>
                          </p:nvSpPr>
                          <p:spPr>
                            <a:xfrm>
                              <a:off x="4912066" y="3752237"/>
                              <a:ext cx="60325" cy="28833"/>
                            </a:xfrm>
                            <a:custGeom>
                              <a:avLst/>
                              <a:gdLst/>
                              <a:ahLst/>
                              <a:cxnLst/>
                              <a:rect l="l" t="t" r="r" b="b"/>
                              <a:pathLst>
                                <a:path w="7670" h="3666" fill="none" extrusionOk="0">
                                  <a:moveTo>
                                    <a:pt x="0" y="1"/>
                                  </a:moveTo>
                                  <a:lnTo>
                                    <a:pt x="7670" y="3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88" name="Google Shape;8688;p135"/>
                            <p:cNvGrpSpPr/>
                            <p:nvPr/>
                          </p:nvGrpSpPr>
                          <p:grpSpPr>
                            <a:xfrm>
                              <a:off x="4579164" y="3203653"/>
                              <a:ext cx="1244833" cy="1020397"/>
                              <a:chOff x="4579164" y="3203653"/>
                              <a:chExt cx="1244833" cy="1020397"/>
                            </a:xfrm>
                          </p:grpSpPr>
                          <p:sp>
                            <p:nvSpPr>
                              <p:cNvPr id="8689" name="Google Shape;8689;p135"/>
                              <p:cNvSpPr/>
                              <p:nvPr/>
                            </p:nvSpPr>
                            <p:spPr>
                              <a:xfrm>
                                <a:off x="4590301" y="3738347"/>
                                <a:ext cx="92956" cy="91722"/>
                              </a:xfrm>
                              <a:custGeom>
                                <a:avLst/>
                                <a:gdLst/>
                                <a:ahLst/>
                                <a:cxnLst/>
                                <a:rect l="l" t="t" r="r" b="b"/>
                                <a:pathLst>
                                  <a:path w="11819" h="11662" fill="none" extrusionOk="0">
                                    <a:moveTo>
                                      <a:pt x="0" y="0"/>
                                    </a:moveTo>
                                    <a:lnTo>
                                      <a:pt x="11819" y="116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0" name="Google Shape;8690;p135"/>
                              <p:cNvSpPr/>
                              <p:nvPr/>
                            </p:nvSpPr>
                            <p:spPr>
                              <a:xfrm>
                                <a:off x="4683250" y="3652241"/>
                                <a:ext cx="33591" cy="177828"/>
                              </a:xfrm>
                              <a:custGeom>
                                <a:avLst/>
                                <a:gdLst/>
                                <a:ahLst/>
                                <a:cxnLst/>
                                <a:rect l="l" t="t" r="r" b="b"/>
                                <a:pathLst>
                                  <a:path w="4271" h="22610" fill="none" extrusionOk="0">
                                    <a:moveTo>
                                      <a:pt x="1" y="22610"/>
                                    </a:moveTo>
                                    <a:lnTo>
                                      <a:pt x="42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1" name="Google Shape;8691;p135"/>
                              <p:cNvSpPr/>
                              <p:nvPr/>
                            </p:nvSpPr>
                            <p:spPr>
                              <a:xfrm>
                                <a:off x="4716833" y="3652241"/>
                                <a:ext cx="70982" cy="207707"/>
                              </a:xfrm>
                              <a:custGeom>
                                <a:avLst/>
                                <a:gdLst/>
                                <a:ahLst/>
                                <a:cxnLst/>
                                <a:rect l="l" t="t" r="r" b="b"/>
                                <a:pathLst>
                                  <a:path w="9025" h="26409" fill="none" extrusionOk="0">
                                    <a:moveTo>
                                      <a:pt x="1" y="1"/>
                                    </a:moveTo>
                                    <a:lnTo>
                                      <a:pt x="9025" y="2640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2" name="Google Shape;8692;p135"/>
                              <p:cNvSpPr/>
                              <p:nvPr/>
                            </p:nvSpPr>
                            <p:spPr>
                              <a:xfrm>
                                <a:off x="4813117" y="3694578"/>
                                <a:ext cx="44154" cy="139297"/>
                              </a:xfrm>
                              <a:custGeom>
                                <a:avLst/>
                                <a:gdLst/>
                                <a:ahLst/>
                                <a:cxnLst/>
                                <a:rect l="l" t="t" r="r" b="b"/>
                                <a:pathLst>
                                  <a:path w="5614" h="17711" fill="none" extrusionOk="0">
                                    <a:moveTo>
                                      <a:pt x="5614" y="1771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3" name="Google Shape;8693;p135"/>
                              <p:cNvSpPr/>
                              <p:nvPr/>
                            </p:nvSpPr>
                            <p:spPr>
                              <a:xfrm>
                                <a:off x="4787807" y="3694578"/>
                                <a:ext cx="25317" cy="165369"/>
                              </a:xfrm>
                              <a:custGeom>
                                <a:avLst/>
                                <a:gdLst/>
                                <a:ahLst/>
                                <a:cxnLst/>
                                <a:rect l="l" t="t" r="r" b="b"/>
                                <a:pathLst>
                                  <a:path w="3219" h="21026" fill="none" extrusionOk="0">
                                    <a:moveTo>
                                      <a:pt x="3219" y="1"/>
                                    </a:moveTo>
                                    <a:lnTo>
                                      <a:pt x="1" y="210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4" name="Google Shape;8694;p135"/>
                              <p:cNvSpPr/>
                              <p:nvPr/>
                            </p:nvSpPr>
                            <p:spPr>
                              <a:xfrm>
                                <a:off x="4683250" y="3830061"/>
                                <a:ext cx="106374" cy="25223"/>
                              </a:xfrm>
                              <a:custGeom>
                                <a:avLst/>
                                <a:gdLst/>
                                <a:ahLst/>
                                <a:cxnLst/>
                                <a:rect l="l" t="t" r="r" b="b"/>
                                <a:pathLst>
                                  <a:path w="13525" h="3207" fill="none" extrusionOk="0">
                                    <a:moveTo>
                                      <a:pt x="1" y="1"/>
                                    </a:moveTo>
                                    <a:lnTo>
                                      <a:pt x="13525" y="320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5" name="Google Shape;8695;p135"/>
                              <p:cNvSpPr/>
                              <p:nvPr/>
                            </p:nvSpPr>
                            <p:spPr>
                              <a:xfrm>
                                <a:off x="4670980" y="3830061"/>
                                <a:ext cx="12277" cy="79263"/>
                              </a:xfrm>
                              <a:custGeom>
                                <a:avLst/>
                                <a:gdLst/>
                                <a:ahLst/>
                                <a:cxnLst/>
                                <a:rect l="l" t="t" r="r" b="b"/>
                                <a:pathLst>
                                  <a:path w="1561" h="10078" fill="none" extrusionOk="0">
                                    <a:moveTo>
                                      <a:pt x="1561" y="1"/>
                                    </a:moveTo>
                                    <a:lnTo>
                                      <a:pt x="0"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6" name="Google Shape;8696;p135"/>
                              <p:cNvSpPr/>
                              <p:nvPr/>
                            </p:nvSpPr>
                            <p:spPr>
                              <a:xfrm>
                                <a:off x="4583828" y="3830061"/>
                                <a:ext cx="99429" cy="34543"/>
                              </a:xfrm>
                              <a:custGeom>
                                <a:avLst/>
                                <a:gdLst/>
                                <a:ahLst/>
                                <a:cxnLst/>
                                <a:rect l="l" t="t" r="r" b="b"/>
                                <a:pathLst>
                                  <a:path w="12642" h="4392" fill="none" extrusionOk="0">
                                    <a:moveTo>
                                      <a:pt x="0" y="4392"/>
                                    </a:moveTo>
                                    <a:lnTo>
                                      <a:pt x="1264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7" name="Google Shape;8697;p135"/>
                              <p:cNvSpPr/>
                              <p:nvPr/>
                            </p:nvSpPr>
                            <p:spPr>
                              <a:xfrm>
                                <a:off x="4683250" y="3830061"/>
                                <a:ext cx="50336" cy="117983"/>
                              </a:xfrm>
                              <a:custGeom>
                                <a:avLst/>
                                <a:gdLst/>
                                <a:ahLst/>
                                <a:cxnLst/>
                                <a:rect l="l" t="t" r="r" b="b"/>
                                <a:pathLst>
                                  <a:path w="6400" h="15001" fill="none" extrusionOk="0">
                                    <a:moveTo>
                                      <a:pt x="1" y="1"/>
                                    </a:moveTo>
                                    <a:lnTo>
                                      <a:pt x="6400" y="1500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8" name="Google Shape;8698;p135"/>
                              <p:cNvSpPr/>
                              <p:nvPr/>
                            </p:nvSpPr>
                            <p:spPr>
                              <a:xfrm>
                                <a:off x="4733578" y="3855276"/>
                                <a:ext cx="56046" cy="92768"/>
                              </a:xfrm>
                              <a:custGeom>
                                <a:avLst/>
                                <a:gdLst/>
                                <a:ahLst/>
                                <a:cxnLst/>
                                <a:rect l="l" t="t" r="r" b="b"/>
                                <a:pathLst>
                                  <a:path w="7126" h="11795" fill="none" extrusionOk="0">
                                    <a:moveTo>
                                      <a:pt x="1" y="11795"/>
                                    </a:moveTo>
                                    <a:lnTo>
                                      <a:pt x="712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9" name="Google Shape;8699;p135"/>
                              <p:cNvSpPr/>
                              <p:nvPr/>
                            </p:nvSpPr>
                            <p:spPr>
                              <a:xfrm>
                                <a:off x="4888943" y="3730450"/>
                                <a:ext cx="34928" cy="89252"/>
                              </a:xfrm>
                              <a:custGeom>
                                <a:avLst/>
                                <a:gdLst/>
                                <a:ahLst/>
                                <a:cxnLst/>
                                <a:rect l="l" t="t" r="r" b="b"/>
                                <a:pathLst>
                                  <a:path w="4441" h="11348" fill="none" extrusionOk="0">
                                    <a:moveTo>
                                      <a:pt x="4440" y="11347"/>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0" name="Google Shape;8700;p135"/>
                              <p:cNvSpPr/>
                              <p:nvPr/>
                            </p:nvSpPr>
                            <p:spPr>
                              <a:xfrm>
                                <a:off x="4590301" y="3667468"/>
                                <a:ext cx="49762" cy="70887"/>
                              </a:xfrm>
                              <a:custGeom>
                                <a:avLst/>
                                <a:gdLst/>
                                <a:ahLst/>
                                <a:cxnLst/>
                                <a:rect l="l" t="t" r="r" b="b"/>
                                <a:pathLst>
                                  <a:path w="6327" h="9013" fill="none" extrusionOk="0">
                                    <a:moveTo>
                                      <a:pt x="0" y="9012"/>
                                    </a:moveTo>
                                    <a:lnTo>
                                      <a:pt x="63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1" name="Google Shape;8701;p135"/>
                              <p:cNvSpPr/>
                              <p:nvPr/>
                            </p:nvSpPr>
                            <p:spPr>
                              <a:xfrm>
                                <a:off x="4640338" y="3648536"/>
                                <a:ext cx="80593" cy="20268"/>
                              </a:xfrm>
                              <a:custGeom>
                                <a:avLst/>
                                <a:gdLst/>
                                <a:ahLst/>
                                <a:cxnLst/>
                                <a:rect l="l" t="t" r="r" b="b"/>
                                <a:pathLst>
                                  <a:path w="10247" h="2577" fill="none" extrusionOk="0">
                                    <a:moveTo>
                                      <a:pt x="1" y="2577"/>
                                    </a:moveTo>
                                    <a:lnTo>
                                      <a:pt x="102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02" name="Google Shape;8702;p135"/>
                              <p:cNvGrpSpPr/>
                              <p:nvPr/>
                            </p:nvGrpSpPr>
                            <p:grpSpPr>
                              <a:xfrm>
                                <a:off x="4579164" y="3203653"/>
                                <a:ext cx="1244833" cy="1020397"/>
                                <a:chOff x="4579164" y="3203653"/>
                                <a:chExt cx="1244833" cy="1020397"/>
                              </a:xfrm>
                            </p:grpSpPr>
                            <p:sp>
                              <p:nvSpPr>
                                <p:cNvPr id="8703" name="Google Shape;8703;p135"/>
                                <p:cNvSpPr/>
                                <p:nvPr/>
                              </p:nvSpPr>
                              <p:spPr>
                                <a:xfrm>
                                  <a:off x="4753083" y="3966015"/>
                                  <a:ext cx="92964" cy="53765"/>
                                </a:xfrm>
                                <a:custGeom>
                                  <a:avLst/>
                                  <a:gdLst/>
                                  <a:ahLst/>
                                  <a:cxnLst/>
                                  <a:rect l="l" t="t" r="r" b="b"/>
                                  <a:pathLst>
                                    <a:path w="11820" h="6836" fill="none" extrusionOk="0">
                                      <a:moveTo>
                                        <a:pt x="1" y="6836"/>
                                      </a:moveTo>
                                      <a:lnTo>
                                        <a:pt x="118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4" name="Google Shape;8704;p135"/>
                                <p:cNvSpPr/>
                                <p:nvPr/>
                              </p:nvSpPr>
                              <p:spPr>
                                <a:xfrm>
                                  <a:off x="4846040" y="3952794"/>
                                  <a:ext cx="103519" cy="13135"/>
                                </a:xfrm>
                                <a:custGeom>
                                  <a:avLst/>
                                  <a:gdLst/>
                                  <a:ahLst/>
                                  <a:cxnLst/>
                                  <a:rect l="l" t="t" r="r" b="b"/>
                                  <a:pathLst>
                                    <a:path w="13162" h="1670" fill="none" extrusionOk="0">
                                      <a:moveTo>
                                        <a:pt x="13161" y="0"/>
                                      </a:moveTo>
                                      <a:lnTo>
                                        <a:pt x="0" y="1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5" name="Google Shape;8705;p135"/>
                                <p:cNvSpPr/>
                                <p:nvPr/>
                              </p:nvSpPr>
                              <p:spPr>
                                <a:xfrm>
                                  <a:off x="4846040" y="3962216"/>
                                  <a:ext cx="64800" cy="128066"/>
                                </a:xfrm>
                                <a:custGeom>
                                  <a:avLst/>
                                  <a:gdLst/>
                                  <a:ahLst/>
                                  <a:cxnLst/>
                                  <a:rect l="l" t="t" r="r" b="b"/>
                                  <a:pathLst>
                                    <a:path w="8239" h="16283" fill="none" extrusionOk="0">
                                      <a:moveTo>
                                        <a:pt x="0" y="0"/>
                                      </a:moveTo>
                                      <a:lnTo>
                                        <a:pt x="8238" y="1628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6" name="Google Shape;8706;p135"/>
                                <p:cNvSpPr/>
                                <p:nvPr/>
                              </p:nvSpPr>
                              <p:spPr>
                                <a:xfrm>
                                  <a:off x="4842233" y="3962216"/>
                                  <a:ext cx="3815" cy="164787"/>
                                </a:xfrm>
                                <a:custGeom>
                                  <a:avLst/>
                                  <a:gdLst/>
                                  <a:ahLst/>
                                  <a:cxnLst/>
                                  <a:rect l="l" t="t" r="r" b="b"/>
                                  <a:pathLst>
                                    <a:path w="485" h="20952" fill="none" extrusionOk="0">
                                      <a:moveTo>
                                        <a:pt x="0" y="20952"/>
                                      </a:moveTo>
                                      <a:lnTo>
                                        <a:pt x="4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7" name="Google Shape;8707;p135"/>
                                <p:cNvSpPr/>
                                <p:nvPr/>
                              </p:nvSpPr>
                              <p:spPr>
                                <a:xfrm>
                                  <a:off x="4842233" y="4123189"/>
                                  <a:ext cx="37587" cy="53002"/>
                                </a:xfrm>
                                <a:custGeom>
                                  <a:avLst/>
                                  <a:gdLst/>
                                  <a:ahLst/>
                                  <a:cxnLst/>
                                  <a:rect l="l" t="t" r="r" b="b"/>
                                  <a:pathLst>
                                    <a:path w="4779" h="6739" fill="none" extrusionOk="0">
                                      <a:moveTo>
                                        <a:pt x="4779" y="673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8" name="Google Shape;8708;p135"/>
                                <p:cNvSpPr/>
                                <p:nvPr/>
                              </p:nvSpPr>
                              <p:spPr>
                                <a:xfrm>
                                  <a:off x="4770779" y="4118525"/>
                                  <a:ext cx="71461" cy="4672"/>
                                </a:xfrm>
                                <a:custGeom>
                                  <a:avLst/>
                                  <a:gdLst/>
                                  <a:ahLst/>
                                  <a:cxnLst/>
                                  <a:rect l="l" t="t" r="r" b="b"/>
                                  <a:pathLst>
                                    <a:path w="9086" h="594" fill="none" extrusionOk="0">
                                      <a:moveTo>
                                        <a:pt x="9085" y="594"/>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9" name="Google Shape;8709;p135"/>
                                <p:cNvSpPr/>
                                <p:nvPr/>
                              </p:nvSpPr>
                              <p:spPr>
                                <a:xfrm>
                                  <a:off x="4842233" y="4090274"/>
                                  <a:ext cx="68606" cy="32923"/>
                                </a:xfrm>
                                <a:custGeom>
                                  <a:avLst/>
                                  <a:gdLst/>
                                  <a:ahLst/>
                                  <a:cxnLst/>
                                  <a:rect l="l" t="t" r="r" b="b"/>
                                  <a:pathLst>
                                    <a:path w="8723" h="4186" fill="none" extrusionOk="0">
                                      <a:moveTo>
                                        <a:pt x="0" y="4186"/>
                                      </a:moveTo>
                                      <a:lnTo>
                                        <a:pt x="872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10" name="Google Shape;8710;p135"/>
                                <p:cNvGrpSpPr/>
                                <p:nvPr/>
                              </p:nvGrpSpPr>
                              <p:grpSpPr>
                                <a:xfrm>
                                  <a:off x="4579164" y="3203653"/>
                                  <a:ext cx="1244833" cy="1020397"/>
                                  <a:chOff x="4579164" y="3203653"/>
                                  <a:chExt cx="1244833" cy="1020397"/>
                                </a:xfrm>
                              </p:grpSpPr>
                              <p:sp>
                                <p:nvSpPr>
                                  <p:cNvPr id="8711" name="Google Shape;8711;p135"/>
                                  <p:cNvSpPr/>
                                  <p:nvPr/>
                                </p:nvSpPr>
                                <p:spPr>
                                  <a:xfrm>
                                    <a:off x="4788476" y="3855276"/>
                                    <a:ext cx="57572" cy="110747"/>
                                  </a:xfrm>
                                  <a:custGeom>
                                    <a:avLst/>
                                    <a:gdLst/>
                                    <a:ahLst/>
                                    <a:cxnLst/>
                                    <a:rect l="l" t="t" r="r" b="b"/>
                                    <a:pathLst>
                                      <a:path w="7320" h="14081" fill="none" extrusionOk="0">
                                        <a:moveTo>
                                          <a:pt x="7319" y="1408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2" name="Google Shape;8712;p135"/>
                                  <p:cNvSpPr/>
                                  <p:nvPr/>
                                </p:nvSpPr>
                                <p:spPr>
                                  <a:xfrm>
                                    <a:off x="4846040" y="3833867"/>
                                    <a:ext cx="11231" cy="132156"/>
                                  </a:xfrm>
                                  <a:custGeom>
                                    <a:avLst/>
                                    <a:gdLst/>
                                    <a:ahLst/>
                                    <a:cxnLst/>
                                    <a:rect l="l" t="t" r="r" b="b"/>
                                    <a:pathLst>
                                      <a:path w="1428" h="16803" fill="none" extrusionOk="0">
                                        <a:moveTo>
                                          <a:pt x="0" y="16803"/>
                                        </a:moveTo>
                                        <a:lnTo>
                                          <a:pt x="1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3" name="Google Shape;8713;p135"/>
                                  <p:cNvSpPr/>
                                  <p:nvPr/>
                                </p:nvSpPr>
                                <p:spPr>
                                  <a:xfrm>
                                    <a:off x="4761554" y="3854796"/>
                                    <a:ext cx="26261" cy="164984"/>
                                  </a:xfrm>
                                  <a:custGeom>
                                    <a:avLst/>
                                    <a:gdLst/>
                                    <a:ahLst/>
                                    <a:cxnLst/>
                                    <a:rect l="l" t="t" r="r" b="b"/>
                                    <a:pathLst>
                                      <a:path w="3339" h="20977" fill="none" extrusionOk="0">
                                        <a:moveTo>
                                          <a:pt x="0" y="20977"/>
                                        </a:moveTo>
                                        <a:lnTo>
                                          <a:pt x="33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4" name="Google Shape;8714;p135"/>
                                  <p:cNvSpPr/>
                                  <p:nvPr/>
                                </p:nvSpPr>
                                <p:spPr>
                                  <a:xfrm>
                                    <a:off x="4846991" y="3818263"/>
                                    <a:ext cx="74025" cy="146242"/>
                                  </a:xfrm>
                                  <a:custGeom>
                                    <a:avLst/>
                                    <a:gdLst/>
                                    <a:ahLst/>
                                    <a:cxnLst/>
                                    <a:rect l="l" t="t" r="r" b="b"/>
                                    <a:pathLst>
                                      <a:path w="9412" h="18594" fill="none" extrusionOk="0">
                                        <a:moveTo>
                                          <a:pt x="0" y="18593"/>
                                        </a:moveTo>
                                        <a:lnTo>
                                          <a:pt x="941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5" name="Google Shape;8715;p135"/>
                                  <p:cNvSpPr/>
                                  <p:nvPr/>
                                </p:nvSpPr>
                                <p:spPr>
                                  <a:xfrm>
                                    <a:off x="4927191" y="3823305"/>
                                    <a:ext cx="22368" cy="129497"/>
                                  </a:xfrm>
                                  <a:custGeom>
                                    <a:avLst/>
                                    <a:gdLst/>
                                    <a:ahLst/>
                                    <a:cxnLst/>
                                    <a:rect l="l" t="t" r="r" b="b"/>
                                    <a:pathLst>
                                      <a:path w="2844" h="16465" fill="none" extrusionOk="0">
                                        <a:moveTo>
                                          <a:pt x="1" y="1"/>
                                        </a:moveTo>
                                        <a:lnTo>
                                          <a:pt x="2843" y="1646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16" name="Google Shape;8716;p135"/>
                                  <p:cNvGrpSpPr/>
                                  <p:nvPr/>
                                </p:nvGrpSpPr>
                                <p:grpSpPr>
                                  <a:xfrm>
                                    <a:off x="4579164" y="3203653"/>
                                    <a:ext cx="1244833" cy="1020397"/>
                                    <a:chOff x="4579164" y="3203653"/>
                                    <a:chExt cx="1244833" cy="1020397"/>
                                  </a:xfrm>
                                </p:grpSpPr>
                                <p:sp>
                                  <p:nvSpPr>
                                    <p:cNvPr id="8717" name="Google Shape;8717;p135"/>
                                    <p:cNvSpPr/>
                                    <p:nvPr/>
                                  </p:nvSpPr>
                                  <p:spPr>
                                    <a:xfrm>
                                      <a:off x="4579164" y="3652241"/>
                                      <a:ext cx="422626" cy="571809"/>
                                    </a:xfrm>
                                    <a:custGeom>
                                      <a:avLst/>
                                      <a:gdLst/>
                                      <a:ahLst/>
                                      <a:cxnLst/>
                                      <a:rect l="l" t="t" r="r" b="b"/>
                                      <a:pathLst>
                                        <a:path w="53735" h="72703" fill="none" extrusionOk="0">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8" name="Google Shape;8718;p135"/>
                                    <p:cNvSpPr/>
                                    <p:nvPr/>
                                  </p:nvSpPr>
                                  <p:spPr>
                                    <a:xfrm>
                                      <a:off x="4617986" y="3203653"/>
                                      <a:ext cx="1206011" cy="684357"/>
                                    </a:xfrm>
                                    <a:custGeom>
                                      <a:avLst/>
                                      <a:gdLst/>
                                      <a:ahLst/>
                                      <a:cxnLst/>
                                      <a:rect l="l" t="t" r="r" b="b"/>
                                      <a:pathLst>
                                        <a:path w="153339" h="87013" fill="none" extrusionOk="0">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9" name="Google Shape;8719;p135"/>
                                    <p:cNvSpPr/>
                                    <p:nvPr/>
                                  </p:nvSpPr>
                                  <p:spPr>
                                    <a:xfrm>
                                      <a:off x="4906356" y="3466721"/>
                                      <a:ext cx="194289" cy="358880"/>
                                    </a:xfrm>
                                    <a:custGeom>
                                      <a:avLst/>
                                      <a:gdLst/>
                                      <a:ahLst/>
                                      <a:cxnLst/>
                                      <a:rect l="l" t="t" r="r" b="b"/>
                                      <a:pathLst>
                                        <a:path w="24703" h="45630" fill="none" extrusionOk="0">
                                          <a:moveTo>
                                            <a:pt x="8396" y="39968"/>
                                          </a:moveTo>
                                          <a:lnTo>
                                            <a:pt x="9835" y="45629"/>
                                          </a:lnTo>
                                          <a:lnTo>
                                            <a:pt x="11626" y="36786"/>
                                          </a:lnTo>
                                          <a:lnTo>
                                            <a:pt x="5492" y="30218"/>
                                          </a:lnTo>
                                          <a:lnTo>
                                            <a:pt x="1" y="25016"/>
                                          </a:lnTo>
                                          <a:lnTo>
                                            <a:pt x="1392" y="16040"/>
                                          </a:lnTo>
                                          <a:lnTo>
                                            <a:pt x="24702" y="15206"/>
                                          </a:lnTo>
                                          <a:lnTo>
                                            <a:pt x="647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0" name="Google Shape;8720;p135"/>
                                    <p:cNvSpPr/>
                                    <p:nvPr/>
                                  </p:nvSpPr>
                                  <p:spPr>
                                    <a:xfrm>
                                      <a:off x="4972383" y="3756043"/>
                                      <a:ext cx="25412" cy="25026"/>
                                    </a:xfrm>
                                    <a:custGeom>
                                      <a:avLst/>
                                      <a:gdLst/>
                                      <a:ahLst/>
                                      <a:cxnLst/>
                                      <a:rect l="l" t="t" r="r" b="b"/>
                                      <a:pathLst>
                                        <a:path w="3231" h="3182" fill="none" extrusionOk="0">
                                          <a:moveTo>
                                            <a:pt x="1" y="3182"/>
                                          </a:moveTo>
                                          <a:lnTo>
                                            <a:pt x="323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8721" name="Google Shape;8721;p135"/>
                            <p:cNvSpPr/>
                            <p:nvPr/>
                          </p:nvSpPr>
                          <p:spPr>
                            <a:xfrm>
                              <a:off x="4890375" y="3688019"/>
                              <a:ext cx="5144" cy="43769"/>
                            </a:xfrm>
                            <a:custGeom>
                              <a:avLst/>
                              <a:gdLst/>
                              <a:ahLst/>
                              <a:cxnLst/>
                              <a:rect l="l" t="t" r="r" b="b"/>
                              <a:pathLst>
                                <a:path w="654" h="5565" fill="none" extrusionOk="0">
                                  <a:moveTo>
                                    <a:pt x="653" y="0"/>
                                  </a:moveTo>
                                  <a:lnTo>
                                    <a:pt x="0" y="5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2" name="Google Shape;8722;p135"/>
                            <p:cNvSpPr/>
                            <p:nvPr/>
                          </p:nvSpPr>
                          <p:spPr>
                            <a:xfrm>
                              <a:off x="4899317" y="3688019"/>
                              <a:ext cx="54048" cy="20174"/>
                            </a:xfrm>
                            <a:custGeom>
                              <a:avLst/>
                              <a:gdLst/>
                              <a:ahLst/>
                              <a:cxnLst/>
                              <a:rect l="l" t="t" r="r" b="b"/>
                              <a:pathLst>
                                <a:path w="6872" h="2565" fill="none" extrusionOk="0">
                                  <a:moveTo>
                                    <a:pt x="0" y="0"/>
                                  </a:moveTo>
                                  <a:lnTo>
                                    <a:pt x="6871" y="2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3" name="Google Shape;8723;p135"/>
                            <p:cNvSpPr/>
                            <p:nvPr/>
                          </p:nvSpPr>
                          <p:spPr>
                            <a:xfrm>
                              <a:off x="4862690" y="3700571"/>
                              <a:ext cx="27693" cy="31216"/>
                            </a:xfrm>
                            <a:custGeom>
                              <a:avLst/>
                              <a:gdLst/>
                              <a:ahLst/>
                              <a:cxnLst/>
                              <a:rect l="l" t="t" r="r" b="b"/>
                              <a:pathLst>
                                <a:path w="3521" h="3969" fill="none" extrusionOk="0">
                                  <a:moveTo>
                                    <a:pt x="0" y="1"/>
                                  </a:moveTo>
                                  <a:lnTo>
                                    <a:pt x="3520" y="39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724" name="Google Shape;8724;p135"/>
                        <p:cNvSpPr/>
                        <p:nvPr/>
                      </p:nvSpPr>
                      <p:spPr>
                        <a:xfrm>
                          <a:off x="4953924" y="3297081"/>
                          <a:ext cx="146053" cy="168122"/>
                        </a:xfrm>
                        <a:custGeom>
                          <a:avLst/>
                          <a:gdLst/>
                          <a:ahLst/>
                          <a:cxnLst/>
                          <a:rect l="l" t="t" r="r" b="b"/>
                          <a:pathLst>
                            <a:path w="18570" h="21376" fill="none" extrusionOk="0">
                              <a:moveTo>
                                <a:pt x="1" y="21376"/>
                              </a:moveTo>
                              <a:lnTo>
                                <a:pt x="18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8725" name="Google Shape;8725;p135"/>
              <p:cNvGrpSpPr/>
              <p:nvPr/>
            </p:nvGrpSpPr>
            <p:grpSpPr>
              <a:xfrm>
                <a:off x="4595437" y="3598775"/>
                <a:ext cx="37776" cy="32451"/>
                <a:chOff x="4595437" y="3598775"/>
                <a:chExt cx="37776" cy="32451"/>
              </a:xfrm>
            </p:grpSpPr>
            <p:sp>
              <p:nvSpPr>
                <p:cNvPr id="8726" name="Google Shape;8726;p135"/>
                <p:cNvSpPr/>
                <p:nvPr/>
              </p:nvSpPr>
              <p:spPr>
                <a:xfrm>
                  <a:off x="4595437" y="3598775"/>
                  <a:ext cx="37776" cy="32451"/>
                </a:xfrm>
                <a:custGeom>
                  <a:avLst/>
                  <a:gdLst/>
                  <a:ahLst/>
                  <a:cxnLst/>
                  <a:rect l="l" t="t" r="r" b="b"/>
                  <a:pathLst>
                    <a:path w="4803" h="4126" extrusionOk="0">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7" name="Google Shape;8727;p135"/>
                <p:cNvSpPr/>
                <p:nvPr/>
              </p:nvSpPr>
              <p:spPr>
                <a:xfrm>
                  <a:off x="4610561" y="3608480"/>
                  <a:ext cx="13040" cy="13040"/>
                </a:xfrm>
                <a:custGeom>
                  <a:avLst/>
                  <a:gdLst/>
                  <a:ahLst/>
                  <a:cxnLst/>
                  <a:rect l="l" t="t" r="r" b="b"/>
                  <a:pathLst>
                    <a:path w="1658" h="1658" extrusionOk="0">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8" name="Google Shape;8728;p135"/>
              <p:cNvGrpSpPr/>
              <p:nvPr/>
            </p:nvGrpSpPr>
            <p:grpSpPr>
              <a:xfrm>
                <a:off x="4641864" y="3524443"/>
                <a:ext cx="37776" cy="32380"/>
                <a:chOff x="4641864" y="3524443"/>
                <a:chExt cx="37776" cy="32380"/>
              </a:xfrm>
            </p:grpSpPr>
            <p:sp>
              <p:nvSpPr>
                <p:cNvPr id="8729" name="Google Shape;8729;p135"/>
                <p:cNvSpPr/>
                <p:nvPr/>
              </p:nvSpPr>
              <p:spPr>
                <a:xfrm>
                  <a:off x="4641864" y="3524443"/>
                  <a:ext cx="37776" cy="32380"/>
                </a:xfrm>
                <a:custGeom>
                  <a:avLst/>
                  <a:gdLst/>
                  <a:ahLst/>
                  <a:cxnLst/>
                  <a:rect l="l" t="t" r="r" b="b"/>
                  <a:pathLst>
                    <a:path w="4803" h="4117" extrusionOk="0">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0" name="Google Shape;8730;p135"/>
                <p:cNvSpPr/>
                <p:nvPr/>
              </p:nvSpPr>
              <p:spPr>
                <a:xfrm>
                  <a:off x="4656988" y="3534077"/>
                  <a:ext cx="13048" cy="13040"/>
                </a:xfrm>
                <a:custGeom>
                  <a:avLst/>
                  <a:gdLst/>
                  <a:ahLst/>
                  <a:cxnLst/>
                  <a:rect l="l" t="t" r="r" b="b"/>
                  <a:pathLst>
                    <a:path w="1659" h="1658" extrusionOk="0">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31" name="Google Shape;8731;p135"/>
              <p:cNvGrpSpPr/>
              <p:nvPr/>
            </p:nvGrpSpPr>
            <p:grpSpPr>
              <a:xfrm>
                <a:off x="4648431" y="3893901"/>
                <a:ext cx="37776" cy="32357"/>
                <a:chOff x="4648431" y="3893901"/>
                <a:chExt cx="37776" cy="32357"/>
              </a:xfrm>
            </p:grpSpPr>
            <p:sp>
              <p:nvSpPr>
                <p:cNvPr id="8732" name="Google Shape;8732;p135"/>
                <p:cNvSpPr/>
                <p:nvPr/>
              </p:nvSpPr>
              <p:spPr>
                <a:xfrm>
                  <a:off x="4648431" y="3893901"/>
                  <a:ext cx="37776" cy="32357"/>
                </a:xfrm>
                <a:custGeom>
                  <a:avLst/>
                  <a:gdLst/>
                  <a:ahLst/>
                  <a:cxnLst/>
                  <a:rect l="l" t="t" r="r" b="b"/>
                  <a:pathLst>
                    <a:path w="4803" h="4114" extrusionOk="0">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3" name="Google Shape;8733;p135"/>
                <p:cNvSpPr/>
                <p:nvPr/>
              </p:nvSpPr>
              <p:spPr>
                <a:xfrm>
                  <a:off x="4663556" y="3903606"/>
                  <a:ext cx="13040" cy="13040"/>
                </a:xfrm>
                <a:custGeom>
                  <a:avLst/>
                  <a:gdLst/>
                  <a:ahLst/>
                  <a:cxnLst/>
                  <a:rect l="l" t="t" r="r" b="b"/>
                  <a:pathLst>
                    <a:path w="1658" h="1658" extrusionOk="0">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34" name="Google Shape;8734;p135"/>
              <p:cNvGrpSpPr/>
              <p:nvPr/>
            </p:nvGrpSpPr>
            <p:grpSpPr>
              <a:xfrm>
                <a:off x="4567752" y="3722908"/>
                <a:ext cx="37870" cy="32380"/>
                <a:chOff x="4567752" y="3722908"/>
                <a:chExt cx="37870" cy="32380"/>
              </a:xfrm>
            </p:grpSpPr>
            <p:sp>
              <p:nvSpPr>
                <p:cNvPr id="8735" name="Google Shape;8735;p135"/>
                <p:cNvSpPr/>
                <p:nvPr/>
              </p:nvSpPr>
              <p:spPr>
                <a:xfrm>
                  <a:off x="4567752" y="3722908"/>
                  <a:ext cx="37870" cy="32380"/>
                </a:xfrm>
                <a:custGeom>
                  <a:avLst/>
                  <a:gdLst/>
                  <a:ahLst/>
                  <a:cxnLst/>
                  <a:rect l="l" t="t" r="r" b="b"/>
                  <a:pathLst>
                    <a:path w="4815" h="4117" extrusionOk="0">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6" name="Google Shape;8736;p135"/>
                <p:cNvSpPr/>
                <p:nvPr/>
              </p:nvSpPr>
              <p:spPr>
                <a:xfrm>
                  <a:off x="4580690" y="3732543"/>
                  <a:ext cx="15227" cy="13064"/>
                </a:xfrm>
                <a:custGeom>
                  <a:avLst/>
                  <a:gdLst/>
                  <a:ahLst/>
                  <a:cxnLst/>
                  <a:rect l="l" t="t" r="r" b="b"/>
                  <a:pathLst>
                    <a:path w="1936" h="1661" extrusionOk="0">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37" name="Google Shape;8737;p135"/>
              <p:cNvGrpSpPr/>
              <p:nvPr/>
            </p:nvGrpSpPr>
            <p:grpSpPr>
              <a:xfrm>
                <a:off x="4617506" y="3652052"/>
                <a:ext cx="37783" cy="32357"/>
                <a:chOff x="4617506" y="3652052"/>
                <a:chExt cx="37783" cy="32357"/>
              </a:xfrm>
            </p:grpSpPr>
            <p:sp>
              <p:nvSpPr>
                <p:cNvPr id="8738" name="Google Shape;8738;p135"/>
                <p:cNvSpPr/>
                <p:nvPr/>
              </p:nvSpPr>
              <p:spPr>
                <a:xfrm>
                  <a:off x="4617506" y="3652052"/>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9" name="Google Shape;8739;p135"/>
                <p:cNvSpPr/>
                <p:nvPr/>
              </p:nvSpPr>
              <p:spPr>
                <a:xfrm>
                  <a:off x="4632638" y="3661758"/>
                  <a:ext cx="13040" cy="13040"/>
                </a:xfrm>
                <a:custGeom>
                  <a:avLst/>
                  <a:gdLst/>
                  <a:ahLst/>
                  <a:cxnLst/>
                  <a:rect l="l" t="t" r="r" b="b"/>
                  <a:pathLst>
                    <a:path w="1658" h="1658" extrusionOk="0">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0" name="Google Shape;8740;p135"/>
              <p:cNvGrpSpPr/>
              <p:nvPr/>
            </p:nvGrpSpPr>
            <p:grpSpPr>
              <a:xfrm>
                <a:off x="4739005" y="3554149"/>
                <a:ext cx="37870" cy="32357"/>
                <a:chOff x="4739005" y="3554149"/>
                <a:chExt cx="37870" cy="32357"/>
              </a:xfrm>
            </p:grpSpPr>
            <p:sp>
              <p:nvSpPr>
                <p:cNvPr id="8741" name="Google Shape;8741;p135"/>
                <p:cNvSpPr/>
                <p:nvPr/>
              </p:nvSpPr>
              <p:spPr>
                <a:xfrm>
                  <a:off x="4739005" y="3554149"/>
                  <a:ext cx="37870" cy="32357"/>
                </a:xfrm>
                <a:custGeom>
                  <a:avLst/>
                  <a:gdLst/>
                  <a:ahLst/>
                  <a:cxnLst/>
                  <a:rect l="l" t="t" r="r" b="b"/>
                  <a:pathLst>
                    <a:path w="4815" h="4114" extrusionOk="0">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2" name="Google Shape;8742;p135"/>
                <p:cNvSpPr/>
                <p:nvPr/>
              </p:nvSpPr>
              <p:spPr>
                <a:xfrm>
                  <a:off x="4751943" y="3563854"/>
                  <a:ext cx="15227" cy="13048"/>
                </a:xfrm>
                <a:custGeom>
                  <a:avLst/>
                  <a:gdLst/>
                  <a:ahLst/>
                  <a:cxnLst/>
                  <a:rect l="l" t="t" r="r" b="b"/>
                  <a:pathLst>
                    <a:path w="1936" h="1659" extrusionOk="0">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3" name="Google Shape;8743;p135"/>
              <p:cNvGrpSpPr/>
              <p:nvPr/>
            </p:nvGrpSpPr>
            <p:grpSpPr>
              <a:xfrm>
                <a:off x="4806557" y="3630258"/>
                <a:ext cx="37776" cy="32364"/>
                <a:chOff x="4806557" y="3630258"/>
                <a:chExt cx="37776" cy="32364"/>
              </a:xfrm>
            </p:grpSpPr>
            <p:sp>
              <p:nvSpPr>
                <p:cNvPr id="8744" name="Google Shape;8744;p135"/>
                <p:cNvSpPr/>
                <p:nvPr/>
              </p:nvSpPr>
              <p:spPr>
                <a:xfrm>
                  <a:off x="4806557" y="3630258"/>
                  <a:ext cx="37776" cy="32364"/>
                </a:xfrm>
                <a:custGeom>
                  <a:avLst/>
                  <a:gdLst/>
                  <a:ahLst/>
                  <a:cxnLst/>
                  <a:rect l="l" t="t" r="r" b="b"/>
                  <a:pathLst>
                    <a:path w="4803" h="4115" extrusionOk="0">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5" name="Google Shape;8745;p135"/>
                <p:cNvSpPr/>
                <p:nvPr/>
              </p:nvSpPr>
              <p:spPr>
                <a:xfrm>
                  <a:off x="4819495" y="3639972"/>
                  <a:ext cx="15227" cy="13040"/>
                </a:xfrm>
                <a:custGeom>
                  <a:avLst/>
                  <a:gdLst/>
                  <a:ahLst/>
                  <a:cxnLst/>
                  <a:rect l="l" t="t" r="r" b="b"/>
                  <a:pathLst>
                    <a:path w="1936" h="1658" extrusionOk="0">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6" name="Google Shape;8746;p135"/>
              <p:cNvGrpSpPr/>
              <p:nvPr/>
            </p:nvGrpSpPr>
            <p:grpSpPr>
              <a:xfrm>
                <a:off x="4737007" y="4004357"/>
                <a:ext cx="37870" cy="32357"/>
                <a:chOff x="4737007" y="4004357"/>
                <a:chExt cx="37870" cy="32357"/>
              </a:xfrm>
            </p:grpSpPr>
            <p:sp>
              <p:nvSpPr>
                <p:cNvPr id="8747" name="Google Shape;8747;p135"/>
                <p:cNvSpPr/>
                <p:nvPr/>
              </p:nvSpPr>
              <p:spPr>
                <a:xfrm>
                  <a:off x="4737007" y="4004357"/>
                  <a:ext cx="37870" cy="32357"/>
                </a:xfrm>
                <a:custGeom>
                  <a:avLst/>
                  <a:gdLst/>
                  <a:ahLst/>
                  <a:cxnLst/>
                  <a:rect l="l" t="t" r="r" b="b"/>
                  <a:pathLst>
                    <a:path w="4815" h="4114" extrusionOk="0">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8" name="Google Shape;8748;p135"/>
                <p:cNvSpPr/>
                <p:nvPr/>
              </p:nvSpPr>
              <p:spPr>
                <a:xfrm>
                  <a:off x="4752131" y="4014062"/>
                  <a:ext cx="13040" cy="13048"/>
                </a:xfrm>
                <a:custGeom>
                  <a:avLst/>
                  <a:gdLst/>
                  <a:ahLst/>
                  <a:cxnLst/>
                  <a:rect l="l" t="t" r="r" b="b"/>
                  <a:pathLst>
                    <a:path w="1658" h="1659" extrusionOk="0">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9" name="Google Shape;8749;p135"/>
              <p:cNvGrpSpPr/>
              <p:nvPr/>
            </p:nvGrpSpPr>
            <p:grpSpPr>
              <a:xfrm>
                <a:off x="4773634" y="4208627"/>
                <a:ext cx="37776" cy="32357"/>
                <a:chOff x="4773634" y="4208627"/>
                <a:chExt cx="37776" cy="32357"/>
              </a:xfrm>
            </p:grpSpPr>
            <p:sp>
              <p:nvSpPr>
                <p:cNvPr id="8750" name="Google Shape;8750;p135"/>
                <p:cNvSpPr/>
                <p:nvPr/>
              </p:nvSpPr>
              <p:spPr>
                <a:xfrm>
                  <a:off x="4773634" y="4208627"/>
                  <a:ext cx="37776" cy="32357"/>
                </a:xfrm>
                <a:custGeom>
                  <a:avLst/>
                  <a:gdLst/>
                  <a:ahLst/>
                  <a:cxnLst/>
                  <a:rect l="l" t="t" r="r" b="b"/>
                  <a:pathLst>
                    <a:path w="4803" h="4114" extrusionOk="0">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1" name="Google Shape;8751;p135"/>
                <p:cNvSpPr/>
                <p:nvPr/>
              </p:nvSpPr>
              <p:spPr>
                <a:xfrm>
                  <a:off x="4788664" y="4218332"/>
                  <a:ext cx="13048" cy="13040"/>
                </a:xfrm>
                <a:custGeom>
                  <a:avLst/>
                  <a:gdLst/>
                  <a:ahLst/>
                  <a:cxnLst/>
                  <a:rect l="l" t="t" r="r" b="b"/>
                  <a:pathLst>
                    <a:path w="1659"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2" name="Google Shape;8752;p135"/>
              <p:cNvGrpSpPr/>
              <p:nvPr/>
            </p:nvGrpSpPr>
            <p:grpSpPr>
              <a:xfrm>
                <a:off x="4888282" y="4074764"/>
                <a:ext cx="37776" cy="32451"/>
                <a:chOff x="4888282" y="4074764"/>
                <a:chExt cx="37776" cy="32451"/>
              </a:xfrm>
            </p:grpSpPr>
            <p:sp>
              <p:nvSpPr>
                <p:cNvPr id="8753" name="Google Shape;8753;p135"/>
                <p:cNvSpPr/>
                <p:nvPr/>
              </p:nvSpPr>
              <p:spPr>
                <a:xfrm>
                  <a:off x="4888282" y="4074764"/>
                  <a:ext cx="37776" cy="32451"/>
                </a:xfrm>
                <a:custGeom>
                  <a:avLst/>
                  <a:gdLst/>
                  <a:ahLst/>
                  <a:cxnLst/>
                  <a:rect l="l" t="t" r="r" b="b"/>
                  <a:pathLst>
                    <a:path w="4803" h="4126" extrusionOk="0">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4" name="Google Shape;8754;p135"/>
                <p:cNvSpPr/>
                <p:nvPr/>
              </p:nvSpPr>
              <p:spPr>
                <a:xfrm>
                  <a:off x="4901220" y="4084470"/>
                  <a:ext cx="15227" cy="13064"/>
                </a:xfrm>
                <a:custGeom>
                  <a:avLst/>
                  <a:gdLst/>
                  <a:ahLst/>
                  <a:cxnLst/>
                  <a:rect l="l" t="t" r="r" b="b"/>
                  <a:pathLst>
                    <a:path w="1936" h="1661" extrusionOk="0">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5" name="Google Shape;8755;p135"/>
              <p:cNvGrpSpPr/>
              <p:nvPr/>
            </p:nvGrpSpPr>
            <p:grpSpPr>
              <a:xfrm>
                <a:off x="4901315" y="3804271"/>
                <a:ext cx="37776" cy="32364"/>
                <a:chOff x="4901315" y="3804271"/>
                <a:chExt cx="37776" cy="32364"/>
              </a:xfrm>
            </p:grpSpPr>
            <p:sp>
              <p:nvSpPr>
                <p:cNvPr id="8756" name="Google Shape;8756;p135"/>
                <p:cNvSpPr/>
                <p:nvPr/>
              </p:nvSpPr>
              <p:spPr>
                <a:xfrm>
                  <a:off x="4901315" y="3804271"/>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7" name="Google Shape;8757;p135"/>
                <p:cNvSpPr/>
                <p:nvPr/>
              </p:nvSpPr>
              <p:spPr>
                <a:xfrm>
                  <a:off x="4914253" y="3813985"/>
                  <a:ext cx="15235" cy="13040"/>
                </a:xfrm>
                <a:custGeom>
                  <a:avLst/>
                  <a:gdLst/>
                  <a:ahLst/>
                  <a:cxnLst/>
                  <a:rect l="l" t="t" r="r" b="b"/>
                  <a:pathLst>
                    <a:path w="1937" h="1658" extrusionOk="0">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8" name="Google Shape;8758;p135"/>
              <p:cNvGrpSpPr/>
              <p:nvPr/>
            </p:nvGrpSpPr>
            <p:grpSpPr>
              <a:xfrm>
                <a:off x="4866394" y="3715035"/>
                <a:ext cx="37846" cy="32357"/>
                <a:chOff x="4866394" y="3715035"/>
                <a:chExt cx="37846" cy="32357"/>
              </a:xfrm>
            </p:grpSpPr>
            <p:sp>
              <p:nvSpPr>
                <p:cNvPr id="8759" name="Google Shape;8759;p135"/>
                <p:cNvSpPr/>
                <p:nvPr/>
              </p:nvSpPr>
              <p:spPr>
                <a:xfrm>
                  <a:off x="4866394" y="3715035"/>
                  <a:ext cx="37846" cy="32357"/>
                </a:xfrm>
                <a:custGeom>
                  <a:avLst/>
                  <a:gdLst/>
                  <a:ahLst/>
                  <a:cxnLst/>
                  <a:rect l="l" t="t" r="r" b="b"/>
                  <a:pathLst>
                    <a:path w="4812" h="4114" extrusionOk="0">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0" name="Google Shape;8760;p135"/>
                <p:cNvSpPr/>
                <p:nvPr/>
              </p:nvSpPr>
              <p:spPr>
                <a:xfrm>
                  <a:off x="4879340" y="3724646"/>
                  <a:ext cx="15227" cy="13103"/>
                </a:xfrm>
                <a:custGeom>
                  <a:avLst/>
                  <a:gdLst/>
                  <a:ahLst/>
                  <a:cxnLst/>
                  <a:rect l="l" t="t" r="r" b="b"/>
                  <a:pathLst>
                    <a:path w="1936" h="1666" extrusionOk="0">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1" name="Google Shape;8761;p135"/>
              <p:cNvGrpSpPr/>
              <p:nvPr/>
            </p:nvGrpSpPr>
            <p:grpSpPr>
              <a:xfrm>
                <a:off x="4979233" y="3839798"/>
                <a:ext cx="37878" cy="32420"/>
                <a:chOff x="4979233" y="3839798"/>
                <a:chExt cx="37878" cy="32420"/>
              </a:xfrm>
            </p:grpSpPr>
            <p:sp>
              <p:nvSpPr>
                <p:cNvPr id="8762" name="Google Shape;8762;p135"/>
                <p:cNvSpPr/>
                <p:nvPr/>
              </p:nvSpPr>
              <p:spPr>
                <a:xfrm>
                  <a:off x="4979233" y="3839798"/>
                  <a:ext cx="37878" cy="32420"/>
                </a:xfrm>
                <a:custGeom>
                  <a:avLst/>
                  <a:gdLst/>
                  <a:ahLst/>
                  <a:cxnLst/>
                  <a:rect l="l" t="t" r="r" b="b"/>
                  <a:pathLst>
                    <a:path w="4816" h="4122" extrusionOk="0">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3" name="Google Shape;8763;p135"/>
                <p:cNvSpPr/>
                <p:nvPr/>
              </p:nvSpPr>
              <p:spPr>
                <a:xfrm>
                  <a:off x="4994366" y="384947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4" name="Google Shape;8764;p135"/>
              <p:cNvGrpSpPr/>
              <p:nvPr/>
            </p:nvGrpSpPr>
            <p:grpSpPr>
              <a:xfrm>
                <a:off x="4790662" y="3679147"/>
                <a:ext cx="37783" cy="32380"/>
                <a:chOff x="4790662" y="3679147"/>
                <a:chExt cx="37783" cy="32380"/>
              </a:xfrm>
            </p:grpSpPr>
            <p:sp>
              <p:nvSpPr>
                <p:cNvPr id="8765" name="Google Shape;8765;p135"/>
                <p:cNvSpPr/>
                <p:nvPr/>
              </p:nvSpPr>
              <p:spPr>
                <a:xfrm>
                  <a:off x="4790662" y="3679147"/>
                  <a:ext cx="37783" cy="32380"/>
                </a:xfrm>
                <a:custGeom>
                  <a:avLst/>
                  <a:gdLst/>
                  <a:ahLst/>
                  <a:cxnLst/>
                  <a:rect l="l" t="t" r="r" b="b"/>
                  <a:pathLst>
                    <a:path w="4804" h="4117" extrusionOk="0">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6" name="Google Shape;8766;p135"/>
                <p:cNvSpPr/>
                <p:nvPr/>
              </p:nvSpPr>
              <p:spPr>
                <a:xfrm>
                  <a:off x="4803506" y="3688774"/>
                  <a:ext cx="15235" cy="13072"/>
                </a:xfrm>
                <a:custGeom>
                  <a:avLst/>
                  <a:gdLst/>
                  <a:ahLst/>
                  <a:cxnLst/>
                  <a:rect l="l" t="t" r="r" b="b"/>
                  <a:pathLst>
                    <a:path w="1937" h="1662" extrusionOk="0">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7" name="Google Shape;8767;p135"/>
              <p:cNvGrpSpPr/>
              <p:nvPr/>
            </p:nvGrpSpPr>
            <p:grpSpPr>
              <a:xfrm>
                <a:off x="4857263" y="3557861"/>
                <a:ext cx="37776" cy="32357"/>
                <a:chOff x="4857263" y="3557861"/>
                <a:chExt cx="37776" cy="32357"/>
              </a:xfrm>
            </p:grpSpPr>
            <p:sp>
              <p:nvSpPr>
                <p:cNvPr id="8768" name="Google Shape;8768;p135"/>
                <p:cNvSpPr/>
                <p:nvPr/>
              </p:nvSpPr>
              <p:spPr>
                <a:xfrm>
                  <a:off x="4857263" y="3557861"/>
                  <a:ext cx="37776" cy="32357"/>
                </a:xfrm>
                <a:custGeom>
                  <a:avLst/>
                  <a:gdLst/>
                  <a:ahLst/>
                  <a:cxnLst/>
                  <a:rect l="l" t="t" r="r" b="b"/>
                  <a:pathLst>
                    <a:path w="4803" h="4114" extrusionOk="0">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9" name="Google Shape;8769;p135"/>
                <p:cNvSpPr/>
                <p:nvPr/>
              </p:nvSpPr>
              <p:spPr>
                <a:xfrm>
                  <a:off x="4870106" y="3567566"/>
                  <a:ext cx="15329" cy="13040"/>
                </a:xfrm>
                <a:custGeom>
                  <a:avLst/>
                  <a:gdLst/>
                  <a:ahLst/>
                  <a:cxnLst/>
                  <a:rect l="l" t="t" r="r" b="b"/>
                  <a:pathLst>
                    <a:path w="1949" h="1658" extrusionOk="0">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0" name="Google Shape;8770;p135"/>
              <p:cNvGrpSpPr/>
              <p:nvPr/>
            </p:nvGrpSpPr>
            <p:grpSpPr>
              <a:xfrm>
                <a:off x="4883902" y="3648033"/>
                <a:ext cx="37783" cy="32380"/>
                <a:chOff x="4883902" y="3648033"/>
                <a:chExt cx="37783" cy="32380"/>
              </a:xfrm>
            </p:grpSpPr>
            <p:sp>
              <p:nvSpPr>
                <p:cNvPr id="8771" name="Google Shape;8771;p135"/>
                <p:cNvSpPr/>
                <p:nvPr/>
              </p:nvSpPr>
              <p:spPr>
                <a:xfrm>
                  <a:off x="4883902" y="3648033"/>
                  <a:ext cx="37783" cy="32380"/>
                </a:xfrm>
                <a:custGeom>
                  <a:avLst/>
                  <a:gdLst/>
                  <a:ahLst/>
                  <a:cxnLst/>
                  <a:rect l="l" t="t" r="r" b="b"/>
                  <a:pathLst>
                    <a:path w="4804" h="4117" extrusionOk="0">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2" name="Google Shape;8772;p135"/>
                <p:cNvSpPr/>
                <p:nvPr/>
              </p:nvSpPr>
              <p:spPr>
                <a:xfrm>
                  <a:off x="4896745" y="3657668"/>
                  <a:ext cx="15329" cy="13009"/>
                </a:xfrm>
                <a:custGeom>
                  <a:avLst/>
                  <a:gdLst/>
                  <a:ahLst/>
                  <a:cxnLst/>
                  <a:rect l="l" t="t" r="r" b="b"/>
                  <a:pathLst>
                    <a:path w="1949" h="1654" extrusionOk="0">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3" name="Google Shape;8773;p135"/>
              <p:cNvGrpSpPr/>
              <p:nvPr/>
            </p:nvGrpSpPr>
            <p:grpSpPr>
              <a:xfrm>
                <a:off x="4907780" y="3347220"/>
                <a:ext cx="37878" cy="32357"/>
                <a:chOff x="4907780" y="3347220"/>
                <a:chExt cx="37878" cy="32357"/>
              </a:xfrm>
            </p:grpSpPr>
            <p:sp>
              <p:nvSpPr>
                <p:cNvPr id="8774" name="Google Shape;8774;p135"/>
                <p:cNvSpPr/>
                <p:nvPr/>
              </p:nvSpPr>
              <p:spPr>
                <a:xfrm>
                  <a:off x="4907780" y="3347220"/>
                  <a:ext cx="37878" cy="32357"/>
                </a:xfrm>
                <a:custGeom>
                  <a:avLst/>
                  <a:gdLst/>
                  <a:ahLst/>
                  <a:cxnLst/>
                  <a:rect l="l" t="t" r="r" b="b"/>
                  <a:pathLst>
                    <a:path w="4816" h="4114" extrusionOk="0">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5" name="Google Shape;8775;p135"/>
                <p:cNvSpPr/>
                <p:nvPr/>
              </p:nvSpPr>
              <p:spPr>
                <a:xfrm>
                  <a:off x="4922912" y="3356926"/>
                  <a:ext cx="13040" cy="13040"/>
                </a:xfrm>
                <a:custGeom>
                  <a:avLst/>
                  <a:gdLst/>
                  <a:ahLst/>
                  <a:cxnLst/>
                  <a:rect l="l" t="t" r="r" b="b"/>
                  <a:pathLst>
                    <a:path w="1658" h="1658" extrusionOk="0">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6" name="Google Shape;8776;p135"/>
              <p:cNvGrpSpPr/>
              <p:nvPr/>
            </p:nvGrpSpPr>
            <p:grpSpPr>
              <a:xfrm>
                <a:off x="5065048" y="3738150"/>
                <a:ext cx="37783" cy="32364"/>
                <a:chOff x="5065048" y="3738150"/>
                <a:chExt cx="37783" cy="32364"/>
              </a:xfrm>
            </p:grpSpPr>
            <p:sp>
              <p:nvSpPr>
                <p:cNvPr id="8777" name="Google Shape;8777;p135"/>
                <p:cNvSpPr/>
                <p:nvPr/>
              </p:nvSpPr>
              <p:spPr>
                <a:xfrm>
                  <a:off x="5065048" y="3738150"/>
                  <a:ext cx="37783" cy="32364"/>
                </a:xfrm>
                <a:custGeom>
                  <a:avLst/>
                  <a:gdLst/>
                  <a:ahLst/>
                  <a:cxnLst/>
                  <a:rect l="l" t="t" r="r" b="b"/>
                  <a:pathLst>
                    <a:path w="4804" h="4115"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8" name="Google Shape;8778;p135"/>
                <p:cNvSpPr/>
                <p:nvPr/>
              </p:nvSpPr>
              <p:spPr>
                <a:xfrm>
                  <a:off x="5077994" y="3747761"/>
                  <a:ext cx="15227" cy="13072"/>
                </a:xfrm>
                <a:custGeom>
                  <a:avLst/>
                  <a:gdLst/>
                  <a:ahLst/>
                  <a:cxnLst/>
                  <a:rect l="l" t="t" r="r" b="b"/>
                  <a:pathLst>
                    <a:path w="1936" h="1662" extrusionOk="0">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9" name="Google Shape;8779;p135"/>
              <p:cNvGrpSpPr/>
              <p:nvPr/>
            </p:nvGrpSpPr>
            <p:grpSpPr>
              <a:xfrm>
                <a:off x="5071616" y="3284615"/>
                <a:ext cx="37783" cy="32357"/>
                <a:chOff x="5071616" y="3284615"/>
                <a:chExt cx="37783" cy="32357"/>
              </a:xfrm>
            </p:grpSpPr>
            <p:sp>
              <p:nvSpPr>
                <p:cNvPr id="8780" name="Google Shape;8780;p135"/>
                <p:cNvSpPr/>
                <p:nvPr/>
              </p:nvSpPr>
              <p:spPr>
                <a:xfrm>
                  <a:off x="5071616" y="3284615"/>
                  <a:ext cx="37783" cy="32357"/>
                </a:xfrm>
                <a:custGeom>
                  <a:avLst/>
                  <a:gdLst/>
                  <a:ahLst/>
                  <a:cxnLst/>
                  <a:rect l="l" t="t" r="r" b="b"/>
                  <a:pathLst>
                    <a:path w="4804" h="4114" extrusionOk="0">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1" name="Google Shape;8781;p135"/>
                <p:cNvSpPr/>
                <p:nvPr/>
              </p:nvSpPr>
              <p:spPr>
                <a:xfrm>
                  <a:off x="5086646" y="3294320"/>
                  <a:ext cx="13048" cy="13048"/>
                </a:xfrm>
                <a:custGeom>
                  <a:avLst/>
                  <a:gdLst/>
                  <a:ahLst/>
                  <a:cxnLst/>
                  <a:rect l="l" t="t" r="r" b="b"/>
                  <a:pathLst>
                    <a:path w="1659" h="1659" extrusionOk="0">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2" name="Google Shape;8782;p135"/>
              <p:cNvGrpSpPr/>
              <p:nvPr/>
            </p:nvGrpSpPr>
            <p:grpSpPr>
              <a:xfrm>
                <a:off x="5389291" y="3759921"/>
                <a:ext cx="37783" cy="32380"/>
                <a:chOff x="5389291" y="3759921"/>
                <a:chExt cx="37783" cy="32380"/>
              </a:xfrm>
            </p:grpSpPr>
            <p:sp>
              <p:nvSpPr>
                <p:cNvPr id="8783" name="Google Shape;8783;p135"/>
                <p:cNvSpPr/>
                <p:nvPr/>
              </p:nvSpPr>
              <p:spPr>
                <a:xfrm>
                  <a:off x="5389291" y="3759921"/>
                  <a:ext cx="37783" cy="32380"/>
                </a:xfrm>
                <a:custGeom>
                  <a:avLst/>
                  <a:gdLst/>
                  <a:ahLst/>
                  <a:cxnLst/>
                  <a:rect l="l" t="t" r="r" b="b"/>
                  <a:pathLst>
                    <a:path w="4804" h="4117" extrusionOk="0">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4" name="Google Shape;8784;p135"/>
                <p:cNvSpPr/>
                <p:nvPr/>
              </p:nvSpPr>
              <p:spPr>
                <a:xfrm>
                  <a:off x="5402229" y="3769555"/>
                  <a:ext cx="15235" cy="13064"/>
                </a:xfrm>
                <a:custGeom>
                  <a:avLst/>
                  <a:gdLst/>
                  <a:ahLst/>
                  <a:cxnLst/>
                  <a:rect l="l" t="t" r="r" b="b"/>
                  <a:pathLst>
                    <a:path w="1937" h="1661" extrusionOk="0">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5" name="Google Shape;8785;p135"/>
              <p:cNvGrpSpPr/>
              <p:nvPr/>
            </p:nvGrpSpPr>
            <p:grpSpPr>
              <a:xfrm>
                <a:off x="5431534" y="3632932"/>
                <a:ext cx="37878" cy="32451"/>
                <a:chOff x="5431534" y="3632932"/>
                <a:chExt cx="37878" cy="32451"/>
              </a:xfrm>
            </p:grpSpPr>
            <p:sp>
              <p:nvSpPr>
                <p:cNvPr id="8786" name="Google Shape;8786;p135"/>
                <p:cNvSpPr/>
                <p:nvPr/>
              </p:nvSpPr>
              <p:spPr>
                <a:xfrm>
                  <a:off x="5431534" y="3632932"/>
                  <a:ext cx="37878" cy="32451"/>
                </a:xfrm>
                <a:custGeom>
                  <a:avLst/>
                  <a:gdLst/>
                  <a:ahLst/>
                  <a:cxnLst/>
                  <a:rect l="l" t="t" r="r" b="b"/>
                  <a:pathLst>
                    <a:path w="4816" h="4126" extrusionOk="0">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7" name="Google Shape;8787;p135"/>
                <p:cNvSpPr/>
                <p:nvPr/>
              </p:nvSpPr>
              <p:spPr>
                <a:xfrm>
                  <a:off x="5444472" y="3642638"/>
                  <a:ext cx="15235" cy="13064"/>
                </a:xfrm>
                <a:custGeom>
                  <a:avLst/>
                  <a:gdLst/>
                  <a:ahLst/>
                  <a:cxnLst/>
                  <a:rect l="l" t="t" r="r" b="b"/>
                  <a:pathLst>
                    <a:path w="1937" h="1661" extrusionOk="0">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8" name="Google Shape;8788;p135"/>
              <p:cNvGrpSpPr/>
              <p:nvPr/>
            </p:nvGrpSpPr>
            <p:grpSpPr>
              <a:xfrm>
                <a:off x="5540755" y="3544829"/>
                <a:ext cx="37783" cy="32357"/>
                <a:chOff x="5540755" y="3544829"/>
                <a:chExt cx="37783" cy="32357"/>
              </a:xfrm>
            </p:grpSpPr>
            <p:sp>
              <p:nvSpPr>
                <p:cNvPr id="8789" name="Google Shape;8789;p135"/>
                <p:cNvSpPr/>
                <p:nvPr/>
              </p:nvSpPr>
              <p:spPr>
                <a:xfrm>
                  <a:off x="5540755" y="3544829"/>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0" name="Google Shape;8790;p135"/>
                <p:cNvSpPr/>
                <p:nvPr/>
              </p:nvSpPr>
              <p:spPr>
                <a:xfrm>
                  <a:off x="5553693" y="3554534"/>
                  <a:ext cx="15235" cy="13040"/>
                </a:xfrm>
                <a:custGeom>
                  <a:avLst/>
                  <a:gdLst/>
                  <a:ahLst/>
                  <a:cxnLst/>
                  <a:rect l="l" t="t" r="r" b="b"/>
                  <a:pathLst>
                    <a:path w="1937" h="1658" extrusionOk="0">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1" name="Google Shape;8791;p135"/>
              <p:cNvGrpSpPr/>
              <p:nvPr/>
            </p:nvGrpSpPr>
            <p:grpSpPr>
              <a:xfrm>
                <a:off x="5579293" y="3412107"/>
                <a:ext cx="37776" cy="32357"/>
                <a:chOff x="5579293" y="3412107"/>
                <a:chExt cx="37776" cy="32357"/>
              </a:xfrm>
            </p:grpSpPr>
            <p:sp>
              <p:nvSpPr>
                <p:cNvPr id="8792" name="Google Shape;8792;p135"/>
                <p:cNvSpPr/>
                <p:nvPr/>
              </p:nvSpPr>
              <p:spPr>
                <a:xfrm>
                  <a:off x="5579293" y="3412107"/>
                  <a:ext cx="37776" cy="32357"/>
                </a:xfrm>
                <a:custGeom>
                  <a:avLst/>
                  <a:gdLst/>
                  <a:ahLst/>
                  <a:cxnLst/>
                  <a:rect l="l" t="t" r="r" b="b"/>
                  <a:pathLst>
                    <a:path w="4803" h="4114" extrusionOk="0">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3" name="Google Shape;8793;p135"/>
                <p:cNvSpPr/>
                <p:nvPr/>
              </p:nvSpPr>
              <p:spPr>
                <a:xfrm>
                  <a:off x="5594418" y="3421812"/>
                  <a:ext cx="13040" cy="13040"/>
                </a:xfrm>
                <a:custGeom>
                  <a:avLst/>
                  <a:gdLst/>
                  <a:ahLst/>
                  <a:cxnLst/>
                  <a:rect l="l" t="t" r="r" b="b"/>
                  <a:pathLst>
                    <a:path w="1658" h="1658" extrusionOk="0">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4" name="Google Shape;8794;p135"/>
              <p:cNvGrpSpPr/>
              <p:nvPr/>
            </p:nvGrpSpPr>
            <p:grpSpPr>
              <a:xfrm>
                <a:off x="5801346" y="3284615"/>
                <a:ext cx="37783" cy="32357"/>
                <a:chOff x="5801346" y="3284615"/>
                <a:chExt cx="37783" cy="32357"/>
              </a:xfrm>
            </p:grpSpPr>
            <p:sp>
              <p:nvSpPr>
                <p:cNvPr id="8795" name="Google Shape;8795;p135"/>
                <p:cNvSpPr/>
                <p:nvPr/>
              </p:nvSpPr>
              <p:spPr>
                <a:xfrm>
                  <a:off x="5801346" y="3284615"/>
                  <a:ext cx="37783" cy="32357"/>
                </a:xfrm>
                <a:custGeom>
                  <a:avLst/>
                  <a:gdLst/>
                  <a:ahLst/>
                  <a:cxnLst/>
                  <a:rect l="l" t="t" r="r" b="b"/>
                  <a:pathLst>
                    <a:path w="4804" h="4114" extrusionOk="0">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6" name="Google Shape;8796;p135"/>
                <p:cNvSpPr/>
                <p:nvPr/>
              </p:nvSpPr>
              <p:spPr>
                <a:xfrm>
                  <a:off x="5816478" y="3294320"/>
                  <a:ext cx="13040" cy="13048"/>
                </a:xfrm>
                <a:custGeom>
                  <a:avLst/>
                  <a:gdLst/>
                  <a:ahLst/>
                  <a:cxnLst/>
                  <a:rect l="l" t="t" r="r" b="b"/>
                  <a:pathLst>
                    <a:path w="1658" h="1659" extrusionOk="0">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7" name="Google Shape;8797;p135"/>
              <p:cNvGrpSpPr/>
              <p:nvPr/>
            </p:nvGrpSpPr>
            <p:grpSpPr>
              <a:xfrm>
                <a:off x="5763578" y="3399067"/>
                <a:ext cx="37776" cy="32364"/>
                <a:chOff x="5763578" y="3399067"/>
                <a:chExt cx="37776" cy="32364"/>
              </a:xfrm>
            </p:grpSpPr>
            <p:sp>
              <p:nvSpPr>
                <p:cNvPr id="8798" name="Google Shape;8798;p135"/>
                <p:cNvSpPr/>
                <p:nvPr/>
              </p:nvSpPr>
              <p:spPr>
                <a:xfrm>
                  <a:off x="5763578" y="3399067"/>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9" name="Google Shape;8799;p135"/>
                <p:cNvSpPr/>
                <p:nvPr/>
              </p:nvSpPr>
              <p:spPr>
                <a:xfrm>
                  <a:off x="5776516" y="3408780"/>
                  <a:ext cx="15235" cy="13040"/>
                </a:xfrm>
                <a:custGeom>
                  <a:avLst/>
                  <a:gdLst/>
                  <a:ahLst/>
                  <a:cxnLst/>
                  <a:rect l="l" t="t" r="r" b="b"/>
                  <a:pathLst>
                    <a:path w="1937" h="1658" extrusionOk="0">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0" name="Google Shape;8800;p135"/>
              <p:cNvGrpSpPr/>
              <p:nvPr/>
            </p:nvGrpSpPr>
            <p:grpSpPr>
              <a:xfrm>
                <a:off x="5395858" y="3230952"/>
                <a:ext cx="37776" cy="32364"/>
                <a:chOff x="5395858" y="3230952"/>
                <a:chExt cx="37776" cy="32364"/>
              </a:xfrm>
            </p:grpSpPr>
            <p:sp>
              <p:nvSpPr>
                <p:cNvPr id="8801" name="Google Shape;8801;p135"/>
                <p:cNvSpPr/>
                <p:nvPr/>
              </p:nvSpPr>
              <p:spPr>
                <a:xfrm>
                  <a:off x="5395858" y="3230952"/>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2" name="Google Shape;8802;p135"/>
                <p:cNvSpPr/>
                <p:nvPr/>
              </p:nvSpPr>
              <p:spPr>
                <a:xfrm>
                  <a:off x="5408702" y="3240571"/>
                  <a:ext cx="15227" cy="13064"/>
                </a:xfrm>
                <a:custGeom>
                  <a:avLst/>
                  <a:gdLst/>
                  <a:ahLst/>
                  <a:cxnLst/>
                  <a:rect l="l" t="t" r="r" b="b"/>
                  <a:pathLst>
                    <a:path w="1936" h="1661" extrusionOk="0">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3" name="Google Shape;8803;p135"/>
              <p:cNvGrpSpPr/>
              <p:nvPr/>
            </p:nvGrpSpPr>
            <p:grpSpPr>
              <a:xfrm>
                <a:off x="5264088" y="3188237"/>
                <a:ext cx="37776" cy="32357"/>
                <a:chOff x="5264088" y="3188237"/>
                <a:chExt cx="37776" cy="32357"/>
              </a:xfrm>
            </p:grpSpPr>
            <p:sp>
              <p:nvSpPr>
                <p:cNvPr id="8804" name="Google Shape;8804;p135"/>
                <p:cNvSpPr/>
                <p:nvPr/>
              </p:nvSpPr>
              <p:spPr>
                <a:xfrm>
                  <a:off x="5264088" y="3188237"/>
                  <a:ext cx="37776" cy="32357"/>
                </a:xfrm>
                <a:custGeom>
                  <a:avLst/>
                  <a:gdLst/>
                  <a:ahLst/>
                  <a:cxnLst/>
                  <a:rect l="l" t="t" r="r" b="b"/>
                  <a:pathLst>
                    <a:path w="4803" h="4114" extrusionOk="0">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5" name="Google Shape;8805;p135"/>
                <p:cNvSpPr/>
                <p:nvPr/>
              </p:nvSpPr>
              <p:spPr>
                <a:xfrm>
                  <a:off x="5279212" y="3197943"/>
                  <a:ext cx="13048" cy="13048"/>
                </a:xfrm>
                <a:custGeom>
                  <a:avLst/>
                  <a:gdLst/>
                  <a:ahLst/>
                  <a:cxnLst/>
                  <a:rect l="l" t="t" r="r" b="b"/>
                  <a:pathLst>
                    <a:path w="1659" h="1659" extrusionOk="0">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6" name="Google Shape;8806;p135"/>
              <p:cNvGrpSpPr/>
              <p:nvPr/>
            </p:nvGrpSpPr>
            <p:grpSpPr>
              <a:xfrm>
                <a:off x="5585758" y="3237425"/>
                <a:ext cx="37878" cy="32357"/>
                <a:chOff x="5585758" y="3237425"/>
                <a:chExt cx="37878" cy="32357"/>
              </a:xfrm>
            </p:grpSpPr>
            <p:sp>
              <p:nvSpPr>
                <p:cNvPr id="8807" name="Google Shape;8807;p135"/>
                <p:cNvSpPr/>
                <p:nvPr/>
              </p:nvSpPr>
              <p:spPr>
                <a:xfrm>
                  <a:off x="5585758" y="3237425"/>
                  <a:ext cx="37878" cy="32357"/>
                </a:xfrm>
                <a:custGeom>
                  <a:avLst/>
                  <a:gdLst/>
                  <a:ahLst/>
                  <a:cxnLst/>
                  <a:rect l="l" t="t" r="r" b="b"/>
                  <a:pathLst>
                    <a:path w="4816" h="4114" extrusionOk="0">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8" name="Google Shape;8808;p135"/>
                <p:cNvSpPr/>
                <p:nvPr/>
              </p:nvSpPr>
              <p:spPr>
                <a:xfrm>
                  <a:off x="5598696" y="3247130"/>
                  <a:ext cx="15235" cy="13048"/>
                </a:xfrm>
                <a:custGeom>
                  <a:avLst/>
                  <a:gdLst/>
                  <a:ahLst/>
                  <a:cxnLst/>
                  <a:rect l="l" t="t" r="r" b="b"/>
                  <a:pathLst>
                    <a:path w="1937" h="1659" extrusionOk="0">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9" name="Google Shape;8809;p135"/>
              <p:cNvGrpSpPr/>
              <p:nvPr/>
            </p:nvGrpSpPr>
            <p:grpSpPr>
              <a:xfrm>
                <a:off x="4874196" y="3291088"/>
                <a:ext cx="37878" cy="32451"/>
                <a:chOff x="4874196" y="3291088"/>
                <a:chExt cx="37878" cy="32451"/>
              </a:xfrm>
            </p:grpSpPr>
            <p:sp>
              <p:nvSpPr>
                <p:cNvPr id="8810" name="Google Shape;8810;p135"/>
                <p:cNvSpPr/>
                <p:nvPr/>
              </p:nvSpPr>
              <p:spPr>
                <a:xfrm>
                  <a:off x="4874196"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1" name="Google Shape;8811;p135"/>
                <p:cNvSpPr/>
                <p:nvPr/>
              </p:nvSpPr>
              <p:spPr>
                <a:xfrm>
                  <a:off x="4889328" y="3300793"/>
                  <a:ext cx="13040" cy="13040"/>
                </a:xfrm>
                <a:custGeom>
                  <a:avLst/>
                  <a:gdLst/>
                  <a:ahLst/>
                  <a:cxnLst/>
                  <a:rect l="l" t="t" r="r" b="b"/>
                  <a:pathLst>
                    <a:path w="1658" h="1658" extrusionOk="0">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2" name="Google Shape;8812;p135"/>
              <p:cNvGrpSpPr/>
              <p:nvPr/>
            </p:nvGrpSpPr>
            <p:grpSpPr>
              <a:xfrm>
                <a:off x="5197770" y="3785466"/>
                <a:ext cx="37783" cy="32427"/>
                <a:chOff x="5197770" y="3785466"/>
                <a:chExt cx="37783" cy="32427"/>
              </a:xfrm>
            </p:grpSpPr>
            <p:sp>
              <p:nvSpPr>
                <p:cNvPr id="8813" name="Google Shape;8813;p135"/>
                <p:cNvSpPr/>
                <p:nvPr/>
              </p:nvSpPr>
              <p:spPr>
                <a:xfrm>
                  <a:off x="5197770" y="3785466"/>
                  <a:ext cx="37783" cy="32427"/>
                </a:xfrm>
                <a:custGeom>
                  <a:avLst/>
                  <a:gdLst/>
                  <a:ahLst/>
                  <a:cxnLst/>
                  <a:rect l="l" t="t" r="r" b="b"/>
                  <a:pathLst>
                    <a:path w="4804" h="4123" extrusionOk="0">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4" name="Google Shape;8814;p135"/>
                <p:cNvSpPr/>
                <p:nvPr/>
              </p:nvSpPr>
              <p:spPr>
                <a:xfrm>
                  <a:off x="5212808" y="3795148"/>
                  <a:ext cx="13040" cy="13040"/>
                </a:xfrm>
                <a:custGeom>
                  <a:avLst/>
                  <a:gdLst/>
                  <a:ahLst/>
                  <a:cxnLst/>
                  <a:rect l="l" t="t" r="r" b="b"/>
                  <a:pathLst>
                    <a:path w="1658" h="1658" extrusionOk="0">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5" name="Google Shape;8815;p135"/>
              <p:cNvGrpSpPr/>
              <p:nvPr/>
            </p:nvGrpSpPr>
            <p:grpSpPr>
              <a:xfrm>
                <a:off x="5177699" y="3492117"/>
                <a:ext cx="37776" cy="32357"/>
                <a:chOff x="5177699" y="3492117"/>
                <a:chExt cx="37776" cy="32357"/>
              </a:xfrm>
            </p:grpSpPr>
            <p:sp>
              <p:nvSpPr>
                <p:cNvPr id="8816" name="Google Shape;8816;p135"/>
                <p:cNvSpPr/>
                <p:nvPr/>
              </p:nvSpPr>
              <p:spPr>
                <a:xfrm>
                  <a:off x="5177699" y="3492117"/>
                  <a:ext cx="37776" cy="32357"/>
                </a:xfrm>
                <a:custGeom>
                  <a:avLst/>
                  <a:gdLst/>
                  <a:ahLst/>
                  <a:cxnLst/>
                  <a:rect l="l" t="t" r="r" b="b"/>
                  <a:pathLst>
                    <a:path w="4803" h="4114" extrusionOk="0">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7" name="Google Shape;8817;p135"/>
                <p:cNvSpPr/>
                <p:nvPr/>
              </p:nvSpPr>
              <p:spPr>
                <a:xfrm>
                  <a:off x="5192823" y="3501823"/>
                  <a:ext cx="13048" cy="13048"/>
                </a:xfrm>
                <a:custGeom>
                  <a:avLst/>
                  <a:gdLst/>
                  <a:ahLst/>
                  <a:cxnLst/>
                  <a:rect l="l" t="t" r="r" b="b"/>
                  <a:pathLst>
                    <a:path w="1659" h="1659" extrusionOk="0">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8" name="Google Shape;8818;p135"/>
              <p:cNvGrpSpPr/>
              <p:nvPr/>
            </p:nvGrpSpPr>
            <p:grpSpPr>
              <a:xfrm>
                <a:off x="5349431" y="3622346"/>
                <a:ext cx="37870" cy="32380"/>
                <a:chOff x="5349431" y="3622346"/>
                <a:chExt cx="37870" cy="32380"/>
              </a:xfrm>
            </p:grpSpPr>
            <p:sp>
              <p:nvSpPr>
                <p:cNvPr id="8819" name="Google Shape;8819;p135"/>
                <p:cNvSpPr/>
                <p:nvPr/>
              </p:nvSpPr>
              <p:spPr>
                <a:xfrm>
                  <a:off x="5349431" y="3622346"/>
                  <a:ext cx="37870" cy="32380"/>
                </a:xfrm>
                <a:custGeom>
                  <a:avLst/>
                  <a:gdLst/>
                  <a:ahLst/>
                  <a:cxnLst/>
                  <a:rect l="l" t="t" r="r" b="b"/>
                  <a:pathLst>
                    <a:path w="4815" h="4117" extrusionOk="0">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0" name="Google Shape;8820;p135"/>
                <p:cNvSpPr/>
                <p:nvPr/>
              </p:nvSpPr>
              <p:spPr>
                <a:xfrm>
                  <a:off x="5362369" y="3632075"/>
                  <a:ext cx="15227" cy="13040"/>
                </a:xfrm>
                <a:custGeom>
                  <a:avLst/>
                  <a:gdLst/>
                  <a:ahLst/>
                  <a:cxnLst/>
                  <a:rect l="l" t="t" r="r" b="b"/>
                  <a:pathLst>
                    <a:path w="1936" h="1658" extrusionOk="0">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1" name="Google Shape;8821;p135"/>
              <p:cNvGrpSpPr/>
              <p:nvPr/>
            </p:nvGrpSpPr>
            <p:grpSpPr>
              <a:xfrm>
                <a:off x="5068855" y="3563980"/>
                <a:ext cx="53954" cy="46223"/>
                <a:chOff x="5068855" y="3563980"/>
                <a:chExt cx="53954" cy="46223"/>
              </a:xfrm>
            </p:grpSpPr>
            <p:sp>
              <p:nvSpPr>
                <p:cNvPr id="8822" name="Google Shape;8822;p135"/>
                <p:cNvSpPr/>
                <p:nvPr/>
              </p:nvSpPr>
              <p:spPr>
                <a:xfrm>
                  <a:off x="5068855" y="3563980"/>
                  <a:ext cx="53954" cy="46223"/>
                </a:xfrm>
                <a:custGeom>
                  <a:avLst/>
                  <a:gdLst/>
                  <a:ahLst/>
                  <a:cxnLst/>
                  <a:rect l="l" t="t" r="r" b="b"/>
                  <a:pathLst>
                    <a:path w="6860" h="5877" extrusionOk="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3" name="Google Shape;8823;p135"/>
                <p:cNvSpPr/>
                <p:nvPr/>
              </p:nvSpPr>
              <p:spPr>
                <a:xfrm>
                  <a:off x="5086268" y="3573654"/>
                  <a:ext cx="26835" cy="26843"/>
                </a:xfrm>
                <a:custGeom>
                  <a:avLst/>
                  <a:gdLst/>
                  <a:ahLst/>
                  <a:cxnLst/>
                  <a:rect l="l" t="t" r="r" b="b"/>
                  <a:pathLst>
                    <a:path w="3412" h="3413" extrusionOk="0">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4" name="Google Shape;8824;p135"/>
              <p:cNvGrpSpPr/>
              <p:nvPr/>
            </p:nvGrpSpPr>
            <p:grpSpPr>
              <a:xfrm>
                <a:off x="5037654" y="3392507"/>
                <a:ext cx="37870" cy="32451"/>
                <a:chOff x="5037654" y="3392507"/>
                <a:chExt cx="37870" cy="32451"/>
              </a:xfrm>
            </p:grpSpPr>
            <p:sp>
              <p:nvSpPr>
                <p:cNvPr id="8825" name="Google Shape;8825;p135"/>
                <p:cNvSpPr/>
                <p:nvPr/>
              </p:nvSpPr>
              <p:spPr>
                <a:xfrm>
                  <a:off x="5037654" y="3392507"/>
                  <a:ext cx="37870" cy="32451"/>
                </a:xfrm>
                <a:custGeom>
                  <a:avLst/>
                  <a:gdLst/>
                  <a:ahLst/>
                  <a:cxnLst/>
                  <a:rect l="l" t="t" r="r" b="b"/>
                  <a:pathLst>
                    <a:path w="4815" h="4126" extrusionOk="0">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6" name="Google Shape;8826;p135"/>
                <p:cNvSpPr/>
                <p:nvPr/>
              </p:nvSpPr>
              <p:spPr>
                <a:xfrm>
                  <a:off x="5050592" y="3402213"/>
                  <a:ext cx="15227" cy="13064"/>
                </a:xfrm>
                <a:custGeom>
                  <a:avLst/>
                  <a:gdLst/>
                  <a:ahLst/>
                  <a:cxnLst/>
                  <a:rect l="l" t="t" r="r" b="b"/>
                  <a:pathLst>
                    <a:path w="1936" h="1661" extrusionOk="0">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7" name="Google Shape;8827;p135"/>
              <p:cNvGrpSpPr/>
              <p:nvPr/>
            </p:nvGrpSpPr>
            <p:grpSpPr>
              <a:xfrm>
                <a:off x="5456560" y="3368629"/>
                <a:ext cx="37870" cy="32451"/>
                <a:chOff x="5456560" y="3368629"/>
                <a:chExt cx="37870" cy="32451"/>
              </a:xfrm>
            </p:grpSpPr>
            <p:sp>
              <p:nvSpPr>
                <p:cNvPr id="8828" name="Google Shape;8828;p135"/>
                <p:cNvSpPr/>
                <p:nvPr/>
              </p:nvSpPr>
              <p:spPr>
                <a:xfrm>
                  <a:off x="5456560" y="3368629"/>
                  <a:ext cx="37870" cy="32451"/>
                </a:xfrm>
                <a:custGeom>
                  <a:avLst/>
                  <a:gdLst/>
                  <a:ahLst/>
                  <a:cxnLst/>
                  <a:rect l="l" t="t" r="r" b="b"/>
                  <a:pathLst>
                    <a:path w="4815" h="4126" extrusionOk="0">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9" name="Google Shape;8829;p135"/>
                <p:cNvSpPr/>
                <p:nvPr/>
              </p:nvSpPr>
              <p:spPr>
                <a:xfrm>
                  <a:off x="5469498" y="3378334"/>
                  <a:ext cx="15227" cy="13064"/>
                </a:xfrm>
                <a:custGeom>
                  <a:avLst/>
                  <a:gdLst/>
                  <a:ahLst/>
                  <a:cxnLst/>
                  <a:rect l="l" t="t" r="r" b="b"/>
                  <a:pathLst>
                    <a:path w="1936" h="1661" extrusionOk="0">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0" name="Google Shape;8830;p135"/>
              <p:cNvGrpSpPr/>
              <p:nvPr/>
            </p:nvGrpSpPr>
            <p:grpSpPr>
              <a:xfrm>
                <a:off x="4755749" y="3501516"/>
                <a:ext cx="46246" cy="39608"/>
                <a:chOff x="4755749" y="3501516"/>
                <a:chExt cx="46246" cy="39608"/>
              </a:xfrm>
            </p:grpSpPr>
            <p:sp>
              <p:nvSpPr>
                <p:cNvPr id="8831" name="Google Shape;8831;p135"/>
                <p:cNvSpPr/>
                <p:nvPr/>
              </p:nvSpPr>
              <p:spPr>
                <a:xfrm>
                  <a:off x="4755749" y="3501516"/>
                  <a:ext cx="46246" cy="39608"/>
                </a:xfrm>
                <a:custGeom>
                  <a:avLst/>
                  <a:gdLst/>
                  <a:ahLst/>
                  <a:cxnLst/>
                  <a:rect l="l" t="t" r="r" b="b"/>
                  <a:pathLst>
                    <a:path w="5880" h="5036" extrusionOk="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2" name="Google Shape;8832;p135"/>
                <p:cNvSpPr/>
                <p:nvPr/>
              </p:nvSpPr>
              <p:spPr>
                <a:xfrm>
                  <a:off x="4768687" y="3511245"/>
                  <a:ext cx="23697" cy="20221"/>
                </a:xfrm>
                <a:custGeom>
                  <a:avLst/>
                  <a:gdLst/>
                  <a:ahLst/>
                  <a:cxnLst/>
                  <a:rect l="l" t="t" r="r" b="b"/>
                  <a:pathLst>
                    <a:path w="3013" h="2571" extrusionOk="0">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3" name="Google Shape;8833;p135"/>
              <p:cNvGrpSpPr/>
              <p:nvPr/>
            </p:nvGrpSpPr>
            <p:grpSpPr>
              <a:xfrm>
                <a:off x="4681346" y="3485582"/>
                <a:ext cx="37783" cy="32427"/>
                <a:chOff x="4681346" y="3485582"/>
                <a:chExt cx="37783" cy="32427"/>
              </a:xfrm>
            </p:grpSpPr>
            <p:sp>
              <p:nvSpPr>
                <p:cNvPr id="8834" name="Google Shape;8834;p135"/>
                <p:cNvSpPr/>
                <p:nvPr/>
              </p:nvSpPr>
              <p:spPr>
                <a:xfrm>
                  <a:off x="4681346" y="3485582"/>
                  <a:ext cx="37783" cy="32427"/>
                </a:xfrm>
                <a:custGeom>
                  <a:avLst/>
                  <a:gdLst/>
                  <a:ahLst/>
                  <a:cxnLst/>
                  <a:rect l="l" t="t" r="r" b="b"/>
                  <a:pathLst>
                    <a:path w="4804" h="4123" extrusionOk="0">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5" name="Google Shape;8835;p135"/>
                <p:cNvSpPr/>
                <p:nvPr/>
              </p:nvSpPr>
              <p:spPr>
                <a:xfrm>
                  <a:off x="4696479" y="3495263"/>
                  <a:ext cx="13040" cy="13040"/>
                </a:xfrm>
                <a:custGeom>
                  <a:avLst/>
                  <a:gdLst/>
                  <a:ahLst/>
                  <a:cxnLst/>
                  <a:rect l="l" t="t" r="r" b="b"/>
                  <a:pathLst>
                    <a:path w="1658" h="1658" extrusionOk="0">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6" name="Google Shape;8836;p135"/>
              <p:cNvGrpSpPr/>
              <p:nvPr/>
            </p:nvGrpSpPr>
            <p:grpSpPr>
              <a:xfrm>
                <a:off x="4767067" y="3291088"/>
                <a:ext cx="37878" cy="32451"/>
                <a:chOff x="4767067" y="3291088"/>
                <a:chExt cx="37878" cy="32451"/>
              </a:xfrm>
            </p:grpSpPr>
            <p:sp>
              <p:nvSpPr>
                <p:cNvPr id="8837" name="Google Shape;8837;p135"/>
                <p:cNvSpPr/>
                <p:nvPr/>
              </p:nvSpPr>
              <p:spPr>
                <a:xfrm>
                  <a:off x="4767067"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8" name="Google Shape;8838;p135"/>
                <p:cNvSpPr/>
                <p:nvPr/>
              </p:nvSpPr>
              <p:spPr>
                <a:xfrm>
                  <a:off x="4780036" y="3300888"/>
                  <a:ext cx="15203" cy="13009"/>
                </a:xfrm>
                <a:custGeom>
                  <a:avLst/>
                  <a:gdLst/>
                  <a:ahLst/>
                  <a:cxnLst/>
                  <a:rect l="l" t="t" r="r" b="b"/>
                  <a:pathLst>
                    <a:path w="1933" h="1654" extrusionOk="0">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9" name="Google Shape;8839;p135"/>
              <p:cNvGrpSpPr/>
              <p:nvPr/>
            </p:nvGrpSpPr>
            <p:grpSpPr>
              <a:xfrm>
                <a:off x="4687819" y="3405539"/>
                <a:ext cx="37776" cy="32451"/>
                <a:chOff x="4687819" y="3405539"/>
                <a:chExt cx="37776" cy="32451"/>
              </a:xfrm>
            </p:grpSpPr>
            <p:sp>
              <p:nvSpPr>
                <p:cNvPr id="8840" name="Google Shape;8840;p135"/>
                <p:cNvSpPr/>
                <p:nvPr/>
              </p:nvSpPr>
              <p:spPr>
                <a:xfrm>
                  <a:off x="4687819" y="3405539"/>
                  <a:ext cx="37776" cy="32451"/>
                </a:xfrm>
                <a:custGeom>
                  <a:avLst/>
                  <a:gdLst/>
                  <a:ahLst/>
                  <a:cxnLst/>
                  <a:rect l="l" t="t" r="r" b="b"/>
                  <a:pathLst>
                    <a:path w="4803" h="4126" extrusionOk="0">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1" name="Google Shape;8841;p135"/>
                <p:cNvSpPr/>
                <p:nvPr/>
              </p:nvSpPr>
              <p:spPr>
                <a:xfrm>
                  <a:off x="4702944" y="3415245"/>
                  <a:ext cx="13040" cy="13048"/>
                </a:xfrm>
                <a:custGeom>
                  <a:avLst/>
                  <a:gdLst/>
                  <a:ahLst/>
                  <a:cxnLst/>
                  <a:rect l="l" t="t" r="r" b="b"/>
                  <a:pathLst>
                    <a:path w="1658" h="1659" extrusionOk="0">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2" name="Google Shape;8842;p135"/>
              <p:cNvGrpSpPr/>
              <p:nvPr/>
            </p:nvGrpSpPr>
            <p:grpSpPr>
              <a:xfrm>
                <a:off x="4923101" y="3444809"/>
                <a:ext cx="52813" cy="45318"/>
                <a:chOff x="4923101" y="3444809"/>
                <a:chExt cx="52813" cy="45318"/>
              </a:xfrm>
            </p:grpSpPr>
            <p:sp>
              <p:nvSpPr>
                <p:cNvPr id="8843" name="Google Shape;8843;p135"/>
                <p:cNvSpPr/>
                <p:nvPr/>
              </p:nvSpPr>
              <p:spPr>
                <a:xfrm>
                  <a:off x="4923101" y="3444809"/>
                  <a:ext cx="52813" cy="45318"/>
                </a:xfrm>
                <a:custGeom>
                  <a:avLst/>
                  <a:gdLst/>
                  <a:ahLst/>
                  <a:cxnLst/>
                  <a:rect l="l" t="t" r="r" b="b"/>
                  <a:pathLst>
                    <a:path w="6715" h="5762" extrusionOk="0">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4" name="Google Shape;8844;p135"/>
                <p:cNvSpPr/>
                <p:nvPr/>
              </p:nvSpPr>
              <p:spPr>
                <a:xfrm>
                  <a:off x="4936039" y="3454538"/>
                  <a:ext cx="30265" cy="25915"/>
                </a:xfrm>
                <a:custGeom>
                  <a:avLst/>
                  <a:gdLst/>
                  <a:ahLst/>
                  <a:cxnLst/>
                  <a:rect l="l" t="t" r="r" b="b"/>
                  <a:pathLst>
                    <a:path w="3848" h="3295" extrusionOk="0">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5" name="Google Shape;8845;p135"/>
              <p:cNvGrpSpPr/>
              <p:nvPr/>
            </p:nvGrpSpPr>
            <p:grpSpPr>
              <a:xfrm>
                <a:off x="4846040" y="3654750"/>
                <a:ext cx="31405" cy="26993"/>
                <a:chOff x="4846040" y="3654750"/>
                <a:chExt cx="31405" cy="26993"/>
              </a:xfrm>
            </p:grpSpPr>
            <p:sp>
              <p:nvSpPr>
                <p:cNvPr id="8846" name="Google Shape;8846;p135"/>
                <p:cNvSpPr/>
                <p:nvPr/>
              </p:nvSpPr>
              <p:spPr>
                <a:xfrm>
                  <a:off x="4846040" y="3654750"/>
                  <a:ext cx="31405" cy="26993"/>
                </a:xfrm>
                <a:custGeom>
                  <a:avLst/>
                  <a:gdLst/>
                  <a:ahLst/>
                  <a:cxnLst/>
                  <a:rect l="l" t="t" r="r" b="b"/>
                  <a:pathLst>
                    <a:path w="3993" h="3432" extrusionOk="0">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7" name="Google Shape;8847;p135"/>
                <p:cNvSpPr/>
                <p:nvPr/>
              </p:nvSpPr>
              <p:spPr>
                <a:xfrm>
                  <a:off x="4858883" y="3664424"/>
                  <a:ext cx="8856" cy="7676"/>
                </a:xfrm>
                <a:custGeom>
                  <a:avLst/>
                  <a:gdLst/>
                  <a:ahLst/>
                  <a:cxnLst/>
                  <a:rect l="l" t="t" r="r" b="b"/>
                  <a:pathLst>
                    <a:path w="1126" h="976" extrusionOk="0">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8" name="Google Shape;8848;p135"/>
              <p:cNvGrpSpPr/>
              <p:nvPr/>
            </p:nvGrpSpPr>
            <p:grpSpPr>
              <a:xfrm>
                <a:off x="4925673" y="3691700"/>
                <a:ext cx="40253" cy="34472"/>
                <a:chOff x="4925673" y="3691700"/>
                <a:chExt cx="40253" cy="34472"/>
              </a:xfrm>
            </p:grpSpPr>
            <p:sp>
              <p:nvSpPr>
                <p:cNvPr id="8849" name="Google Shape;8849;p135"/>
                <p:cNvSpPr/>
                <p:nvPr/>
              </p:nvSpPr>
              <p:spPr>
                <a:xfrm>
                  <a:off x="4925673" y="3691700"/>
                  <a:ext cx="40253" cy="34472"/>
                </a:xfrm>
                <a:custGeom>
                  <a:avLst/>
                  <a:gdLst/>
                  <a:ahLst/>
                  <a:cxnLst/>
                  <a:rect l="l" t="t" r="r" b="b"/>
                  <a:pathLst>
                    <a:path w="5118" h="4383" extrusionOk="0">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0" name="Google Shape;8850;p135"/>
                <p:cNvSpPr/>
                <p:nvPr/>
              </p:nvSpPr>
              <p:spPr>
                <a:xfrm>
                  <a:off x="4938516" y="3701334"/>
                  <a:ext cx="17704" cy="15187"/>
                </a:xfrm>
                <a:custGeom>
                  <a:avLst/>
                  <a:gdLst/>
                  <a:ahLst/>
                  <a:cxnLst/>
                  <a:rect l="l" t="t" r="r" b="b"/>
                  <a:pathLst>
                    <a:path w="2251" h="1931" extrusionOk="0">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1" name="Google Shape;8851;p135"/>
              <p:cNvGrpSpPr/>
              <p:nvPr/>
            </p:nvGrpSpPr>
            <p:grpSpPr>
              <a:xfrm>
                <a:off x="4894653" y="3740848"/>
                <a:ext cx="31405" cy="26906"/>
                <a:chOff x="4894653" y="3740848"/>
                <a:chExt cx="31405" cy="26906"/>
              </a:xfrm>
            </p:grpSpPr>
            <p:sp>
              <p:nvSpPr>
                <p:cNvPr id="8852" name="Google Shape;8852;p135"/>
                <p:cNvSpPr/>
                <p:nvPr/>
              </p:nvSpPr>
              <p:spPr>
                <a:xfrm>
                  <a:off x="4894653" y="3740848"/>
                  <a:ext cx="31405" cy="26906"/>
                </a:xfrm>
                <a:custGeom>
                  <a:avLst/>
                  <a:gdLst/>
                  <a:ahLst/>
                  <a:cxnLst/>
                  <a:rect l="l" t="t" r="r" b="b"/>
                  <a:pathLst>
                    <a:path w="3993" h="3421" extrusionOk="0">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3" name="Google Shape;8853;p135"/>
                <p:cNvSpPr/>
                <p:nvPr/>
              </p:nvSpPr>
              <p:spPr>
                <a:xfrm>
                  <a:off x="4907497" y="3750522"/>
                  <a:ext cx="8950" cy="7605"/>
                </a:xfrm>
                <a:custGeom>
                  <a:avLst/>
                  <a:gdLst/>
                  <a:ahLst/>
                  <a:cxnLst/>
                  <a:rect l="l" t="t" r="r" b="b"/>
                  <a:pathLst>
                    <a:path w="1138" h="967" extrusionOk="0">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4" name="Google Shape;8854;p135"/>
              <p:cNvGrpSpPr/>
              <p:nvPr/>
            </p:nvGrpSpPr>
            <p:grpSpPr>
              <a:xfrm>
                <a:off x="4962300" y="3696348"/>
                <a:ext cx="38255" cy="32773"/>
                <a:chOff x="4962300" y="3696348"/>
                <a:chExt cx="38255" cy="32773"/>
              </a:xfrm>
            </p:grpSpPr>
            <p:sp>
              <p:nvSpPr>
                <p:cNvPr id="8855" name="Google Shape;8855;p135"/>
                <p:cNvSpPr/>
                <p:nvPr/>
              </p:nvSpPr>
              <p:spPr>
                <a:xfrm>
                  <a:off x="4962300" y="3696348"/>
                  <a:ext cx="38255" cy="32773"/>
                </a:xfrm>
                <a:custGeom>
                  <a:avLst/>
                  <a:gdLst/>
                  <a:ahLst/>
                  <a:cxnLst/>
                  <a:rect l="l" t="t" r="r" b="b"/>
                  <a:pathLst>
                    <a:path w="4864" h="4167" extrusionOk="0">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6" name="Google Shape;8856;p135"/>
                <p:cNvSpPr/>
                <p:nvPr/>
              </p:nvSpPr>
              <p:spPr>
                <a:xfrm>
                  <a:off x="4975238" y="3706093"/>
                  <a:ext cx="15612" cy="13386"/>
                </a:xfrm>
                <a:custGeom>
                  <a:avLst/>
                  <a:gdLst/>
                  <a:ahLst/>
                  <a:cxnLst/>
                  <a:rect l="l" t="t" r="r" b="b"/>
                  <a:pathLst>
                    <a:path w="1985" h="1702" extrusionOk="0">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7" name="Google Shape;8857;p135"/>
              <p:cNvGrpSpPr/>
              <p:nvPr/>
            </p:nvGrpSpPr>
            <p:grpSpPr>
              <a:xfrm>
                <a:off x="4980185" y="3743349"/>
                <a:ext cx="31499" cy="26969"/>
                <a:chOff x="4980185" y="3743349"/>
                <a:chExt cx="31499" cy="26969"/>
              </a:xfrm>
            </p:grpSpPr>
            <p:sp>
              <p:nvSpPr>
                <p:cNvPr id="8858" name="Google Shape;8858;p135"/>
                <p:cNvSpPr/>
                <p:nvPr/>
              </p:nvSpPr>
              <p:spPr>
                <a:xfrm>
                  <a:off x="4980185" y="3743349"/>
                  <a:ext cx="31499" cy="26969"/>
                </a:xfrm>
                <a:custGeom>
                  <a:avLst/>
                  <a:gdLst/>
                  <a:ahLst/>
                  <a:cxnLst/>
                  <a:rect l="l" t="t" r="r" b="b"/>
                  <a:pathLst>
                    <a:path w="4005" h="3429" extrusionOk="0">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9" name="Google Shape;8859;p135"/>
                <p:cNvSpPr/>
                <p:nvPr/>
              </p:nvSpPr>
              <p:spPr>
                <a:xfrm>
                  <a:off x="4993123" y="3753094"/>
                  <a:ext cx="8856" cy="7605"/>
                </a:xfrm>
                <a:custGeom>
                  <a:avLst/>
                  <a:gdLst/>
                  <a:ahLst/>
                  <a:cxnLst/>
                  <a:rect l="l" t="t" r="r" b="b"/>
                  <a:pathLst>
                    <a:path w="1126" h="967" extrusionOk="0">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60" name="Google Shape;8860;p135"/>
              <p:cNvGrpSpPr/>
              <p:nvPr/>
            </p:nvGrpSpPr>
            <p:grpSpPr>
              <a:xfrm>
                <a:off x="5013768" y="3734312"/>
                <a:ext cx="31499" cy="26969"/>
                <a:chOff x="5013768" y="3734312"/>
                <a:chExt cx="31499" cy="26969"/>
              </a:xfrm>
            </p:grpSpPr>
            <p:sp>
              <p:nvSpPr>
                <p:cNvPr id="8861" name="Google Shape;8861;p135"/>
                <p:cNvSpPr/>
                <p:nvPr/>
              </p:nvSpPr>
              <p:spPr>
                <a:xfrm>
                  <a:off x="5013768" y="3734312"/>
                  <a:ext cx="31499" cy="26969"/>
                </a:xfrm>
                <a:custGeom>
                  <a:avLst/>
                  <a:gdLst/>
                  <a:ahLst/>
                  <a:cxnLst/>
                  <a:rect l="l" t="t" r="r" b="b"/>
                  <a:pathLst>
                    <a:path w="4005" h="3429" extrusionOk="0">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2" name="Google Shape;8862;p135"/>
                <p:cNvSpPr/>
                <p:nvPr/>
              </p:nvSpPr>
              <p:spPr>
                <a:xfrm>
                  <a:off x="5028043" y="3743963"/>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63" name="Google Shape;8863;p135"/>
              <p:cNvGrpSpPr/>
              <p:nvPr/>
            </p:nvGrpSpPr>
            <p:grpSpPr>
              <a:xfrm>
                <a:off x="5036703" y="3764545"/>
                <a:ext cx="31499" cy="26898"/>
                <a:chOff x="5036703" y="3764545"/>
                <a:chExt cx="31499" cy="26898"/>
              </a:xfrm>
            </p:grpSpPr>
            <p:sp>
              <p:nvSpPr>
                <p:cNvPr id="8864" name="Google Shape;8864;p135"/>
                <p:cNvSpPr/>
                <p:nvPr/>
              </p:nvSpPr>
              <p:spPr>
                <a:xfrm>
                  <a:off x="5036703" y="3764545"/>
                  <a:ext cx="31499" cy="26898"/>
                </a:xfrm>
                <a:custGeom>
                  <a:avLst/>
                  <a:gdLst/>
                  <a:ahLst/>
                  <a:cxnLst/>
                  <a:rect l="l" t="t" r="r" b="b"/>
                  <a:pathLst>
                    <a:path w="4005" h="3420" extrusionOk="0">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5" name="Google Shape;8865;p135"/>
                <p:cNvSpPr/>
                <p:nvPr/>
              </p:nvSpPr>
              <p:spPr>
                <a:xfrm>
                  <a:off x="5049641" y="3774211"/>
                  <a:ext cx="8856" cy="7605"/>
                </a:xfrm>
                <a:custGeom>
                  <a:avLst/>
                  <a:gdLst/>
                  <a:ahLst/>
                  <a:cxnLst/>
                  <a:rect l="l" t="t" r="r" b="b"/>
                  <a:pathLst>
                    <a:path w="1126" h="967" extrusionOk="0">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66" name="Google Shape;8866;p135"/>
              <p:cNvGrpSpPr/>
              <p:nvPr/>
            </p:nvGrpSpPr>
            <p:grpSpPr>
              <a:xfrm>
                <a:off x="4953546" y="3768352"/>
                <a:ext cx="31405" cy="26898"/>
                <a:chOff x="4953546" y="3768352"/>
                <a:chExt cx="31405" cy="26898"/>
              </a:xfrm>
            </p:grpSpPr>
            <p:sp>
              <p:nvSpPr>
                <p:cNvPr id="8867" name="Google Shape;8867;p135"/>
                <p:cNvSpPr/>
                <p:nvPr/>
              </p:nvSpPr>
              <p:spPr>
                <a:xfrm>
                  <a:off x="4953546" y="3768352"/>
                  <a:ext cx="31405" cy="26898"/>
                </a:xfrm>
                <a:custGeom>
                  <a:avLst/>
                  <a:gdLst/>
                  <a:ahLst/>
                  <a:cxnLst/>
                  <a:rect l="l" t="t" r="r" b="b"/>
                  <a:pathLst>
                    <a:path w="3993" h="3420" extrusionOk="0">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8" name="Google Shape;8868;p135"/>
                <p:cNvSpPr/>
                <p:nvPr/>
              </p:nvSpPr>
              <p:spPr>
                <a:xfrm>
                  <a:off x="4966390" y="3778018"/>
                  <a:ext cx="8950" cy="7684"/>
                </a:xfrm>
                <a:custGeom>
                  <a:avLst/>
                  <a:gdLst/>
                  <a:ahLst/>
                  <a:cxnLst/>
                  <a:rect l="l" t="t" r="r" b="b"/>
                  <a:pathLst>
                    <a:path w="1138" h="977" extrusionOk="0">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69" name="Google Shape;8869;p135"/>
              <p:cNvGrpSpPr/>
              <p:nvPr/>
            </p:nvGrpSpPr>
            <p:grpSpPr>
              <a:xfrm>
                <a:off x="4964770" y="3814016"/>
                <a:ext cx="31499" cy="26993"/>
                <a:chOff x="4964770" y="3814016"/>
                <a:chExt cx="31499" cy="26993"/>
              </a:xfrm>
            </p:grpSpPr>
            <p:sp>
              <p:nvSpPr>
                <p:cNvPr id="8870" name="Google Shape;8870;p135"/>
                <p:cNvSpPr/>
                <p:nvPr/>
              </p:nvSpPr>
              <p:spPr>
                <a:xfrm>
                  <a:off x="4964770" y="3814016"/>
                  <a:ext cx="31499" cy="26993"/>
                </a:xfrm>
                <a:custGeom>
                  <a:avLst/>
                  <a:gdLst/>
                  <a:ahLst/>
                  <a:cxnLst/>
                  <a:rect l="l" t="t" r="r" b="b"/>
                  <a:pathLst>
                    <a:path w="4005" h="3432" extrusionOk="0">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1" name="Google Shape;8871;p135"/>
                <p:cNvSpPr/>
                <p:nvPr/>
              </p:nvSpPr>
              <p:spPr>
                <a:xfrm>
                  <a:off x="4977715" y="3823690"/>
                  <a:ext cx="8856" cy="7676"/>
                </a:xfrm>
                <a:custGeom>
                  <a:avLst/>
                  <a:gdLst/>
                  <a:ahLst/>
                  <a:cxnLst/>
                  <a:rect l="l" t="t" r="r" b="b"/>
                  <a:pathLst>
                    <a:path w="1126" h="976" extrusionOk="0">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2" name="Google Shape;8872;p135"/>
              <p:cNvGrpSpPr/>
              <p:nvPr/>
            </p:nvGrpSpPr>
            <p:grpSpPr>
              <a:xfrm>
                <a:off x="4923290" y="3800504"/>
                <a:ext cx="31468" cy="26898"/>
                <a:chOff x="4923290" y="3800504"/>
                <a:chExt cx="31468" cy="26898"/>
              </a:xfrm>
            </p:grpSpPr>
            <p:sp>
              <p:nvSpPr>
                <p:cNvPr id="8873" name="Google Shape;8873;p135"/>
                <p:cNvSpPr/>
                <p:nvPr/>
              </p:nvSpPr>
              <p:spPr>
                <a:xfrm>
                  <a:off x="4923290" y="3800504"/>
                  <a:ext cx="31468" cy="26898"/>
                </a:xfrm>
                <a:custGeom>
                  <a:avLst/>
                  <a:gdLst/>
                  <a:ahLst/>
                  <a:cxnLst/>
                  <a:rect l="l" t="t" r="r" b="b"/>
                  <a:pathLst>
                    <a:path w="4001" h="3420" extrusionOk="0">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4" name="Google Shape;8874;p135"/>
                <p:cNvSpPr/>
                <p:nvPr/>
              </p:nvSpPr>
              <p:spPr>
                <a:xfrm>
                  <a:off x="4937470" y="3810178"/>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5" name="Google Shape;8875;p135"/>
              <p:cNvGrpSpPr/>
              <p:nvPr/>
            </p:nvGrpSpPr>
            <p:grpSpPr>
              <a:xfrm>
                <a:off x="5108534" y="3650943"/>
                <a:ext cx="31405" cy="26993"/>
                <a:chOff x="5108534" y="3650943"/>
                <a:chExt cx="31405" cy="26993"/>
              </a:xfrm>
            </p:grpSpPr>
            <p:sp>
              <p:nvSpPr>
                <p:cNvPr id="8876" name="Google Shape;8876;p135"/>
                <p:cNvSpPr/>
                <p:nvPr/>
              </p:nvSpPr>
              <p:spPr>
                <a:xfrm>
                  <a:off x="5108534" y="3650943"/>
                  <a:ext cx="31405" cy="26993"/>
                </a:xfrm>
                <a:custGeom>
                  <a:avLst/>
                  <a:gdLst/>
                  <a:ahLst/>
                  <a:cxnLst/>
                  <a:rect l="l" t="t" r="r" b="b"/>
                  <a:pathLst>
                    <a:path w="3993" h="3432" extrusionOk="0">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7" name="Google Shape;8877;p135"/>
                <p:cNvSpPr/>
                <p:nvPr/>
              </p:nvSpPr>
              <p:spPr>
                <a:xfrm>
                  <a:off x="5122707" y="3660617"/>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8" name="Google Shape;8878;p135"/>
              <p:cNvGrpSpPr/>
              <p:nvPr/>
            </p:nvGrpSpPr>
            <p:grpSpPr>
              <a:xfrm>
                <a:off x="5119380" y="3760739"/>
                <a:ext cx="31499" cy="26993"/>
                <a:chOff x="5119380" y="3760739"/>
                <a:chExt cx="31499" cy="26993"/>
              </a:xfrm>
            </p:grpSpPr>
            <p:sp>
              <p:nvSpPr>
                <p:cNvPr id="8879" name="Google Shape;8879;p135"/>
                <p:cNvSpPr/>
                <p:nvPr/>
              </p:nvSpPr>
              <p:spPr>
                <a:xfrm>
                  <a:off x="5119380" y="3760739"/>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0" name="Google Shape;8880;p135"/>
                <p:cNvSpPr/>
                <p:nvPr/>
              </p:nvSpPr>
              <p:spPr>
                <a:xfrm>
                  <a:off x="5132318" y="3770405"/>
                  <a:ext cx="8856" cy="7653"/>
                </a:xfrm>
                <a:custGeom>
                  <a:avLst/>
                  <a:gdLst/>
                  <a:ahLst/>
                  <a:cxnLst/>
                  <a:rect l="l" t="t" r="r" b="b"/>
                  <a:pathLst>
                    <a:path w="1126" h="973" extrusionOk="0">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1" name="Google Shape;8881;p135"/>
              <p:cNvGrpSpPr/>
              <p:nvPr/>
            </p:nvGrpSpPr>
            <p:grpSpPr>
              <a:xfrm>
                <a:off x="5119380" y="3788235"/>
                <a:ext cx="31499" cy="26993"/>
                <a:chOff x="5119380" y="3788235"/>
                <a:chExt cx="31499" cy="26993"/>
              </a:xfrm>
            </p:grpSpPr>
            <p:sp>
              <p:nvSpPr>
                <p:cNvPr id="8882" name="Google Shape;8882;p135"/>
                <p:cNvSpPr/>
                <p:nvPr/>
              </p:nvSpPr>
              <p:spPr>
                <a:xfrm>
                  <a:off x="5119380" y="3788235"/>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3" name="Google Shape;8883;p135"/>
                <p:cNvSpPr/>
                <p:nvPr/>
              </p:nvSpPr>
              <p:spPr>
                <a:xfrm>
                  <a:off x="5132318" y="3797901"/>
                  <a:ext cx="8856" cy="7605"/>
                </a:xfrm>
                <a:custGeom>
                  <a:avLst/>
                  <a:gdLst/>
                  <a:ahLst/>
                  <a:cxnLst/>
                  <a:rect l="l" t="t" r="r" b="b"/>
                  <a:pathLst>
                    <a:path w="1126" h="967" extrusionOk="0">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4" name="Google Shape;8884;p135"/>
              <p:cNvGrpSpPr/>
              <p:nvPr/>
            </p:nvGrpSpPr>
            <p:grpSpPr>
              <a:xfrm>
                <a:off x="5158005" y="3875284"/>
                <a:ext cx="31405" cy="27001"/>
                <a:chOff x="5158005" y="3875284"/>
                <a:chExt cx="31405" cy="27001"/>
              </a:xfrm>
            </p:grpSpPr>
            <p:sp>
              <p:nvSpPr>
                <p:cNvPr id="8885" name="Google Shape;8885;p135"/>
                <p:cNvSpPr/>
                <p:nvPr/>
              </p:nvSpPr>
              <p:spPr>
                <a:xfrm>
                  <a:off x="5158005" y="3875284"/>
                  <a:ext cx="31405" cy="27001"/>
                </a:xfrm>
                <a:custGeom>
                  <a:avLst/>
                  <a:gdLst/>
                  <a:ahLst/>
                  <a:cxnLst/>
                  <a:rect l="l" t="t" r="r" b="b"/>
                  <a:pathLst>
                    <a:path w="3993" h="3433" extrusionOk="0">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6" name="Google Shape;8886;p135"/>
                <p:cNvSpPr/>
                <p:nvPr/>
              </p:nvSpPr>
              <p:spPr>
                <a:xfrm>
                  <a:off x="5170848" y="3884958"/>
                  <a:ext cx="8950" cy="7645"/>
                </a:xfrm>
                <a:custGeom>
                  <a:avLst/>
                  <a:gdLst/>
                  <a:ahLst/>
                  <a:cxnLst/>
                  <a:rect l="l" t="t" r="r" b="b"/>
                  <a:pathLst>
                    <a:path w="1138" h="972" extrusionOk="0">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7" name="Google Shape;8887;p135"/>
              <p:cNvGrpSpPr/>
              <p:nvPr/>
            </p:nvGrpSpPr>
            <p:grpSpPr>
              <a:xfrm>
                <a:off x="5233163" y="3764545"/>
                <a:ext cx="31499" cy="26898"/>
                <a:chOff x="5233163" y="3764545"/>
                <a:chExt cx="31499" cy="26898"/>
              </a:xfrm>
            </p:grpSpPr>
            <p:sp>
              <p:nvSpPr>
                <p:cNvPr id="8888" name="Google Shape;8888;p135"/>
                <p:cNvSpPr/>
                <p:nvPr/>
              </p:nvSpPr>
              <p:spPr>
                <a:xfrm>
                  <a:off x="5233163" y="3764545"/>
                  <a:ext cx="31499" cy="26898"/>
                </a:xfrm>
                <a:custGeom>
                  <a:avLst/>
                  <a:gdLst/>
                  <a:ahLst/>
                  <a:cxnLst/>
                  <a:rect l="l" t="t" r="r" b="b"/>
                  <a:pathLst>
                    <a:path w="4005" h="3420" extrusionOk="0">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9" name="Google Shape;8889;p135"/>
                <p:cNvSpPr/>
                <p:nvPr/>
              </p:nvSpPr>
              <p:spPr>
                <a:xfrm>
                  <a:off x="5246108" y="3774211"/>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0" name="Google Shape;8890;p135"/>
              <p:cNvGrpSpPr/>
              <p:nvPr/>
            </p:nvGrpSpPr>
            <p:grpSpPr>
              <a:xfrm>
                <a:off x="5276168" y="3805545"/>
                <a:ext cx="31499" cy="26906"/>
                <a:chOff x="5276168" y="3805545"/>
                <a:chExt cx="31499" cy="26906"/>
              </a:xfrm>
            </p:grpSpPr>
            <p:sp>
              <p:nvSpPr>
                <p:cNvPr id="8891" name="Google Shape;8891;p135"/>
                <p:cNvSpPr/>
                <p:nvPr/>
              </p:nvSpPr>
              <p:spPr>
                <a:xfrm>
                  <a:off x="5276168" y="3805545"/>
                  <a:ext cx="31499" cy="26906"/>
                </a:xfrm>
                <a:custGeom>
                  <a:avLst/>
                  <a:gdLst/>
                  <a:ahLst/>
                  <a:cxnLst/>
                  <a:rect l="l" t="t" r="r" b="b"/>
                  <a:pathLst>
                    <a:path w="4005" h="3421" extrusionOk="0">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2" name="Google Shape;8892;p135"/>
                <p:cNvSpPr/>
                <p:nvPr/>
              </p:nvSpPr>
              <p:spPr>
                <a:xfrm>
                  <a:off x="5289106" y="3815219"/>
                  <a:ext cx="8856" cy="7605"/>
                </a:xfrm>
                <a:custGeom>
                  <a:avLst/>
                  <a:gdLst/>
                  <a:ahLst/>
                  <a:cxnLst/>
                  <a:rect l="l" t="t" r="r" b="b"/>
                  <a:pathLst>
                    <a:path w="1126" h="967" extrusionOk="0">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3" name="Google Shape;8893;p135"/>
              <p:cNvGrpSpPr/>
              <p:nvPr/>
            </p:nvGrpSpPr>
            <p:grpSpPr>
              <a:xfrm>
                <a:off x="5294053" y="3851933"/>
                <a:ext cx="31405" cy="26945"/>
                <a:chOff x="5294053" y="3851933"/>
                <a:chExt cx="31405" cy="26945"/>
              </a:xfrm>
            </p:grpSpPr>
            <p:sp>
              <p:nvSpPr>
                <p:cNvPr id="8894" name="Google Shape;8894;p135"/>
                <p:cNvSpPr/>
                <p:nvPr/>
              </p:nvSpPr>
              <p:spPr>
                <a:xfrm>
                  <a:off x="5294053" y="3851933"/>
                  <a:ext cx="31405" cy="26945"/>
                </a:xfrm>
                <a:custGeom>
                  <a:avLst/>
                  <a:gdLst/>
                  <a:ahLst/>
                  <a:cxnLst/>
                  <a:rect l="l" t="t" r="r" b="b"/>
                  <a:pathLst>
                    <a:path w="3993" h="3426" extrusionOk="0">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5" name="Google Shape;8895;p135"/>
                <p:cNvSpPr/>
                <p:nvPr/>
              </p:nvSpPr>
              <p:spPr>
                <a:xfrm>
                  <a:off x="5308234" y="3861552"/>
                  <a:ext cx="7621" cy="7621"/>
                </a:xfrm>
                <a:custGeom>
                  <a:avLst/>
                  <a:gdLst/>
                  <a:ahLst/>
                  <a:cxnLst/>
                  <a:rect l="l" t="t" r="r" b="b"/>
                  <a:pathLst>
                    <a:path w="969" h="969" extrusionOk="0">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6" name="Google Shape;8896;p135"/>
              <p:cNvGrpSpPr/>
              <p:nvPr/>
            </p:nvGrpSpPr>
            <p:grpSpPr>
              <a:xfrm>
                <a:off x="5341723" y="3851902"/>
                <a:ext cx="31405" cy="26977"/>
                <a:chOff x="5341723" y="3851902"/>
                <a:chExt cx="31405" cy="26977"/>
              </a:xfrm>
            </p:grpSpPr>
            <p:sp>
              <p:nvSpPr>
                <p:cNvPr id="8897" name="Google Shape;8897;p135"/>
                <p:cNvSpPr/>
                <p:nvPr/>
              </p:nvSpPr>
              <p:spPr>
                <a:xfrm>
                  <a:off x="5341723" y="3851902"/>
                  <a:ext cx="31405" cy="26977"/>
                </a:xfrm>
                <a:custGeom>
                  <a:avLst/>
                  <a:gdLst/>
                  <a:ahLst/>
                  <a:cxnLst/>
                  <a:rect l="l" t="t" r="r" b="b"/>
                  <a:pathLst>
                    <a:path w="3993" h="3430" extrusionOk="0">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8" name="Google Shape;8898;p135"/>
                <p:cNvSpPr/>
                <p:nvPr/>
              </p:nvSpPr>
              <p:spPr>
                <a:xfrm>
                  <a:off x="5354567" y="3861647"/>
                  <a:ext cx="8950" cy="7590"/>
                </a:xfrm>
                <a:custGeom>
                  <a:avLst/>
                  <a:gdLst/>
                  <a:ahLst/>
                  <a:cxnLst/>
                  <a:rect l="l" t="t" r="r" b="b"/>
                  <a:pathLst>
                    <a:path w="1138" h="965" extrusionOk="0">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9" name="Google Shape;8899;p135"/>
              <p:cNvGrpSpPr/>
              <p:nvPr/>
            </p:nvGrpSpPr>
            <p:grpSpPr>
              <a:xfrm>
                <a:off x="5054871" y="3507855"/>
                <a:ext cx="31405" cy="26993"/>
                <a:chOff x="5054871" y="3507855"/>
                <a:chExt cx="31405" cy="26993"/>
              </a:xfrm>
            </p:grpSpPr>
            <p:sp>
              <p:nvSpPr>
                <p:cNvPr id="8900" name="Google Shape;8900;p135"/>
                <p:cNvSpPr/>
                <p:nvPr/>
              </p:nvSpPr>
              <p:spPr>
                <a:xfrm>
                  <a:off x="5054871" y="3507855"/>
                  <a:ext cx="31405" cy="26993"/>
                </a:xfrm>
                <a:custGeom>
                  <a:avLst/>
                  <a:gdLst/>
                  <a:ahLst/>
                  <a:cxnLst/>
                  <a:rect l="l" t="t" r="r" b="b"/>
                  <a:pathLst>
                    <a:path w="3993" h="3432" extrusionOk="0">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1" name="Google Shape;8901;p135"/>
                <p:cNvSpPr/>
                <p:nvPr/>
              </p:nvSpPr>
              <p:spPr>
                <a:xfrm>
                  <a:off x="5067715" y="3517521"/>
                  <a:ext cx="8950" cy="7605"/>
                </a:xfrm>
                <a:custGeom>
                  <a:avLst/>
                  <a:gdLst/>
                  <a:ahLst/>
                  <a:cxnLst/>
                  <a:rect l="l" t="t" r="r" b="b"/>
                  <a:pathLst>
                    <a:path w="1138" h="967" extrusionOk="0">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2" name="Google Shape;8902;p135"/>
              <p:cNvGrpSpPr/>
              <p:nvPr/>
            </p:nvGrpSpPr>
            <p:grpSpPr>
              <a:xfrm>
                <a:off x="4876579" y="3675325"/>
                <a:ext cx="31405" cy="26969"/>
                <a:chOff x="4876579" y="3675325"/>
                <a:chExt cx="31405" cy="26969"/>
              </a:xfrm>
            </p:grpSpPr>
            <p:sp>
              <p:nvSpPr>
                <p:cNvPr id="8903" name="Google Shape;8903;p135"/>
                <p:cNvSpPr/>
                <p:nvPr/>
              </p:nvSpPr>
              <p:spPr>
                <a:xfrm>
                  <a:off x="4876579" y="3675325"/>
                  <a:ext cx="31405" cy="26969"/>
                </a:xfrm>
                <a:custGeom>
                  <a:avLst/>
                  <a:gdLst/>
                  <a:ahLst/>
                  <a:cxnLst/>
                  <a:rect l="l" t="t" r="r" b="b"/>
                  <a:pathLst>
                    <a:path w="3993" h="3429" extrusionOk="0">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4" name="Google Shape;8904;p135"/>
                <p:cNvSpPr/>
                <p:nvPr/>
              </p:nvSpPr>
              <p:spPr>
                <a:xfrm>
                  <a:off x="4889517" y="3684975"/>
                  <a:ext cx="8856" cy="7676"/>
                </a:xfrm>
                <a:custGeom>
                  <a:avLst/>
                  <a:gdLst/>
                  <a:ahLst/>
                  <a:cxnLst/>
                  <a:rect l="l" t="t" r="r" b="b"/>
                  <a:pathLst>
                    <a:path w="1126" h="976" extrusionOk="0">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5" name="Google Shape;8905;p135"/>
              <p:cNvGrpSpPr/>
              <p:nvPr/>
            </p:nvGrpSpPr>
            <p:grpSpPr>
              <a:xfrm>
                <a:off x="4842233" y="3688333"/>
                <a:ext cx="31405" cy="26993"/>
                <a:chOff x="4842233" y="3688333"/>
                <a:chExt cx="31405" cy="26993"/>
              </a:xfrm>
            </p:grpSpPr>
            <p:sp>
              <p:nvSpPr>
                <p:cNvPr id="8906" name="Google Shape;8906;p135"/>
                <p:cNvSpPr/>
                <p:nvPr/>
              </p:nvSpPr>
              <p:spPr>
                <a:xfrm>
                  <a:off x="4842233" y="3688333"/>
                  <a:ext cx="31405" cy="26993"/>
                </a:xfrm>
                <a:custGeom>
                  <a:avLst/>
                  <a:gdLst/>
                  <a:ahLst/>
                  <a:cxnLst/>
                  <a:rect l="l" t="t" r="r" b="b"/>
                  <a:pathLst>
                    <a:path w="3993" h="3432" extrusionOk="0">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7" name="Google Shape;8907;p135"/>
                <p:cNvSpPr/>
                <p:nvPr/>
              </p:nvSpPr>
              <p:spPr>
                <a:xfrm>
                  <a:off x="4855076" y="3698094"/>
                  <a:ext cx="8856" cy="7590"/>
                </a:xfrm>
                <a:custGeom>
                  <a:avLst/>
                  <a:gdLst/>
                  <a:ahLst/>
                  <a:cxnLst/>
                  <a:rect l="l" t="t" r="r" b="b"/>
                  <a:pathLst>
                    <a:path w="1126" h="965" extrusionOk="0">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8" name="Google Shape;8908;p135"/>
              <p:cNvGrpSpPr/>
              <p:nvPr/>
            </p:nvGrpSpPr>
            <p:grpSpPr>
              <a:xfrm>
                <a:off x="5187876" y="3608032"/>
                <a:ext cx="31405" cy="27001"/>
                <a:chOff x="5187876" y="3608032"/>
                <a:chExt cx="31405" cy="27001"/>
              </a:xfrm>
            </p:grpSpPr>
            <p:sp>
              <p:nvSpPr>
                <p:cNvPr id="8909" name="Google Shape;8909;p135"/>
                <p:cNvSpPr/>
                <p:nvPr/>
              </p:nvSpPr>
              <p:spPr>
                <a:xfrm>
                  <a:off x="5187876" y="3608032"/>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0" name="Google Shape;8910;p135"/>
                <p:cNvSpPr/>
                <p:nvPr/>
              </p:nvSpPr>
              <p:spPr>
                <a:xfrm>
                  <a:off x="5202057" y="3617706"/>
                  <a:ext cx="7621" cy="7621"/>
                </a:xfrm>
                <a:custGeom>
                  <a:avLst/>
                  <a:gdLst/>
                  <a:ahLst/>
                  <a:cxnLst/>
                  <a:rect l="l" t="t" r="r" b="b"/>
                  <a:pathLst>
                    <a:path w="969"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11" name="Google Shape;8911;p135"/>
              <p:cNvSpPr/>
              <p:nvPr/>
            </p:nvSpPr>
            <p:spPr>
              <a:xfrm>
                <a:off x="5142589" y="3410030"/>
                <a:ext cx="42542" cy="36525"/>
              </a:xfrm>
              <a:custGeom>
                <a:avLst/>
                <a:gdLst/>
                <a:ahLst/>
                <a:cxnLst/>
                <a:rect l="l" t="t" r="r" b="b"/>
                <a:pathLst>
                  <a:path w="5409" h="4644" extrusionOk="0">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2" name="Google Shape;8912;p135"/>
              <p:cNvSpPr/>
              <p:nvPr/>
            </p:nvSpPr>
            <p:spPr>
              <a:xfrm>
                <a:off x="5158382" y="3419720"/>
                <a:ext cx="17138" cy="17130"/>
              </a:xfrm>
              <a:custGeom>
                <a:avLst/>
                <a:gdLst/>
                <a:ahLst/>
                <a:cxnLst/>
                <a:rect l="l" t="t" r="r" b="b"/>
                <a:pathLst>
                  <a:path w="2179" h="2178" extrusionOk="0">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13" name="Google Shape;8913;p135"/>
              <p:cNvGrpSpPr/>
              <p:nvPr/>
            </p:nvGrpSpPr>
            <p:grpSpPr>
              <a:xfrm>
                <a:off x="5269224" y="3304167"/>
                <a:ext cx="40253" cy="34402"/>
                <a:chOff x="5269224" y="3304167"/>
                <a:chExt cx="40253" cy="34402"/>
              </a:xfrm>
            </p:grpSpPr>
            <p:sp>
              <p:nvSpPr>
                <p:cNvPr id="8914" name="Google Shape;8914;p135"/>
                <p:cNvSpPr/>
                <p:nvPr/>
              </p:nvSpPr>
              <p:spPr>
                <a:xfrm>
                  <a:off x="5269224" y="3304167"/>
                  <a:ext cx="40253" cy="34402"/>
                </a:xfrm>
                <a:custGeom>
                  <a:avLst/>
                  <a:gdLst/>
                  <a:ahLst/>
                  <a:cxnLst/>
                  <a:rect l="l" t="t" r="r" b="b"/>
                  <a:pathLst>
                    <a:path w="5118" h="4374" extrusionOk="0">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5" name="Google Shape;8915;p135"/>
                <p:cNvSpPr/>
                <p:nvPr/>
              </p:nvSpPr>
              <p:spPr>
                <a:xfrm>
                  <a:off x="5284639" y="3313826"/>
                  <a:ext cx="15132" cy="15140"/>
                </a:xfrm>
                <a:custGeom>
                  <a:avLst/>
                  <a:gdLst/>
                  <a:ahLst/>
                  <a:cxnLst/>
                  <a:rect l="l" t="t" r="r" b="b"/>
                  <a:pathLst>
                    <a:path w="1924" h="1925" extrusionOk="0">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6" name="Google Shape;8916;p135"/>
              <p:cNvGrpSpPr/>
              <p:nvPr/>
            </p:nvGrpSpPr>
            <p:grpSpPr>
              <a:xfrm>
                <a:off x="5327354" y="3476615"/>
                <a:ext cx="49864" cy="42723"/>
                <a:chOff x="5327354" y="3476615"/>
                <a:chExt cx="49864" cy="42723"/>
              </a:xfrm>
            </p:grpSpPr>
            <p:sp>
              <p:nvSpPr>
                <p:cNvPr id="8917" name="Google Shape;8917;p135"/>
                <p:cNvSpPr/>
                <p:nvPr/>
              </p:nvSpPr>
              <p:spPr>
                <a:xfrm>
                  <a:off x="5327354" y="3476615"/>
                  <a:ext cx="49864" cy="42723"/>
                </a:xfrm>
                <a:custGeom>
                  <a:avLst/>
                  <a:gdLst/>
                  <a:ahLst/>
                  <a:cxnLst/>
                  <a:rect l="l" t="t" r="r" b="b"/>
                  <a:pathLst>
                    <a:path w="6340" h="5432" extrusionOk="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8" name="Google Shape;8918;p135"/>
                <p:cNvSpPr/>
                <p:nvPr/>
              </p:nvSpPr>
              <p:spPr>
                <a:xfrm>
                  <a:off x="5340197" y="3486321"/>
                  <a:ext cx="27315" cy="23406"/>
                </a:xfrm>
                <a:custGeom>
                  <a:avLst/>
                  <a:gdLst/>
                  <a:ahLst/>
                  <a:cxnLst/>
                  <a:rect l="l" t="t" r="r" b="b"/>
                  <a:pathLst>
                    <a:path w="3473" h="2976" extrusionOk="0">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19" name="Google Shape;8919;p135"/>
              <p:cNvSpPr/>
              <p:nvPr/>
            </p:nvSpPr>
            <p:spPr>
              <a:xfrm>
                <a:off x="5290255" y="3703080"/>
                <a:ext cx="31397" cy="26898"/>
              </a:xfrm>
              <a:custGeom>
                <a:avLst/>
                <a:gdLst/>
                <a:ahLst/>
                <a:cxnLst/>
                <a:rect l="l" t="t" r="r" b="b"/>
                <a:pathLst>
                  <a:path w="3992" h="3420" extrusionOk="0">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0" name="Google Shape;8920;p135"/>
              <p:cNvSpPr/>
              <p:nvPr/>
            </p:nvSpPr>
            <p:spPr>
              <a:xfrm>
                <a:off x="5304427" y="3712754"/>
                <a:ext cx="7621" cy="7621"/>
              </a:xfrm>
              <a:custGeom>
                <a:avLst/>
                <a:gdLst/>
                <a:ahLst/>
                <a:cxnLst/>
                <a:rect l="l" t="t" r="r" b="b"/>
                <a:pathLst>
                  <a:path w="969"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21" name="Google Shape;8921;p135"/>
              <p:cNvGrpSpPr/>
              <p:nvPr/>
            </p:nvGrpSpPr>
            <p:grpSpPr>
              <a:xfrm>
                <a:off x="5341723" y="3775957"/>
                <a:ext cx="31405" cy="26898"/>
                <a:chOff x="5341723" y="3775957"/>
                <a:chExt cx="31405" cy="26898"/>
              </a:xfrm>
            </p:grpSpPr>
            <p:sp>
              <p:nvSpPr>
                <p:cNvPr id="8922" name="Google Shape;8922;p135"/>
                <p:cNvSpPr/>
                <p:nvPr/>
              </p:nvSpPr>
              <p:spPr>
                <a:xfrm>
                  <a:off x="5341723" y="3775957"/>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3" name="Google Shape;8923;p135"/>
                <p:cNvSpPr/>
                <p:nvPr/>
              </p:nvSpPr>
              <p:spPr>
                <a:xfrm>
                  <a:off x="5354567" y="3785631"/>
                  <a:ext cx="8950" cy="7605"/>
                </a:xfrm>
                <a:custGeom>
                  <a:avLst/>
                  <a:gdLst/>
                  <a:ahLst/>
                  <a:cxnLst/>
                  <a:rect l="l" t="t" r="r" b="b"/>
                  <a:pathLst>
                    <a:path w="1138" h="967" extrusionOk="0">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4" name="Google Shape;8924;p135"/>
              <p:cNvGrpSpPr/>
              <p:nvPr/>
            </p:nvGrpSpPr>
            <p:grpSpPr>
              <a:xfrm>
                <a:off x="5439053" y="3699274"/>
                <a:ext cx="31405" cy="26898"/>
                <a:chOff x="5439053" y="3699274"/>
                <a:chExt cx="31405" cy="26898"/>
              </a:xfrm>
            </p:grpSpPr>
            <p:sp>
              <p:nvSpPr>
                <p:cNvPr id="8925" name="Google Shape;8925;p135"/>
                <p:cNvSpPr/>
                <p:nvPr/>
              </p:nvSpPr>
              <p:spPr>
                <a:xfrm>
                  <a:off x="5439053" y="3699274"/>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6" name="Google Shape;8926;p135"/>
                <p:cNvSpPr/>
                <p:nvPr/>
              </p:nvSpPr>
              <p:spPr>
                <a:xfrm>
                  <a:off x="5453225" y="3708948"/>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7" name="Google Shape;8927;p135"/>
              <p:cNvGrpSpPr/>
              <p:nvPr/>
            </p:nvGrpSpPr>
            <p:grpSpPr>
              <a:xfrm>
                <a:off x="5412414" y="3622307"/>
                <a:ext cx="31499" cy="26993"/>
                <a:chOff x="5412414" y="3622307"/>
                <a:chExt cx="31499" cy="26993"/>
              </a:xfrm>
            </p:grpSpPr>
            <p:sp>
              <p:nvSpPr>
                <p:cNvPr id="8928" name="Google Shape;8928;p135"/>
                <p:cNvSpPr/>
                <p:nvPr/>
              </p:nvSpPr>
              <p:spPr>
                <a:xfrm>
                  <a:off x="5412414" y="3622307"/>
                  <a:ext cx="31499" cy="26993"/>
                </a:xfrm>
                <a:custGeom>
                  <a:avLst/>
                  <a:gdLst/>
                  <a:ahLst/>
                  <a:cxnLst/>
                  <a:rect l="l" t="t" r="r" b="b"/>
                  <a:pathLst>
                    <a:path w="4005" h="3432" extrusionOk="0">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9" name="Google Shape;8929;p135"/>
                <p:cNvSpPr/>
                <p:nvPr/>
              </p:nvSpPr>
              <p:spPr>
                <a:xfrm>
                  <a:off x="5426681" y="3632075"/>
                  <a:ext cx="7527" cy="7519"/>
                </a:xfrm>
                <a:custGeom>
                  <a:avLst/>
                  <a:gdLst/>
                  <a:ahLst/>
                  <a:cxnLst/>
                  <a:rect l="l" t="t" r="r" b="b"/>
                  <a:pathLst>
                    <a:path w="957" h="956" extrusionOk="0">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0" name="Google Shape;8930;p135"/>
              <p:cNvGrpSpPr/>
              <p:nvPr/>
            </p:nvGrpSpPr>
            <p:grpSpPr>
              <a:xfrm>
                <a:off x="5476254" y="3473949"/>
                <a:ext cx="26835" cy="26930"/>
                <a:chOff x="5476254" y="3473949"/>
                <a:chExt cx="26835" cy="26930"/>
              </a:xfrm>
            </p:grpSpPr>
            <p:sp>
              <p:nvSpPr>
                <p:cNvPr id="8931" name="Google Shape;8931;p135"/>
                <p:cNvSpPr/>
                <p:nvPr/>
              </p:nvSpPr>
              <p:spPr>
                <a:xfrm>
                  <a:off x="5476254" y="3473949"/>
                  <a:ext cx="26835" cy="26930"/>
                </a:xfrm>
                <a:custGeom>
                  <a:avLst/>
                  <a:gdLst/>
                  <a:ahLst/>
                  <a:cxnLst/>
                  <a:rect l="l" t="t" r="r" b="b"/>
                  <a:pathLst>
                    <a:path w="3412" h="3424" extrusionOk="0">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2" name="Google Shape;8932;p135"/>
                <p:cNvSpPr/>
                <p:nvPr/>
              </p:nvSpPr>
              <p:spPr>
                <a:xfrm>
                  <a:off x="5485857" y="3483655"/>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3" name="Google Shape;8933;p135"/>
              <p:cNvGrpSpPr/>
              <p:nvPr/>
            </p:nvGrpSpPr>
            <p:grpSpPr>
              <a:xfrm>
                <a:off x="5564547" y="3481594"/>
                <a:ext cx="31397" cy="26898"/>
                <a:chOff x="5564547" y="3481594"/>
                <a:chExt cx="31397" cy="26898"/>
              </a:xfrm>
            </p:grpSpPr>
            <p:sp>
              <p:nvSpPr>
                <p:cNvPr id="8934" name="Google Shape;8934;p135"/>
                <p:cNvSpPr/>
                <p:nvPr/>
              </p:nvSpPr>
              <p:spPr>
                <a:xfrm>
                  <a:off x="5564547" y="3481594"/>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5" name="Google Shape;8935;p135"/>
                <p:cNvSpPr/>
                <p:nvPr/>
              </p:nvSpPr>
              <p:spPr>
                <a:xfrm>
                  <a:off x="5578719" y="3491268"/>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6" name="Google Shape;8936;p135"/>
              <p:cNvGrpSpPr/>
              <p:nvPr/>
            </p:nvGrpSpPr>
            <p:grpSpPr>
              <a:xfrm>
                <a:off x="5534101" y="3470174"/>
                <a:ext cx="31397" cy="26906"/>
                <a:chOff x="5534101" y="3470174"/>
                <a:chExt cx="31397" cy="26906"/>
              </a:xfrm>
            </p:grpSpPr>
            <p:sp>
              <p:nvSpPr>
                <p:cNvPr id="8937" name="Google Shape;8937;p135"/>
                <p:cNvSpPr/>
                <p:nvPr/>
              </p:nvSpPr>
              <p:spPr>
                <a:xfrm>
                  <a:off x="5534101" y="3470174"/>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8" name="Google Shape;8938;p135"/>
                <p:cNvSpPr/>
                <p:nvPr/>
              </p:nvSpPr>
              <p:spPr>
                <a:xfrm>
                  <a:off x="5546945" y="3479848"/>
                  <a:ext cx="8950" cy="7582"/>
                </a:xfrm>
                <a:custGeom>
                  <a:avLst/>
                  <a:gdLst/>
                  <a:ahLst/>
                  <a:cxnLst/>
                  <a:rect l="l" t="t" r="r" b="b"/>
                  <a:pathLst>
                    <a:path w="1138" h="964" extrusionOk="0">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9" name="Google Shape;8939;p135"/>
              <p:cNvGrpSpPr/>
              <p:nvPr/>
            </p:nvGrpSpPr>
            <p:grpSpPr>
              <a:xfrm>
                <a:off x="5610879" y="3314486"/>
                <a:ext cx="31499" cy="26938"/>
                <a:chOff x="5610879" y="3314486"/>
                <a:chExt cx="31499" cy="26938"/>
              </a:xfrm>
            </p:grpSpPr>
            <p:sp>
              <p:nvSpPr>
                <p:cNvPr id="8940" name="Google Shape;8940;p135"/>
                <p:cNvSpPr/>
                <p:nvPr/>
              </p:nvSpPr>
              <p:spPr>
                <a:xfrm>
                  <a:off x="5610879" y="3314486"/>
                  <a:ext cx="31499" cy="26938"/>
                </a:xfrm>
                <a:custGeom>
                  <a:avLst/>
                  <a:gdLst/>
                  <a:ahLst/>
                  <a:cxnLst/>
                  <a:rect l="l" t="t" r="r" b="b"/>
                  <a:pathLst>
                    <a:path w="4005" h="3425" extrusionOk="0">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1" name="Google Shape;8941;p135"/>
                <p:cNvSpPr/>
                <p:nvPr/>
              </p:nvSpPr>
              <p:spPr>
                <a:xfrm>
                  <a:off x="5623817" y="3324192"/>
                  <a:ext cx="8950" cy="7590"/>
                </a:xfrm>
                <a:custGeom>
                  <a:avLst/>
                  <a:gdLst/>
                  <a:ahLst/>
                  <a:cxnLst/>
                  <a:rect l="l" t="t" r="r" b="b"/>
                  <a:pathLst>
                    <a:path w="1138" h="965" extrusionOk="0">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42" name="Google Shape;8942;p135"/>
              <p:cNvGrpSpPr/>
              <p:nvPr/>
            </p:nvGrpSpPr>
            <p:grpSpPr>
              <a:xfrm>
                <a:off x="4834525" y="3501382"/>
                <a:ext cx="31499" cy="26898"/>
                <a:chOff x="4834525" y="3501382"/>
                <a:chExt cx="31499" cy="26898"/>
              </a:xfrm>
            </p:grpSpPr>
            <p:sp>
              <p:nvSpPr>
                <p:cNvPr id="8943" name="Google Shape;8943;p135"/>
                <p:cNvSpPr/>
                <p:nvPr/>
              </p:nvSpPr>
              <p:spPr>
                <a:xfrm>
                  <a:off x="4834525" y="3501382"/>
                  <a:ext cx="31499" cy="26898"/>
                </a:xfrm>
                <a:custGeom>
                  <a:avLst/>
                  <a:gdLst/>
                  <a:ahLst/>
                  <a:cxnLst/>
                  <a:rect l="l" t="t" r="r" b="b"/>
                  <a:pathLst>
                    <a:path w="4005" h="3420" extrusionOk="0">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4" name="Google Shape;8944;p135"/>
                <p:cNvSpPr/>
                <p:nvPr/>
              </p:nvSpPr>
              <p:spPr>
                <a:xfrm>
                  <a:off x="4847463" y="3511056"/>
                  <a:ext cx="8950" cy="7605"/>
                </a:xfrm>
                <a:custGeom>
                  <a:avLst/>
                  <a:gdLst/>
                  <a:ahLst/>
                  <a:cxnLst/>
                  <a:rect l="l" t="t" r="r" b="b"/>
                  <a:pathLst>
                    <a:path w="1138" h="967" extrusionOk="0">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45" name="Google Shape;8945;p135"/>
              <p:cNvGrpSpPr/>
              <p:nvPr/>
            </p:nvGrpSpPr>
            <p:grpSpPr>
              <a:xfrm>
                <a:off x="4898460" y="3580158"/>
                <a:ext cx="31405" cy="26898"/>
                <a:chOff x="4898460" y="3580158"/>
                <a:chExt cx="31405" cy="26898"/>
              </a:xfrm>
            </p:grpSpPr>
            <p:sp>
              <p:nvSpPr>
                <p:cNvPr id="8946" name="Google Shape;8946;p135"/>
                <p:cNvSpPr/>
                <p:nvPr/>
              </p:nvSpPr>
              <p:spPr>
                <a:xfrm>
                  <a:off x="4898460" y="3580158"/>
                  <a:ext cx="31405" cy="26898"/>
                </a:xfrm>
                <a:custGeom>
                  <a:avLst/>
                  <a:gdLst/>
                  <a:ahLst/>
                  <a:cxnLst/>
                  <a:rect l="l" t="t" r="r" b="b"/>
                  <a:pathLst>
                    <a:path w="3993" h="3420" extrusionOk="0">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7" name="Google Shape;8947;p135"/>
                <p:cNvSpPr/>
                <p:nvPr/>
              </p:nvSpPr>
              <p:spPr>
                <a:xfrm>
                  <a:off x="4911303" y="3589832"/>
                  <a:ext cx="8950" cy="7605"/>
                </a:xfrm>
                <a:custGeom>
                  <a:avLst/>
                  <a:gdLst/>
                  <a:ahLst/>
                  <a:cxnLst/>
                  <a:rect l="l" t="t" r="r" b="b"/>
                  <a:pathLst>
                    <a:path w="1138" h="967" extrusionOk="0">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48" name="Google Shape;8948;p135"/>
              <p:cNvGrpSpPr/>
              <p:nvPr/>
            </p:nvGrpSpPr>
            <p:grpSpPr>
              <a:xfrm>
                <a:off x="4882667" y="3608032"/>
                <a:ext cx="31499" cy="27001"/>
                <a:chOff x="4882667" y="3608032"/>
                <a:chExt cx="31499" cy="27001"/>
              </a:xfrm>
            </p:grpSpPr>
            <p:sp>
              <p:nvSpPr>
                <p:cNvPr id="8949" name="Google Shape;8949;p135"/>
                <p:cNvSpPr/>
                <p:nvPr/>
              </p:nvSpPr>
              <p:spPr>
                <a:xfrm>
                  <a:off x="4882667" y="3608032"/>
                  <a:ext cx="31499" cy="27001"/>
                </a:xfrm>
                <a:custGeom>
                  <a:avLst/>
                  <a:gdLst/>
                  <a:ahLst/>
                  <a:cxnLst/>
                  <a:rect l="l" t="t" r="r" b="b"/>
                  <a:pathLst>
                    <a:path w="4005" h="3433" extrusionOk="0">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0" name="Google Shape;8950;p135"/>
                <p:cNvSpPr/>
                <p:nvPr/>
              </p:nvSpPr>
              <p:spPr>
                <a:xfrm>
                  <a:off x="4895605" y="3617706"/>
                  <a:ext cx="8950" cy="7653"/>
                </a:xfrm>
                <a:custGeom>
                  <a:avLst/>
                  <a:gdLst/>
                  <a:ahLst/>
                  <a:cxnLst/>
                  <a:rect l="l" t="t" r="r" b="b"/>
                  <a:pathLst>
                    <a:path w="1138" h="973" extrusionOk="0">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1" name="Google Shape;8951;p135"/>
              <p:cNvGrpSpPr/>
              <p:nvPr/>
            </p:nvGrpSpPr>
            <p:grpSpPr>
              <a:xfrm>
                <a:off x="4843373" y="3631407"/>
                <a:ext cx="16273" cy="16186"/>
                <a:chOff x="4843373" y="3631407"/>
                <a:chExt cx="16273" cy="16186"/>
              </a:xfrm>
            </p:grpSpPr>
            <p:sp>
              <p:nvSpPr>
                <p:cNvPr id="8952" name="Google Shape;8952;p135"/>
                <p:cNvSpPr/>
                <p:nvPr/>
              </p:nvSpPr>
              <p:spPr>
                <a:xfrm>
                  <a:off x="4843373" y="3631407"/>
                  <a:ext cx="16273" cy="16186"/>
                </a:xfrm>
                <a:custGeom>
                  <a:avLst/>
                  <a:gdLst/>
                  <a:ahLst/>
                  <a:cxnLst/>
                  <a:rect l="l" t="t" r="r" b="b"/>
                  <a:pathLst>
                    <a:path w="2069" h="2058" extrusionOk="0">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3" name="Google Shape;8953;p135"/>
                <p:cNvSpPr/>
                <p:nvPr/>
              </p:nvSpPr>
              <p:spPr>
                <a:xfrm>
                  <a:off x="4849178" y="3637211"/>
                  <a:ext cx="4672" cy="4577"/>
                </a:xfrm>
                <a:custGeom>
                  <a:avLst/>
                  <a:gdLst/>
                  <a:ahLst/>
                  <a:cxnLst/>
                  <a:rect l="l" t="t" r="r" b="b"/>
                  <a:pathLst>
                    <a:path w="594" h="582" extrusionOk="0">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4" name="Google Shape;8954;p135"/>
              <p:cNvGrpSpPr/>
              <p:nvPr/>
            </p:nvGrpSpPr>
            <p:grpSpPr>
              <a:xfrm>
                <a:off x="4727773" y="3591578"/>
                <a:ext cx="31499" cy="26898"/>
                <a:chOff x="4727773" y="3591578"/>
                <a:chExt cx="31499" cy="26898"/>
              </a:xfrm>
            </p:grpSpPr>
            <p:sp>
              <p:nvSpPr>
                <p:cNvPr id="8955" name="Google Shape;8955;p135"/>
                <p:cNvSpPr/>
                <p:nvPr/>
              </p:nvSpPr>
              <p:spPr>
                <a:xfrm>
                  <a:off x="4727773" y="3591578"/>
                  <a:ext cx="31499" cy="26898"/>
                </a:xfrm>
                <a:custGeom>
                  <a:avLst/>
                  <a:gdLst/>
                  <a:ahLst/>
                  <a:cxnLst/>
                  <a:rect l="l" t="t" r="r" b="b"/>
                  <a:pathLst>
                    <a:path w="4005" h="3420" extrusionOk="0">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6" name="Google Shape;8956;p135"/>
                <p:cNvSpPr/>
                <p:nvPr/>
              </p:nvSpPr>
              <p:spPr>
                <a:xfrm>
                  <a:off x="4740719" y="3601244"/>
                  <a:ext cx="8856" cy="7590"/>
                </a:xfrm>
                <a:custGeom>
                  <a:avLst/>
                  <a:gdLst/>
                  <a:ahLst/>
                  <a:cxnLst/>
                  <a:rect l="l" t="t" r="r" b="b"/>
                  <a:pathLst>
                    <a:path w="1126" h="965" extrusionOk="0">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57" name="Google Shape;8957;p135"/>
              <p:cNvSpPr/>
              <p:nvPr/>
            </p:nvSpPr>
            <p:spPr>
              <a:xfrm>
                <a:off x="4652041" y="3622590"/>
                <a:ext cx="31405" cy="26906"/>
              </a:xfrm>
              <a:custGeom>
                <a:avLst/>
                <a:gdLst/>
                <a:ahLst/>
                <a:cxnLst/>
                <a:rect l="l" t="t" r="r" b="b"/>
                <a:pathLst>
                  <a:path w="3993" h="3421" extrusionOk="0">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8" name="Google Shape;8958;p135"/>
              <p:cNvSpPr/>
              <p:nvPr/>
            </p:nvSpPr>
            <p:spPr>
              <a:xfrm>
                <a:off x="4666222" y="3632264"/>
                <a:ext cx="7613" cy="7621"/>
              </a:xfrm>
              <a:custGeom>
                <a:avLst/>
                <a:gdLst/>
                <a:ahLst/>
                <a:cxnLst/>
                <a:rect l="l" t="t" r="r" b="b"/>
                <a:pathLst>
                  <a:path w="968"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59" name="Google Shape;8959;p135"/>
              <p:cNvGrpSpPr/>
              <p:nvPr/>
            </p:nvGrpSpPr>
            <p:grpSpPr>
              <a:xfrm>
                <a:off x="4609421" y="3577398"/>
                <a:ext cx="31499" cy="27001"/>
                <a:chOff x="4609421" y="3577398"/>
                <a:chExt cx="31499" cy="27001"/>
              </a:xfrm>
            </p:grpSpPr>
            <p:sp>
              <p:nvSpPr>
                <p:cNvPr id="8960" name="Google Shape;8960;p135"/>
                <p:cNvSpPr/>
                <p:nvPr/>
              </p:nvSpPr>
              <p:spPr>
                <a:xfrm>
                  <a:off x="4609421" y="3577398"/>
                  <a:ext cx="31499" cy="27001"/>
                </a:xfrm>
                <a:custGeom>
                  <a:avLst/>
                  <a:gdLst/>
                  <a:ahLst/>
                  <a:cxnLst/>
                  <a:rect l="l" t="t" r="r" b="b"/>
                  <a:pathLst>
                    <a:path w="4005" h="3433" extrusionOk="0">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1" name="Google Shape;8961;p135"/>
                <p:cNvSpPr/>
                <p:nvPr/>
              </p:nvSpPr>
              <p:spPr>
                <a:xfrm>
                  <a:off x="4623594" y="3587072"/>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62" name="Google Shape;8962;p135"/>
              <p:cNvGrpSpPr/>
              <p:nvPr/>
            </p:nvGrpSpPr>
            <p:grpSpPr>
              <a:xfrm>
                <a:off x="4649289" y="3577398"/>
                <a:ext cx="31499" cy="27001"/>
                <a:chOff x="4649289" y="3577398"/>
                <a:chExt cx="31499" cy="27001"/>
              </a:xfrm>
            </p:grpSpPr>
            <p:sp>
              <p:nvSpPr>
                <p:cNvPr id="8963" name="Google Shape;8963;p135"/>
                <p:cNvSpPr/>
                <p:nvPr/>
              </p:nvSpPr>
              <p:spPr>
                <a:xfrm>
                  <a:off x="4649289" y="3577398"/>
                  <a:ext cx="31499" cy="27001"/>
                </a:xfrm>
                <a:custGeom>
                  <a:avLst/>
                  <a:gdLst/>
                  <a:ahLst/>
                  <a:cxnLst/>
                  <a:rect l="l" t="t" r="r" b="b"/>
                  <a:pathLst>
                    <a:path w="4005" h="3433" extrusionOk="0">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4" name="Google Shape;8964;p135"/>
                <p:cNvSpPr/>
                <p:nvPr/>
              </p:nvSpPr>
              <p:spPr>
                <a:xfrm>
                  <a:off x="4662227" y="3587072"/>
                  <a:ext cx="8856" cy="7676"/>
                </a:xfrm>
                <a:custGeom>
                  <a:avLst/>
                  <a:gdLst/>
                  <a:ahLst/>
                  <a:cxnLst/>
                  <a:rect l="l" t="t" r="r" b="b"/>
                  <a:pathLst>
                    <a:path w="1126" h="976" extrusionOk="0">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65" name="Google Shape;8965;p135"/>
              <p:cNvGrpSpPr/>
              <p:nvPr/>
            </p:nvGrpSpPr>
            <p:grpSpPr>
              <a:xfrm>
                <a:off x="4605614" y="3639523"/>
                <a:ext cx="31499" cy="26906"/>
                <a:chOff x="4605614" y="3639523"/>
                <a:chExt cx="31499" cy="26906"/>
              </a:xfrm>
            </p:grpSpPr>
            <p:sp>
              <p:nvSpPr>
                <p:cNvPr id="8966" name="Google Shape;8966;p135"/>
                <p:cNvSpPr/>
                <p:nvPr/>
              </p:nvSpPr>
              <p:spPr>
                <a:xfrm>
                  <a:off x="4605614" y="3639523"/>
                  <a:ext cx="31499" cy="26906"/>
                </a:xfrm>
                <a:custGeom>
                  <a:avLst/>
                  <a:gdLst/>
                  <a:ahLst/>
                  <a:cxnLst/>
                  <a:rect l="l" t="t" r="r" b="b"/>
                  <a:pathLst>
                    <a:path w="4005" h="3421" extrusionOk="0">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7" name="Google Shape;8967;p135"/>
                <p:cNvSpPr/>
                <p:nvPr/>
              </p:nvSpPr>
              <p:spPr>
                <a:xfrm>
                  <a:off x="4619795" y="3649197"/>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68" name="Google Shape;8968;p135"/>
              <p:cNvGrpSpPr/>
              <p:nvPr/>
            </p:nvGrpSpPr>
            <p:grpSpPr>
              <a:xfrm>
                <a:off x="4785149" y="3618846"/>
                <a:ext cx="26930" cy="26843"/>
                <a:chOff x="4785149" y="3618846"/>
                <a:chExt cx="26930" cy="26843"/>
              </a:xfrm>
            </p:grpSpPr>
            <p:sp>
              <p:nvSpPr>
                <p:cNvPr id="8969" name="Google Shape;8969;p135"/>
                <p:cNvSpPr/>
                <p:nvPr/>
              </p:nvSpPr>
              <p:spPr>
                <a:xfrm>
                  <a:off x="4785149" y="3618846"/>
                  <a:ext cx="26930" cy="26843"/>
                </a:xfrm>
                <a:custGeom>
                  <a:avLst/>
                  <a:gdLst/>
                  <a:ahLst/>
                  <a:cxnLst/>
                  <a:rect l="l" t="t" r="r" b="b"/>
                  <a:pathLst>
                    <a:path w="3424" h="3413" extrusionOk="0">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0" name="Google Shape;8970;p135"/>
                <p:cNvSpPr/>
                <p:nvPr/>
              </p:nvSpPr>
              <p:spPr>
                <a:xfrm>
                  <a:off x="4793611" y="3628457"/>
                  <a:ext cx="8856" cy="7590"/>
                </a:xfrm>
                <a:custGeom>
                  <a:avLst/>
                  <a:gdLst/>
                  <a:ahLst/>
                  <a:cxnLst/>
                  <a:rect l="l" t="t" r="r" b="b"/>
                  <a:pathLst>
                    <a:path w="1126" h="965" extrusionOk="0">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71" name="Google Shape;8971;p135"/>
              <p:cNvGrpSpPr/>
              <p:nvPr/>
            </p:nvGrpSpPr>
            <p:grpSpPr>
              <a:xfrm>
                <a:off x="4810167" y="3601567"/>
                <a:ext cx="31405" cy="26898"/>
                <a:chOff x="4810167" y="3601567"/>
                <a:chExt cx="31405" cy="26898"/>
              </a:xfrm>
            </p:grpSpPr>
            <p:sp>
              <p:nvSpPr>
                <p:cNvPr id="8972" name="Google Shape;8972;p135"/>
                <p:cNvSpPr/>
                <p:nvPr/>
              </p:nvSpPr>
              <p:spPr>
                <a:xfrm>
                  <a:off x="4810167" y="3601567"/>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3" name="Google Shape;8973;p135"/>
                <p:cNvSpPr/>
                <p:nvPr/>
              </p:nvSpPr>
              <p:spPr>
                <a:xfrm>
                  <a:off x="4824348" y="3611241"/>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74" name="Google Shape;8974;p135"/>
              <p:cNvGrpSpPr/>
              <p:nvPr/>
            </p:nvGrpSpPr>
            <p:grpSpPr>
              <a:xfrm>
                <a:off x="4831002" y="3373230"/>
                <a:ext cx="31405" cy="26898"/>
                <a:chOff x="4831002" y="3373230"/>
                <a:chExt cx="31405" cy="26898"/>
              </a:xfrm>
            </p:grpSpPr>
            <p:sp>
              <p:nvSpPr>
                <p:cNvPr id="8975" name="Google Shape;8975;p135"/>
                <p:cNvSpPr/>
                <p:nvPr/>
              </p:nvSpPr>
              <p:spPr>
                <a:xfrm>
                  <a:off x="4831002" y="3373230"/>
                  <a:ext cx="31405" cy="26898"/>
                </a:xfrm>
                <a:custGeom>
                  <a:avLst/>
                  <a:gdLst/>
                  <a:ahLst/>
                  <a:cxnLst/>
                  <a:rect l="l" t="t" r="r" b="b"/>
                  <a:pathLst>
                    <a:path w="3993" h="3420" extrusionOk="0">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6" name="Google Shape;8976;p135"/>
                <p:cNvSpPr/>
                <p:nvPr/>
              </p:nvSpPr>
              <p:spPr>
                <a:xfrm>
                  <a:off x="4845182" y="3382896"/>
                  <a:ext cx="7519" cy="7621"/>
                </a:xfrm>
                <a:custGeom>
                  <a:avLst/>
                  <a:gdLst/>
                  <a:ahLst/>
                  <a:cxnLst/>
                  <a:rect l="l" t="t" r="r" b="b"/>
                  <a:pathLst>
                    <a:path w="956" h="969" extrusionOk="0">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77" name="Google Shape;8977;p135"/>
              <p:cNvGrpSpPr/>
              <p:nvPr/>
            </p:nvGrpSpPr>
            <p:grpSpPr>
              <a:xfrm>
                <a:off x="4719311" y="3355054"/>
                <a:ext cx="31499" cy="27001"/>
                <a:chOff x="4719311" y="3355054"/>
                <a:chExt cx="31499" cy="27001"/>
              </a:xfrm>
            </p:grpSpPr>
            <p:sp>
              <p:nvSpPr>
                <p:cNvPr id="8978" name="Google Shape;8978;p135"/>
                <p:cNvSpPr/>
                <p:nvPr/>
              </p:nvSpPr>
              <p:spPr>
                <a:xfrm>
                  <a:off x="4719311" y="3355054"/>
                  <a:ext cx="31499" cy="27001"/>
                </a:xfrm>
                <a:custGeom>
                  <a:avLst/>
                  <a:gdLst/>
                  <a:ahLst/>
                  <a:cxnLst/>
                  <a:rect l="l" t="t" r="r" b="b"/>
                  <a:pathLst>
                    <a:path w="4005" h="3433" extrusionOk="0">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9" name="Google Shape;8979;p135"/>
                <p:cNvSpPr/>
                <p:nvPr/>
              </p:nvSpPr>
              <p:spPr>
                <a:xfrm>
                  <a:off x="4733578" y="3364822"/>
                  <a:ext cx="7527" cy="7527"/>
                </a:xfrm>
                <a:custGeom>
                  <a:avLst/>
                  <a:gdLst/>
                  <a:ahLst/>
                  <a:cxnLst/>
                  <a:rect l="l" t="t" r="r" b="b"/>
                  <a:pathLst>
                    <a:path w="957" h="957" extrusionOk="0">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80" name="Google Shape;8980;p135"/>
              <p:cNvGrpSpPr/>
              <p:nvPr/>
            </p:nvGrpSpPr>
            <p:grpSpPr>
              <a:xfrm>
                <a:off x="4798755" y="3450260"/>
                <a:ext cx="26930" cy="26930"/>
                <a:chOff x="4798755" y="3450260"/>
                <a:chExt cx="26930" cy="26930"/>
              </a:xfrm>
            </p:grpSpPr>
            <p:sp>
              <p:nvSpPr>
                <p:cNvPr id="8981" name="Google Shape;8981;p135"/>
                <p:cNvSpPr/>
                <p:nvPr/>
              </p:nvSpPr>
              <p:spPr>
                <a:xfrm>
                  <a:off x="4798755" y="3450260"/>
                  <a:ext cx="26930" cy="26930"/>
                </a:xfrm>
                <a:custGeom>
                  <a:avLst/>
                  <a:gdLst/>
                  <a:ahLst/>
                  <a:cxnLst/>
                  <a:rect l="l" t="t" r="r" b="b"/>
                  <a:pathLst>
                    <a:path w="3424" h="3424" extrusionOk="0">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2" name="Google Shape;8982;p135"/>
                <p:cNvSpPr/>
                <p:nvPr/>
              </p:nvSpPr>
              <p:spPr>
                <a:xfrm>
                  <a:off x="4807218" y="3459871"/>
                  <a:ext cx="8856" cy="7605"/>
                </a:xfrm>
                <a:custGeom>
                  <a:avLst/>
                  <a:gdLst/>
                  <a:ahLst/>
                  <a:cxnLst/>
                  <a:rect l="l" t="t" r="r" b="b"/>
                  <a:pathLst>
                    <a:path w="1126" h="967" extrusionOk="0">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83" name="Google Shape;8983;p135"/>
              <p:cNvGrpSpPr/>
              <p:nvPr/>
            </p:nvGrpSpPr>
            <p:grpSpPr>
              <a:xfrm>
                <a:off x="4645576" y="3467555"/>
                <a:ext cx="31405" cy="26953"/>
                <a:chOff x="4645576" y="3467555"/>
                <a:chExt cx="31405" cy="26953"/>
              </a:xfrm>
            </p:grpSpPr>
            <p:sp>
              <p:nvSpPr>
                <p:cNvPr id="8984" name="Google Shape;8984;p135"/>
                <p:cNvSpPr/>
                <p:nvPr/>
              </p:nvSpPr>
              <p:spPr>
                <a:xfrm>
                  <a:off x="4645576" y="3467555"/>
                  <a:ext cx="31405" cy="26953"/>
                </a:xfrm>
                <a:custGeom>
                  <a:avLst/>
                  <a:gdLst/>
                  <a:ahLst/>
                  <a:cxnLst/>
                  <a:rect l="l" t="t" r="r" b="b"/>
                  <a:pathLst>
                    <a:path w="3993" h="3427" extrusionOk="0">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5" name="Google Shape;8985;p135"/>
                <p:cNvSpPr/>
                <p:nvPr/>
              </p:nvSpPr>
              <p:spPr>
                <a:xfrm>
                  <a:off x="4659749" y="3477182"/>
                  <a:ext cx="7527" cy="7621"/>
                </a:xfrm>
                <a:custGeom>
                  <a:avLst/>
                  <a:gdLst/>
                  <a:ahLst/>
                  <a:cxnLst/>
                  <a:rect l="l" t="t" r="r" b="b"/>
                  <a:pathLst>
                    <a:path w="957" h="969" extrusionOk="0">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86" name="Google Shape;8986;p135"/>
              <p:cNvGrpSpPr/>
              <p:nvPr/>
            </p:nvGrpSpPr>
            <p:grpSpPr>
              <a:xfrm>
                <a:off x="4687631" y="3583965"/>
                <a:ext cx="31499" cy="26898"/>
                <a:chOff x="4687631" y="3583965"/>
                <a:chExt cx="31499" cy="26898"/>
              </a:xfrm>
            </p:grpSpPr>
            <p:sp>
              <p:nvSpPr>
                <p:cNvPr id="8987" name="Google Shape;8987;p135"/>
                <p:cNvSpPr/>
                <p:nvPr/>
              </p:nvSpPr>
              <p:spPr>
                <a:xfrm>
                  <a:off x="4687631" y="3583965"/>
                  <a:ext cx="31499" cy="26898"/>
                </a:xfrm>
                <a:custGeom>
                  <a:avLst/>
                  <a:gdLst/>
                  <a:ahLst/>
                  <a:cxnLst/>
                  <a:rect l="l" t="t" r="r" b="b"/>
                  <a:pathLst>
                    <a:path w="4005" h="3420" extrusionOk="0">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8" name="Google Shape;8988;p135"/>
                <p:cNvSpPr/>
                <p:nvPr/>
              </p:nvSpPr>
              <p:spPr>
                <a:xfrm>
                  <a:off x="4700568" y="3593639"/>
                  <a:ext cx="8950" cy="7582"/>
                </a:xfrm>
                <a:custGeom>
                  <a:avLst/>
                  <a:gdLst/>
                  <a:ahLst/>
                  <a:cxnLst/>
                  <a:rect l="l" t="t" r="r" b="b"/>
                  <a:pathLst>
                    <a:path w="1138" h="964" extrusionOk="0">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89" name="Google Shape;8989;p135"/>
              <p:cNvGrpSpPr/>
              <p:nvPr/>
            </p:nvGrpSpPr>
            <p:grpSpPr>
              <a:xfrm>
                <a:off x="4719311" y="3471314"/>
                <a:ext cx="31499" cy="27001"/>
                <a:chOff x="4719311" y="3471314"/>
                <a:chExt cx="31499" cy="27001"/>
              </a:xfrm>
            </p:grpSpPr>
            <p:sp>
              <p:nvSpPr>
                <p:cNvPr id="8990" name="Google Shape;8990;p135"/>
                <p:cNvSpPr/>
                <p:nvPr/>
              </p:nvSpPr>
              <p:spPr>
                <a:xfrm>
                  <a:off x="4719311" y="3471314"/>
                  <a:ext cx="31499" cy="27001"/>
                </a:xfrm>
                <a:custGeom>
                  <a:avLst/>
                  <a:gdLst/>
                  <a:ahLst/>
                  <a:cxnLst/>
                  <a:rect l="l" t="t" r="r" b="b"/>
                  <a:pathLst>
                    <a:path w="4005" h="3433" extrusionOk="0">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1" name="Google Shape;8991;p135"/>
                <p:cNvSpPr/>
                <p:nvPr/>
              </p:nvSpPr>
              <p:spPr>
                <a:xfrm>
                  <a:off x="4732249"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92" name="Google Shape;8992;p135"/>
              <p:cNvGrpSpPr/>
              <p:nvPr/>
            </p:nvGrpSpPr>
            <p:grpSpPr>
              <a:xfrm>
                <a:off x="4719311" y="3434404"/>
                <a:ext cx="31499" cy="26898"/>
                <a:chOff x="4719311" y="3434404"/>
                <a:chExt cx="31499" cy="26898"/>
              </a:xfrm>
            </p:grpSpPr>
            <p:sp>
              <p:nvSpPr>
                <p:cNvPr id="8993" name="Google Shape;8993;p135"/>
                <p:cNvSpPr/>
                <p:nvPr/>
              </p:nvSpPr>
              <p:spPr>
                <a:xfrm>
                  <a:off x="4719311" y="343440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4" name="Google Shape;8994;p135"/>
                <p:cNvSpPr/>
                <p:nvPr/>
              </p:nvSpPr>
              <p:spPr>
                <a:xfrm>
                  <a:off x="4732249" y="3444078"/>
                  <a:ext cx="8856" cy="7582"/>
                </a:xfrm>
                <a:custGeom>
                  <a:avLst/>
                  <a:gdLst/>
                  <a:ahLst/>
                  <a:cxnLst/>
                  <a:rect l="l" t="t" r="r" b="b"/>
                  <a:pathLst>
                    <a:path w="1126" h="964" extrusionOk="0">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95" name="Google Shape;8995;p135"/>
              <p:cNvGrpSpPr/>
              <p:nvPr/>
            </p:nvGrpSpPr>
            <p:grpSpPr>
              <a:xfrm>
                <a:off x="4768876" y="3401772"/>
                <a:ext cx="31499" cy="26898"/>
                <a:chOff x="4768876" y="3401772"/>
                <a:chExt cx="31499" cy="26898"/>
              </a:xfrm>
            </p:grpSpPr>
            <p:sp>
              <p:nvSpPr>
                <p:cNvPr id="8996" name="Google Shape;8996;p135"/>
                <p:cNvSpPr/>
                <p:nvPr/>
              </p:nvSpPr>
              <p:spPr>
                <a:xfrm>
                  <a:off x="4768876" y="3401772"/>
                  <a:ext cx="31499" cy="26898"/>
                </a:xfrm>
                <a:custGeom>
                  <a:avLst/>
                  <a:gdLst/>
                  <a:ahLst/>
                  <a:cxnLst/>
                  <a:rect l="l" t="t" r="r" b="b"/>
                  <a:pathLst>
                    <a:path w="4005" h="3420" extrusionOk="0">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7" name="Google Shape;8997;p135"/>
                <p:cNvSpPr/>
                <p:nvPr/>
              </p:nvSpPr>
              <p:spPr>
                <a:xfrm>
                  <a:off x="4783057" y="3411438"/>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98" name="Google Shape;8998;p135"/>
              <p:cNvGrpSpPr/>
              <p:nvPr/>
            </p:nvGrpSpPr>
            <p:grpSpPr>
              <a:xfrm>
                <a:off x="4762214" y="3471377"/>
                <a:ext cx="26938" cy="26938"/>
                <a:chOff x="4762214" y="3471377"/>
                <a:chExt cx="26938" cy="26938"/>
              </a:xfrm>
            </p:grpSpPr>
            <p:sp>
              <p:nvSpPr>
                <p:cNvPr id="8999" name="Google Shape;8999;p135"/>
                <p:cNvSpPr/>
                <p:nvPr/>
              </p:nvSpPr>
              <p:spPr>
                <a:xfrm>
                  <a:off x="4762214" y="3471377"/>
                  <a:ext cx="26938" cy="26938"/>
                </a:xfrm>
                <a:custGeom>
                  <a:avLst/>
                  <a:gdLst/>
                  <a:ahLst/>
                  <a:cxnLst/>
                  <a:rect l="l" t="t" r="r" b="b"/>
                  <a:pathLst>
                    <a:path w="3425" h="3425" extrusionOk="0">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0" name="Google Shape;9000;p135"/>
                <p:cNvSpPr/>
                <p:nvPr/>
              </p:nvSpPr>
              <p:spPr>
                <a:xfrm>
                  <a:off x="4770591"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01" name="Google Shape;9001;p135"/>
              <p:cNvGrpSpPr/>
              <p:nvPr/>
            </p:nvGrpSpPr>
            <p:grpSpPr>
              <a:xfrm>
                <a:off x="4790473" y="3344782"/>
                <a:ext cx="31405" cy="26898"/>
                <a:chOff x="4790473" y="3344782"/>
                <a:chExt cx="31405" cy="26898"/>
              </a:xfrm>
            </p:grpSpPr>
            <p:sp>
              <p:nvSpPr>
                <p:cNvPr id="9002" name="Google Shape;9002;p135"/>
                <p:cNvSpPr/>
                <p:nvPr/>
              </p:nvSpPr>
              <p:spPr>
                <a:xfrm>
                  <a:off x="4790473" y="3344782"/>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3" name="Google Shape;9003;p135"/>
                <p:cNvSpPr/>
                <p:nvPr/>
              </p:nvSpPr>
              <p:spPr>
                <a:xfrm>
                  <a:off x="4804654" y="3354456"/>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04" name="Google Shape;9004;p135"/>
              <p:cNvGrpSpPr/>
              <p:nvPr/>
            </p:nvGrpSpPr>
            <p:grpSpPr>
              <a:xfrm>
                <a:off x="4823774" y="3950733"/>
                <a:ext cx="37398" cy="32034"/>
                <a:chOff x="4823774" y="3950733"/>
                <a:chExt cx="37398" cy="32034"/>
              </a:xfrm>
            </p:grpSpPr>
            <p:sp>
              <p:nvSpPr>
                <p:cNvPr id="9005" name="Google Shape;9005;p135"/>
                <p:cNvSpPr/>
                <p:nvPr/>
              </p:nvSpPr>
              <p:spPr>
                <a:xfrm>
                  <a:off x="4823774" y="3950733"/>
                  <a:ext cx="37398" cy="32034"/>
                </a:xfrm>
                <a:custGeom>
                  <a:avLst/>
                  <a:gdLst/>
                  <a:ahLst/>
                  <a:cxnLst/>
                  <a:rect l="l" t="t" r="r" b="b"/>
                  <a:pathLst>
                    <a:path w="4755" h="4073" extrusionOk="0">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6" name="Google Shape;9006;p135"/>
                <p:cNvSpPr/>
                <p:nvPr/>
              </p:nvSpPr>
              <p:spPr>
                <a:xfrm>
                  <a:off x="4836617" y="3960407"/>
                  <a:ext cx="14849" cy="12718"/>
                </a:xfrm>
                <a:custGeom>
                  <a:avLst/>
                  <a:gdLst/>
                  <a:ahLst/>
                  <a:cxnLst/>
                  <a:rect l="l" t="t" r="r" b="b"/>
                  <a:pathLst>
                    <a:path w="1888" h="1617" extrusionOk="0">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07" name="Google Shape;9007;p135"/>
              <p:cNvGrpSpPr/>
              <p:nvPr/>
            </p:nvGrpSpPr>
            <p:grpSpPr>
              <a:xfrm>
                <a:off x="4823396" y="4110566"/>
                <a:ext cx="31405" cy="26906"/>
                <a:chOff x="4823396" y="4110566"/>
                <a:chExt cx="31405" cy="26906"/>
              </a:xfrm>
            </p:grpSpPr>
            <p:sp>
              <p:nvSpPr>
                <p:cNvPr id="9008" name="Google Shape;9008;p135"/>
                <p:cNvSpPr/>
                <p:nvPr/>
              </p:nvSpPr>
              <p:spPr>
                <a:xfrm>
                  <a:off x="4823396" y="4110566"/>
                  <a:ext cx="31405" cy="26906"/>
                </a:xfrm>
                <a:custGeom>
                  <a:avLst/>
                  <a:gdLst/>
                  <a:ahLst/>
                  <a:cxnLst/>
                  <a:rect l="l" t="t" r="r" b="b"/>
                  <a:pathLst>
                    <a:path w="3993" h="3421" extrusionOk="0">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9" name="Google Shape;9009;p135"/>
                <p:cNvSpPr/>
                <p:nvPr/>
              </p:nvSpPr>
              <p:spPr>
                <a:xfrm>
                  <a:off x="4836240" y="4120145"/>
                  <a:ext cx="8950" cy="7684"/>
                </a:xfrm>
                <a:custGeom>
                  <a:avLst/>
                  <a:gdLst/>
                  <a:ahLst/>
                  <a:cxnLst/>
                  <a:rect l="l" t="t" r="r" b="b"/>
                  <a:pathLst>
                    <a:path w="1138" h="977" extrusionOk="0">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10" name="Google Shape;9010;p135"/>
              <p:cNvGrpSpPr/>
              <p:nvPr/>
            </p:nvGrpSpPr>
            <p:grpSpPr>
              <a:xfrm>
                <a:off x="4838332" y="3821150"/>
                <a:ext cx="31499" cy="26898"/>
                <a:chOff x="4838332" y="3821150"/>
                <a:chExt cx="31499" cy="26898"/>
              </a:xfrm>
            </p:grpSpPr>
            <p:sp>
              <p:nvSpPr>
                <p:cNvPr id="9011" name="Google Shape;9011;p135"/>
                <p:cNvSpPr/>
                <p:nvPr/>
              </p:nvSpPr>
              <p:spPr>
                <a:xfrm>
                  <a:off x="4838332" y="3821150"/>
                  <a:ext cx="31499" cy="26898"/>
                </a:xfrm>
                <a:custGeom>
                  <a:avLst/>
                  <a:gdLst/>
                  <a:ahLst/>
                  <a:cxnLst/>
                  <a:rect l="l" t="t" r="r" b="b"/>
                  <a:pathLst>
                    <a:path w="4005" h="3420" extrusionOk="0">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2" name="Google Shape;9012;p135"/>
                <p:cNvSpPr/>
                <p:nvPr/>
              </p:nvSpPr>
              <p:spPr>
                <a:xfrm>
                  <a:off x="4851270" y="3830824"/>
                  <a:ext cx="8950" cy="7582"/>
                </a:xfrm>
                <a:custGeom>
                  <a:avLst/>
                  <a:gdLst/>
                  <a:ahLst/>
                  <a:cxnLst/>
                  <a:rect l="l" t="t" r="r" b="b"/>
                  <a:pathLst>
                    <a:path w="1138" h="964" extrusionOk="0">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13" name="Google Shape;9013;p135"/>
              <p:cNvGrpSpPr/>
              <p:nvPr/>
            </p:nvGrpSpPr>
            <p:grpSpPr>
              <a:xfrm>
                <a:off x="4661275" y="3815007"/>
                <a:ext cx="36824" cy="31523"/>
                <a:chOff x="4661275" y="3815007"/>
                <a:chExt cx="36824" cy="31523"/>
              </a:xfrm>
            </p:grpSpPr>
            <p:sp>
              <p:nvSpPr>
                <p:cNvPr id="9014" name="Google Shape;9014;p135"/>
                <p:cNvSpPr/>
                <p:nvPr/>
              </p:nvSpPr>
              <p:spPr>
                <a:xfrm>
                  <a:off x="4661275" y="3815007"/>
                  <a:ext cx="36824" cy="31523"/>
                </a:xfrm>
                <a:custGeom>
                  <a:avLst/>
                  <a:gdLst/>
                  <a:ahLst/>
                  <a:cxnLst/>
                  <a:rect l="l" t="t" r="r" b="b"/>
                  <a:pathLst>
                    <a:path w="4682" h="4008" extrusionOk="0">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5" name="Google Shape;9015;p135"/>
                <p:cNvSpPr/>
                <p:nvPr/>
              </p:nvSpPr>
              <p:spPr>
                <a:xfrm>
                  <a:off x="4676211" y="3824736"/>
                  <a:ext cx="12183" cy="12183"/>
                </a:xfrm>
                <a:custGeom>
                  <a:avLst/>
                  <a:gdLst/>
                  <a:ahLst/>
                  <a:cxnLst/>
                  <a:rect l="l" t="t" r="r" b="b"/>
                  <a:pathLst>
                    <a:path w="1549" h="1549" extrusionOk="0">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16" name="Google Shape;9016;p135"/>
              <p:cNvGrpSpPr/>
              <p:nvPr/>
            </p:nvGrpSpPr>
            <p:grpSpPr>
              <a:xfrm>
                <a:off x="4558998" y="3851037"/>
                <a:ext cx="33591" cy="28699"/>
                <a:chOff x="4558998" y="3851037"/>
                <a:chExt cx="33591" cy="28699"/>
              </a:xfrm>
            </p:grpSpPr>
            <p:sp>
              <p:nvSpPr>
                <p:cNvPr id="9017" name="Google Shape;9017;p135"/>
                <p:cNvSpPr/>
                <p:nvPr/>
              </p:nvSpPr>
              <p:spPr>
                <a:xfrm>
                  <a:off x="4558998" y="3851037"/>
                  <a:ext cx="33591" cy="28699"/>
                </a:xfrm>
                <a:custGeom>
                  <a:avLst/>
                  <a:gdLst/>
                  <a:ahLst/>
                  <a:cxnLst/>
                  <a:rect l="l" t="t" r="r" b="b"/>
                  <a:pathLst>
                    <a:path w="4271" h="3649" extrusionOk="0">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8" name="Google Shape;9018;p135"/>
                <p:cNvSpPr/>
                <p:nvPr/>
              </p:nvSpPr>
              <p:spPr>
                <a:xfrm>
                  <a:off x="4573557" y="3860695"/>
                  <a:ext cx="9328" cy="9430"/>
                </a:xfrm>
                <a:custGeom>
                  <a:avLst/>
                  <a:gdLst/>
                  <a:ahLst/>
                  <a:cxnLst/>
                  <a:rect l="l" t="t" r="r" b="b"/>
                  <a:pathLst>
                    <a:path w="1186" h="1199" extrusionOk="0">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19" name="Google Shape;9019;p135"/>
              <p:cNvGrpSpPr/>
              <p:nvPr/>
            </p:nvGrpSpPr>
            <p:grpSpPr>
              <a:xfrm>
                <a:off x="4696762" y="3638587"/>
                <a:ext cx="33591" cy="28794"/>
                <a:chOff x="4696762" y="3638587"/>
                <a:chExt cx="33591" cy="28794"/>
              </a:xfrm>
            </p:grpSpPr>
            <p:sp>
              <p:nvSpPr>
                <p:cNvPr id="9020" name="Google Shape;9020;p135"/>
                <p:cNvSpPr/>
                <p:nvPr/>
              </p:nvSpPr>
              <p:spPr>
                <a:xfrm>
                  <a:off x="4696762" y="3638587"/>
                  <a:ext cx="33591" cy="28794"/>
                </a:xfrm>
                <a:custGeom>
                  <a:avLst/>
                  <a:gdLst/>
                  <a:ahLst/>
                  <a:cxnLst/>
                  <a:rect l="l" t="t" r="r" b="b"/>
                  <a:pathLst>
                    <a:path w="4271" h="3661" extrusionOk="0">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1" name="Google Shape;9021;p135"/>
                <p:cNvSpPr/>
                <p:nvPr/>
              </p:nvSpPr>
              <p:spPr>
                <a:xfrm>
                  <a:off x="4711320" y="3648245"/>
                  <a:ext cx="9328" cy="9430"/>
                </a:xfrm>
                <a:custGeom>
                  <a:avLst/>
                  <a:gdLst/>
                  <a:ahLst/>
                  <a:cxnLst/>
                  <a:rect l="l" t="t" r="r" b="b"/>
                  <a:pathLst>
                    <a:path w="1186" h="1199" extrusionOk="0">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2" name="Google Shape;9022;p135"/>
              <p:cNvGrpSpPr/>
              <p:nvPr/>
            </p:nvGrpSpPr>
            <p:grpSpPr>
              <a:xfrm>
                <a:off x="4929479" y="3939140"/>
                <a:ext cx="33497" cy="28692"/>
                <a:chOff x="4929479" y="3939140"/>
                <a:chExt cx="33497" cy="28692"/>
              </a:xfrm>
            </p:grpSpPr>
            <p:sp>
              <p:nvSpPr>
                <p:cNvPr id="9023" name="Google Shape;9023;p135"/>
                <p:cNvSpPr/>
                <p:nvPr/>
              </p:nvSpPr>
              <p:spPr>
                <a:xfrm>
                  <a:off x="4929479" y="3939140"/>
                  <a:ext cx="33497" cy="28692"/>
                </a:xfrm>
                <a:custGeom>
                  <a:avLst/>
                  <a:gdLst/>
                  <a:ahLst/>
                  <a:cxnLst/>
                  <a:rect l="l" t="t" r="r" b="b"/>
                  <a:pathLst>
                    <a:path w="4259" h="3648" extrusionOk="0">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4" name="Google Shape;9024;p135"/>
                <p:cNvSpPr/>
                <p:nvPr/>
              </p:nvSpPr>
              <p:spPr>
                <a:xfrm>
                  <a:off x="4943935" y="3948893"/>
                  <a:ext cx="9430" cy="9328"/>
                </a:xfrm>
                <a:custGeom>
                  <a:avLst/>
                  <a:gdLst/>
                  <a:ahLst/>
                  <a:cxnLst/>
                  <a:rect l="l" t="t" r="r" b="b"/>
                  <a:pathLst>
                    <a:path w="1199" h="1186" extrusionOk="0">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5" name="Google Shape;9025;p135"/>
              <p:cNvGrpSpPr/>
              <p:nvPr/>
            </p:nvGrpSpPr>
            <p:grpSpPr>
              <a:xfrm>
                <a:off x="4907119" y="3986039"/>
                <a:ext cx="33497" cy="28699"/>
                <a:chOff x="4907119" y="3986039"/>
                <a:chExt cx="33497" cy="28699"/>
              </a:xfrm>
            </p:grpSpPr>
            <p:sp>
              <p:nvSpPr>
                <p:cNvPr id="9026" name="Google Shape;9026;p135"/>
                <p:cNvSpPr/>
                <p:nvPr/>
              </p:nvSpPr>
              <p:spPr>
                <a:xfrm>
                  <a:off x="4907119" y="3986039"/>
                  <a:ext cx="33497" cy="28699"/>
                </a:xfrm>
                <a:custGeom>
                  <a:avLst/>
                  <a:gdLst/>
                  <a:ahLst/>
                  <a:cxnLst/>
                  <a:rect l="l" t="t" r="r" b="b"/>
                  <a:pathLst>
                    <a:path w="4259" h="3649" extrusionOk="0">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7" name="Google Shape;9027;p135"/>
                <p:cNvSpPr/>
                <p:nvPr/>
              </p:nvSpPr>
              <p:spPr>
                <a:xfrm>
                  <a:off x="4921583" y="3995705"/>
                  <a:ext cx="9422" cy="9328"/>
                </a:xfrm>
                <a:custGeom>
                  <a:avLst/>
                  <a:gdLst/>
                  <a:ahLst/>
                  <a:cxnLst/>
                  <a:rect l="l" t="t" r="r" b="b"/>
                  <a:pathLst>
                    <a:path w="1198" h="1186" extrusionOk="0">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8" name="Google Shape;9028;p135"/>
              <p:cNvGrpSpPr/>
              <p:nvPr/>
            </p:nvGrpSpPr>
            <p:grpSpPr>
              <a:xfrm>
                <a:off x="4911783" y="4048102"/>
                <a:ext cx="33591" cy="28762"/>
                <a:chOff x="4911783" y="4048102"/>
                <a:chExt cx="33591" cy="28762"/>
              </a:xfrm>
            </p:grpSpPr>
            <p:sp>
              <p:nvSpPr>
                <p:cNvPr id="9029" name="Google Shape;9029;p135"/>
                <p:cNvSpPr/>
                <p:nvPr/>
              </p:nvSpPr>
              <p:spPr>
                <a:xfrm>
                  <a:off x="4911783" y="4048102"/>
                  <a:ext cx="33591" cy="28762"/>
                </a:xfrm>
                <a:custGeom>
                  <a:avLst/>
                  <a:gdLst/>
                  <a:ahLst/>
                  <a:cxnLst/>
                  <a:rect l="l" t="t" r="r" b="b"/>
                  <a:pathLst>
                    <a:path w="4271" h="3657" extrusionOk="0">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0" name="Google Shape;9030;p135"/>
                <p:cNvSpPr/>
                <p:nvPr/>
              </p:nvSpPr>
              <p:spPr>
                <a:xfrm>
                  <a:off x="4926333" y="4057831"/>
                  <a:ext cx="9336" cy="9328"/>
                </a:xfrm>
                <a:custGeom>
                  <a:avLst/>
                  <a:gdLst/>
                  <a:ahLst/>
                  <a:cxnLst/>
                  <a:rect l="l" t="t" r="r" b="b"/>
                  <a:pathLst>
                    <a:path w="1187" h="1186" extrusionOk="0">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31" name="Google Shape;9031;p135"/>
              <p:cNvSpPr/>
              <p:nvPr/>
            </p:nvSpPr>
            <p:spPr>
              <a:xfrm>
                <a:off x="4713506" y="3934476"/>
                <a:ext cx="33497" cy="28692"/>
              </a:xfrm>
              <a:custGeom>
                <a:avLst/>
                <a:gdLst/>
                <a:ahLst/>
                <a:cxnLst/>
                <a:rect l="l" t="t" r="r" b="b"/>
                <a:pathLst>
                  <a:path w="4259" h="3648" extrusionOk="0">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2" name="Google Shape;9032;p135"/>
              <p:cNvSpPr/>
              <p:nvPr/>
            </p:nvSpPr>
            <p:spPr>
              <a:xfrm>
                <a:off x="4727970" y="3944135"/>
                <a:ext cx="9328" cy="9430"/>
              </a:xfrm>
              <a:custGeom>
                <a:avLst/>
                <a:gdLst/>
                <a:ahLst/>
                <a:cxnLst/>
                <a:rect l="l" t="t" r="r" b="b"/>
                <a:pathLst>
                  <a:path w="1186" h="1199" extrusionOk="0">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33" name="Google Shape;9033;p135"/>
              <p:cNvGrpSpPr/>
              <p:nvPr/>
            </p:nvGrpSpPr>
            <p:grpSpPr>
              <a:xfrm>
                <a:off x="4762623" y="3837847"/>
                <a:ext cx="42416" cy="36273"/>
                <a:chOff x="4762623" y="3837847"/>
                <a:chExt cx="42416" cy="36273"/>
              </a:xfrm>
            </p:grpSpPr>
            <p:sp>
              <p:nvSpPr>
                <p:cNvPr id="9034" name="Google Shape;9034;p135"/>
                <p:cNvSpPr/>
                <p:nvPr/>
              </p:nvSpPr>
              <p:spPr>
                <a:xfrm>
                  <a:off x="4762623" y="3837847"/>
                  <a:ext cx="42416" cy="36273"/>
                </a:xfrm>
                <a:custGeom>
                  <a:avLst/>
                  <a:gdLst/>
                  <a:ahLst/>
                  <a:cxnLst/>
                  <a:rect l="l" t="t" r="r" b="b"/>
                  <a:pathLst>
                    <a:path w="5393" h="4612" extrusionOk="0">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5" name="Google Shape;9035;p135"/>
                <p:cNvSpPr/>
                <p:nvPr/>
              </p:nvSpPr>
              <p:spPr>
                <a:xfrm>
                  <a:off x="4775538" y="3847568"/>
                  <a:ext cx="19796" cy="16957"/>
                </a:xfrm>
                <a:custGeom>
                  <a:avLst/>
                  <a:gdLst/>
                  <a:ahLst/>
                  <a:cxnLst/>
                  <a:rect l="l" t="t" r="r" b="b"/>
                  <a:pathLst>
                    <a:path w="2517" h="2156" extrusionOk="0">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36" name="Google Shape;9036;p135"/>
              <p:cNvGrpSpPr/>
              <p:nvPr/>
            </p:nvGrpSpPr>
            <p:grpSpPr>
              <a:xfrm>
                <a:off x="4746044" y="4104966"/>
                <a:ext cx="33497" cy="28699"/>
                <a:chOff x="4746044" y="4104966"/>
                <a:chExt cx="33497" cy="28699"/>
              </a:xfrm>
            </p:grpSpPr>
            <p:sp>
              <p:nvSpPr>
                <p:cNvPr id="9037" name="Google Shape;9037;p135"/>
                <p:cNvSpPr/>
                <p:nvPr/>
              </p:nvSpPr>
              <p:spPr>
                <a:xfrm>
                  <a:off x="4746044" y="4104966"/>
                  <a:ext cx="33497" cy="28699"/>
                </a:xfrm>
                <a:custGeom>
                  <a:avLst/>
                  <a:gdLst/>
                  <a:ahLst/>
                  <a:cxnLst/>
                  <a:rect l="l" t="t" r="r" b="b"/>
                  <a:pathLst>
                    <a:path w="4259" h="3649" extrusionOk="0">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8" name="Google Shape;9038;p135"/>
                <p:cNvSpPr/>
                <p:nvPr/>
              </p:nvSpPr>
              <p:spPr>
                <a:xfrm>
                  <a:off x="4758887" y="4114632"/>
                  <a:ext cx="11042" cy="9375"/>
                </a:xfrm>
                <a:custGeom>
                  <a:avLst/>
                  <a:gdLst/>
                  <a:ahLst/>
                  <a:cxnLst/>
                  <a:rect l="l" t="t" r="r" b="b"/>
                  <a:pathLst>
                    <a:path w="1404" h="1192" extrusionOk="0">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39" name="Google Shape;9039;p135"/>
              <p:cNvGrpSpPr/>
              <p:nvPr/>
            </p:nvGrpSpPr>
            <p:grpSpPr>
              <a:xfrm>
                <a:off x="4859646" y="4162554"/>
                <a:ext cx="33591" cy="28762"/>
                <a:chOff x="4859646" y="4162554"/>
                <a:chExt cx="33591" cy="28762"/>
              </a:xfrm>
            </p:grpSpPr>
            <p:sp>
              <p:nvSpPr>
                <p:cNvPr id="9040" name="Google Shape;9040;p135"/>
                <p:cNvSpPr/>
                <p:nvPr/>
              </p:nvSpPr>
              <p:spPr>
                <a:xfrm>
                  <a:off x="4859646" y="4162554"/>
                  <a:ext cx="33591" cy="28762"/>
                </a:xfrm>
                <a:custGeom>
                  <a:avLst/>
                  <a:gdLst/>
                  <a:ahLst/>
                  <a:cxnLst/>
                  <a:rect l="l" t="t" r="r" b="b"/>
                  <a:pathLst>
                    <a:path w="4271" h="3657" extrusionOk="0">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1" name="Google Shape;9041;p135"/>
                <p:cNvSpPr/>
                <p:nvPr/>
              </p:nvSpPr>
              <p:spPr>
                <a:xfrm>
                  <a:off x="4874196" y="4172283"/>
                  <a:ext cx="9336" cy="9336"/>
                </a:xfrm>
                <a:custGeom>
                  <a:avLst/>
                  <a:gdLst/>
                  <a:ahLst/>
                  <a:cxnLst/>
                  <a:rect l="l" t="t" r="r" b="b"/>
                  <a:pathLst>
                    <a:path w="1187" h="1187" extrusionOk="0">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042" name="Google Shape;9042;p135"/>
            <p:cNvGrpSpPr/>
            <p:nvPr/>
          </p:nvGrpSpPr>
          <p:grpSpPr>
            <a:xfrm>
              <a:off x="3597785" y="3274438"/>
              <a:ext cx="855610" cy="1122100"/>
              <a:chOff x="3597785" y="3274438"/>
              <a:chExt cx="855610" cy="1122100"/>
            </a:xfrm>
          </p:grpSpPr>
          <p:grpSp>
            <p:nvGrpSpPr>
              <p:cNvPr id="9043" name="Google Shape;9043;p135"/>
              <p:cNvGrpSpPr/>
              <p:nvPr/>
            </p:nvGrpSpPr>
            <p:grpSpPr>
              <a:xfrm>
                <a:off x="3617857" y="3284717"/>
                <a:ext cx="826785" cy="1099165"/>
                <a:chOff x="3617857" y="3284717"/>
                <a:chExt cx="826785" cy="1099165"/>
              </a:xfrm>
            </p:grpSpPr>
            <p:sp>
              <p:nvSpPr>
                <p:cNvPr id="9044" name="Google Shape;9044;p135"/>
                <p:cNvSpPr/>
                <p:nvPr/>
              </p:nvSpPr>
              <p:spPr>
                <a:xfrm>
                  <a:off x="4155028" y="3869354"/>
                  <a:ext cx="289613" cy="514528"/>
                </a:xfrm>
                <a:custGeom>
                  <a:avLst/>
                  <a:gdLst/>
                  <a:ahLst/>
                  <a:cxnLst/>
                  <a:rect l="l" t="t" r="r" b="b"/>
                  <a:pathLst>
                    <a:path w="36823" h="65420" fill="none" extrusionOk="0">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5" name="Google Shape;9045;p135"/>
                <p:cNvSpPr/>
                <p:nvPr/>
              </p:nvSpPr>
              <p:spPr>
                <a:xfrm>
                  <a:off x="3617857" y="3284717"/>
                  <a:ext cx="662957" cy="685970"/>
                </a:xfrm>
                <a:custGeom>
                  <a:avLst/>
                  <a:gdLst/>
                  <a:ahLst/>
                  <a:cxnLst/>
                  <a:rect l="l" t="t" r="r" b="b"/>
                  <a:pathLst>
                    <a:path w="84292" h="87218" fill="none" extrusionOk="0">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6" name="Google Shape;9046;p135"/>
                <p:cNvSpPr/>
                <p:nvPr/>
              </p:nvSpPr>
              <p:spPr>
                <a:xfrm>
                  <a:off x="4230666" y="3943372"/>
                  <a:ext cx="15612" cy="77934"/>
                </a:xfrm>
                <a:custGeom>
                  <a:avLst/>
                  <a:gdLst/>
                  <a:ahLst/>
                  <a:cxnLst/>
                  <a:rect l="l" t="t" r="r" b="b"/>
                  <a:pathLst>
                    <a:path w="1985" h="9909" fill="none" extrusionOk="0">
                      <a:moveTo>
                        <a:pt x="1984" y="990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7" name="Google Shape;9047;p135"/>
                <p:cNvSpPr/>
                <p:nvPr/>
              </p:nvSpPr>
              <p:spPr>
                <a:xfrm>
                  <a:off x="4230666" y="3902843"/>
                  <a:ext cx="138817" cy="116937"/>
                </a:xfrm>
                <a:custGeom>
                  <a:avLst/>
                  <a:gdLst/>
                  <a:ahLst/>
                  <a:cxnLst/>
                  <a:rect l="l" t="t" r="r" b="b"/>
                  <a:pathLst>
                    <a:path w="17650" h="14868" fill="none" extrusionOk="0">
                      <a:moveTo>
                        <a:pt x="11952" y="14868"/>
                      </a:moveTo>
                      <a:lnTo>
                        <a:pt x="0" y="4670"/>
                      </a:lnTo>
                      <a:lnTo>
                        <a:pt x="9702" y="1"/>
                      </a:lnTo>
                      <a:lnTo>
                        <a:pt x="17649" y="7489"/>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8" name="Google Shape;9048;p135"/>
                <p:cNvSpPr/>
                <p:nvPr/>
              </p:nvSpPr>
              <p:spPr>
                <a:xfrm>
                  <a:off x="4234473" y="3939573"/>
                  <a:ext cx="143953" cy="22171"/>
                </a:xfrm>
                <a:custGeom>
                  <a:avLst/>
                  <a:gdLst/>
                  <a:ahLst/>
                  <a:cxnLst/>
                  <a:rect l="l" t="t" r="r" b="b"/>
                  <a:pathLst>
                    <a:path w="18303" h="2819" fill="none" extrusionOk="0">
                      <a:moveTo>
                        <a:pt x="0" y="0"/>
                      </a:moveTo>
                      <a:lnTo>
                        <a:pt x="18303" y="2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9" name="Google Shape;9049;p135"/>
                <p:cNvSpPr/>
                <p:nvPr/>
              </p:nvSpPr>
              <p:spPr>
                <a:xfrm>
                  <a:off x="4300405" y="4023579"/>
                  <a:ext cx="24264" cy="112650"/>
                </a:xfrm>
                <a:custGeom>
                  <a:avLst/>
                  <a:gdLst/>
                  <a:ahLst/>
                  <a:cxnLst/>
                  <a:rect l="l" t="t" r="r" b="b"/>
                  <a:pathLst>
                    <a:path w="3085" h="14323" fill="none" extrusionOk="0">
                      <a:moveTo>
                        <a:pt x="0" y="14323"/>
                      </a:moveTo>
                      <a:lnTo>
                        <a:pt x="308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0" name="Google Shape;9050;p135"/>
                <p:cNvSpPr/>
                <p:nvPr/>
              </p:nvSpPr>
              <p:spPr>
                <a:xfrm>
                  <a:off x="4324661" y="4019772"/>
                  <a:ext cx="40544" cy="140154"/>
                </a:xfrm>
                <a:custGeom>
                  <a:avLst/>
                  <a:gdLst/>
                  <a:ahLst/>
                  <a:cxnLst/>
                  <a:rect l="l" t="t" r="r" b="b"/>
                  <a:pathLst>
                    <a:path w="5155" h="17820" fill="none" extrusionOk="0">
                      <a:moveTo>
                        <a:pt x="1" y="1"/>
                      </a:moveTo>
                      <a:lnTo>
                        <a:pt x="5154" y="17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1" name="Google Shape;9051;p135"/>
                <p:cNvSpPr/>
                <p:nvPr/>
              </p:nvSpPr>
              <p:spPr>
                <a:xfrm>
                  <a:off x="4324661" y="4019772"/>
                  <a:ext cx="104282" cy="52522"/>
                </a:xfrm>
                <a:custGeom>
                  <a:avLst/>
                  <a:gdLst/>
                  <a:ahLst/>
                  <a:cxnLst/>
                  <a:rect l="l" t="t" r="r" b="b"/>
                  <a:pathLst>
                    <a:path w="13259" h="6678" fill="none" extrusionOk="0">
                      <a:moveTo>
                        <a:pt x="1" y="1"/>
                      </a:moveTo>
                      <a:lnTo>
                        <a:pt x="13259" y="667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2" name="Google Shape;9052;p135"/>
                <p:cNvSpPr/>
                <p:nvPr/>
              </p:nvSpPr>
              <p:spPr>
                <a:xfrm>
                  <a:off x="4328467" y="3989901"/>
                  <a:ext cx="113421" cy="29879"/>
                </a:xfrm>
                <a:custGeom>
                  <a:avLst/>
                  <a:gdLst/>
                  <a:ahLst/>
                  <a:cxnLst/>
                  <a:rect l="l" t="t" r="r" b="b"/>
                  <a:pathLst>
                    <a:path w="14421" h="3799" fill="none" extrusionOk="0">
                      <a:moveTo>
                        <a:pt x="14420" y="0"/>
                      </a:moveTo>
                      <a:lnTo>
                        <a:pt x="1" y="379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3" name="Google Shape;9053;p135"/>
                <p:cNvSpPr/>
                <p:nvPr/>
              </p:nvSpPr>
              <p:spPr>
                <a:xfrm>
                  <a:off x="4224193" y="4019772"/>
                  <a:ext cx="23886" cy="76975"/>
                </a:xfrm>
                <a:custGeom>
                  <a:avLst/>
                  <a:gdLst/>
                  <a:ahLst/>
                  <a:cxnLst/>
                  <a:rect l="l" t="t" r="r" b="b"/>
                  <a:pathLst>
                    <a:path w="3037" h="9787" fill="none" extrusionOk="0">
                      <a:moveTo>
                        <a:pt x="1" y="9787"/>
                      </a:moveTo>
                      <a:lnTo>
                        <a:pt x="303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4" name="Google Shape;9054;p135"/>
                <p:cNvSpPr/>
                <p:nvPr/>
              </p:nvSpPr>
              <p:spPr>
                <a:xfrm>
                  <a:off x="4248071" y="4019772"/>
                  <a:ext cx="52342" cy="116457"/>
                </a:xfrm>
                <a:custGeom>
                  <a:avLst/>
                  <a:gdLst/>
                  <a:ahLst/>
                  <a:cxnLst/>
                  <a:rect l="l" t="t" r="r" b="b"/>
                  <a:pathLst>
                    <a:path w="6655" h="14807" fill="none" extrusionOk="0">
                      <a:moveTo>
                        <a:pt x="1" y="1"/>
                      </a:moveTo>
                      <a:lnTo>
                        <a:pt x="6654" y="1480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5" name="Google Shape;9055;p135"/>
                <p:cNvSpPr/>
                <p:nvPr/>
              </p:nvSpPr>
              <p:spPr>
                <a:xfrm>
                  <a:off x="4300405" y="4138982"/>
                  <a:ext cx="6567" cy="119029"/>
                </a:xfrm>
                <a:custGeom>
                  <a:avLst/>
                  <a:gdLst/>
                  <a:ahLst/>
                  <a:cxnLst/>
                  <a:rect l="l" t="t" r="r" b="b"/>
                  <a:pathLst>
                    <a:path w="835" h="15134" fill="none" extrusionOk="0">
                      <a:moveTo>
                        <a:pt x="0" y="1"/>
                      </a:moveTo>
                      <a:lnTo>
                        <a:pt x="835" y="151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6" name="Google Shape;9056;p135"/>
                <p:cNvSpPr/>
                <p:nvPr/>
              </p:nvSpPr>
              <p:spPr>
                <a:xfrm>
                  <a:off x="4219726" y="4200164"/>
                  <a:ext cx="85343" cy="60513"/>
                </a:xfrm>
                <a:custGeom>
                  <a:avLst/>
                  <a:gdLst/>
                  <a:ahLst/>
                  <a:cxnLst/>
                  <a:rect l="l" t="t" r="r" b="b"/>
                  <a:pathLst>
                    <a:path w="10851" h="7694" fill="none" extrusionOk="0">
                      <a:moveTo>
                        <a:pt x="0" y="0"/>
                      </a:moveTo>
                      <a:lnTo>
                        <a:pt x="10851" y="76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7" name="Google Shape;9057;p135"/>
                <p:cNvSpPr/>
                <p:nvPr/>
              </p:nvSpPr>
              <p:spPr>
                <a:xfrm>
                  <a:off x="4223430" y="4137275"/>
                  <a:ext cx="81930" cy="15132"/>
                </a:xfrm>
                <a:custGeom>
                  <a:avLst/>
                  <a:gdLst/>
                  <a:ahLst/>
                  <a:cxnLst/>
                  <a:rect l="l" t="t" r="r" b="b"/>
                  <a:pathLst>
                    <a:path w="10417" h="1924" fill="none" extrusionOk="0">
                      <a:moveTo>
                        <a:pt x="1" y="1923"/>
                      </a:moveTo>
                      <a:lnTo>
                        <a:pt x="1041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8" name="Google Shape;9058;p135"/>
                <p:cNvSpPr/>
                <p:nvPr/>
              </p:nvSpPr>
              <p:spPr>
                <a:xfrm>
                  <a:off x="4303638" y="4138982"/>
                  <a:ext cx="59947" cy="23894"/>
                </a:xfrm>
                <a:custGeom>
                  <a:avLst/>
                  <a:gdLst/>
                  <a:ahLst/>
                  <a:cxnLst/>
                  <a:rect l="l" t="t" r="r" b="b"/>
                  <a:pathLst>
                    <a:path w="7622" h="3038" fill="none" extrusionOk="0">
                      <a:moveTo>
                        <a:pt x="7621" y="3037"/>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9" name="Google Shape;9059;p135"/>
                <p:cNvSpPr/>
                <p:nvPr/>
              </p:nvSpPr>
              <p:spPr>
                <a:xfrm>
                  <a:off x="4201644" y="4267237"/>
                  <a:ext cx="39970" cy="77164"/>
                </a:xfrm>
                <a:custGeom>
                  <a:avLst/>
                  <a:gdLst/>
                  <a:ahLst/>
                  <a:cxnLst/>
                  <a:rect l="l" t="t" r="r" b="b"/>
                  <a:pathLst>
                    <a:path w="5082" h="9811" fill="none" extrusionOk="0">
                      <a:moveTo>
                        <a:pt x="1" y="0"/>
                      </a:moveTo>
                      <a:lnTo>
                        <a:pt x="5081" y="981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0" name="Google Shape;9060;p135"/>
                <p:cNvSpPr/>
                <p:nvPr/>
              </p:nvSpPr>
              <p:spPr>
                <a:xfrm>
                  <a:off x="4203831" y="4258003"/>
                  <a:ext cx="103142" cy="9241"/>
                </a:xfrm>
                <a:custGeom>
                  <a:avLst/>
                  <a:gdLst/>
                  <a:ahLst/>
                  <a:cxnLst/>
                  <a:rect l="l" t="t" r="r" b="b"/>
                  <a:pathLst>
                    <a:path w="13114" h="1175" fill="none" extrusionOk="0">
                      <a:moveTo>
                        <a:pt x="1" y="1174"/>
                      </a:moveTo>
                      <a:lnTo>
                        <a:pt x="1311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1" name="Google Shape;9061;p135"/>
                <p:cNvSpPr/>
                <p:nvPr/>
              </p:nvSpPr>
              <p:spPr>
                <a:xfrm>
                  <a:off x="4179001" y="3943372"/>
                  <a:ext cx="51673" cy="104951"/>
                </a:xfrm>
                <a:custGeom>
                  <a:avLst/>
                  <a:gdLst/>
                  <a:ahLst/>
                  <a:cxnLst/>
                  <a:rect l="l" t="t" r="r" b="b"/>
                  <a:pathLst>
                    <a:path w="6570" h="13344" fill="none" extrusionOk="0">
                      <a:moveTo>
                        <a:pt x="1" y="13344"/>
                      </a:moveTo>
                      <a:lnTo>
                        <a:pt x="6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2" name="Google Shape;9062;p135"/>
                <p:cNvSpPr/>
                <p:nvPr/>
              </p:nvSpPr>
              <p:spPr>
                <a:xfrm>
                  <a:off x="4248071" y="4019772"/>
                  <a:ext cx="76597" cy="8"/>
                </a:xfrm>
                <a:custGeom>
                  <a:avLst/>
                  <a:gdLst/>
                  <a:ahLst/>
                  <a:cxnLst/>
                  <a:rect l="l" t="t" r="r" b="b"/>
                  <a:pathLst>
                    <a:path w="9739" h="1" fill="none" extrusionOk="0">
                      <a:moveTo>
                        <a:pt x="1" y="1"/>
                      </a:moveTo>
                      <a:lnTo>
                        <a:pt x="97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3" name="Google Shape;9063;p135"/>
                <p:cNvSpPr/>
                <p:nvPr/>
              </p:nvSpPr>
              <p:spPr>
                <a:xfrm>
                  <a:off x="4219529" y="4138982"/>
                  <a:ext cx="84116" cy="63282"/>
                </a:xfrm>
                <a:custGeom>
                  <a:avLst/>
                  <a:gdLst/>
                  <a:ahLst/>
                  <a:cxnLst/>
                  <a:rect l="l" t="t" r="r" b="b"/>
                  <a:pathLst>
                    <a:path w="10695" h="8046" fill="none" extrusionOk="0">
                      <a:moveTo>
                        <a:pt x="1" y="8045"/>
                      </a:moveTo>
                      <a:lnTo>
                        <a:pt x="1069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4" name="Google Shape;9064;p135"/>
                <p:cNvSpPr/>
                <p:nvPr/>
              </p:nvSpPr>
              <p:spPr>
                <a:xfrm>
                  <a:off x="3654964" y="3289853"/>
                  <a:ext cx="46820" cy="63848"/>
                </a:xfrm>
                <a:custGeom>
                  <a:avLst/>
                  <a:gdLst/>
                  <a:ahLst/>
                  <a:cxnLst/>
                  <a:rect l="l" t="t" r="r" b="b"/>
                  <a:pathLst>
                    <a:path w="5953" h="8118" fill="none" extrusionOk="0">
                      <a:moveTo>
                        <a:pt x="1" y="0"/>
                      </a:moveTo>
                      <a:lnTo>
                        <a:pt x="5952" y="811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5" name="Google Shape;9065;p135"/>
                <p:cNvSpPr/>
                <p:nvPr/>
              </p:nvSpPr>
              <p:spPr>
                <a:xfrm>
                  <a:off x="3619760" y="3353693"/>
                  <a:ext cx="85736" cy="36730"/>
                </a:xfrm>
                <a:custGeom>
                  <a:avLst/>
                  <a:gdLst/>
                  <a:ahLst/>
                  <a:cxnLst/>
                  <a:rect l="l" t="t" r="r" b="b"/>
                  <a:pathLst>
                    <a:path w="10901" h="4670" fill="none" extrusionOk="0">
                      <a:moveTo>
                        <a:pt x="1" y="4670"/>
                      </a:moveTo>
                      <a:lnTo>
                        <a:pt x="10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6" name="Google Shape;9066;p135"/>
                <p:cNvSpPr/>
                <p:nvPr/>
              </p:nvSpPr>
              <p:spPr>
                <a:xfrm>
                  <a:off x="3703011" y="3354739"/>
                  <a:ext cx="70415" cy="79350"/>
                </a:xfrm>
                <a:custGeom>
                  <a:avLst/>
                  <a:gdLst/>
                  <a:ahLst/>
                  <a:cxnLst/>
                  <a:rect l="l" t="t" r="r" b="b"/>
                  <a:pathLst>
                    <a:path w="8953" h="10089" fill="none" extrusionOk="0">
                      <a:moveTo>
                        <a:pt x="1" y="0"/>
                      </a:moveTo>
                      <a:lnTo>
                        <a:pt x="8952"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7" name="Google Shape;9067;p135"/>
                <p:cNvSpPr/>
                <p:nvPr/>
              </p:nvSpPr>
              <p:spPr>
                <a:xfrm>
                  <a:off x="3779884" y="3366443"/>
                  <a:ext cx="34449" cy="67647"/>
                </a:xfrm>
                <a:custGeom>
                  <a:avLst/>
                  <a:gdLst/>
                  <a:ahLst/>
                  <a:cxnLst/>
                  <a:rect l="l" t="t" r="r" b="b"/>
                  <a:pathLst>
                    <a:path w="4380" h="8601" fill="none" extrusionOk="0">
                      <a:moveTo>
                        <a:pt x="1" y="8601"/>
                      </a:moveTo>
                      <a:lnTo>
                        <a:pt x="438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8" name="Google Shape;9068;p135"/>
                <p:cNvSpPr/>
                <p:nvPr/>
              </p:nvSpPr>
              <p:spPr>
                <a:xfrm>
                  <a:off x="3701776" y="3353693"/>
                  <a:ext cx="116363" cy="12757"/>
                </a:xfrm>
                <a:custGeom>
                  <a:avLst/>
                  <a:gdLst/>
                  <a:ahLst/>
                  <a:cxnLst/>
                  <a:rect l="l" t="t" r="r" b="b"/>
                  <a:pathLst>
                    <a:path w="14795" h="1622" fill="none" extrusionOk="0">
                      <a:moveTo>
                        <a:pt x="14795" y="1621"/>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9" name="Google Shape;9069;p135"/>
                <p:cNvSpPr/>
                <p:nvPr/>
              </p:nvSpPr>
              <p:spPr>
                <a:xfrm>
                  <a:off x="3701776" y="3313063"/>
                  <a:ext cx="227204" cy="40638"/>
                </a:xfrm>
                <a:custGeom>
                  <a:avLst/>
                  <a:gdLst/>
                  <a:ahLst/>
                  <a:cxnLst/>
                  <a:rect l="l" t="t" r="r" b="b"/>
                  <a:pathLst>
                    <a:path w="28888" h="5167" fill="none" extrusionOk="0">
                      <a:moveTo>
                        <a:pt x="28887" y="1"/>
                      </a:moveTo>
                      <a:lnTo>
                        <a:pt x="0" y="51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0" name="Google Shape;9070;p135"/>
                <p:cNvSpPr/>
                <p:nvPr/>
              </p:nvSpPr>
              <p:spPr>
                <a:xfrm>
                  <a:off x="3888633" y="3313063"/>
                  <a:ext cx="40347" cy="114467"/>
                </a:xfrm>
                <a:custGeom>
                  <a:avLst/>
                  <a:gdLst/>
                  <a:ahLst/>
                  <a:cxnLst/>
                  <a:rect l="l" t="t" r="r" b="b"/>
                  <a:pathLst>
                    <a:path w="5130" h="14554" fill="none" extrusionOk="0">
                      <a:moveTo>
                        <a:pt x="5129" y="1"/>
                      </a:moveTo>
                      <a:lnTo>
                        <a:pt x="0" y="14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1" name="Google Shape;9071;p135"/>
                <p:cNvSpPr/>
                <p:nvPr/>
              </p:nvSpPr>
              <p:spPr>
                <a:xfrm>
                  <a:off x="3814325" y="3366443"/>
                  <a:ext cx="74316" cy="61087"/>
                </a:xfrm>
                <a:custGeom>
                  <a:avLst/>
                  <a:gdLst/>
                  <a:ahLst/>
                  <a:cxnLst/>
                  <a:rect l="l" t="t" r="r" b="b"/>
                  <a:pathLst>
                    <a:path w="9449" h="7767" fill="none" extrusionOk="0">
                      <a:moveTo>
                        <a:pt x="1" y="0"/>
                      </a:moveTo>
                      <a:lnTo>
                        <a:pt x="9448" y="77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2" name="Google Shape;9072;p135"/>
                <p:cNvSpPr/>
                <p:nvPr/>
              </p:nvSpPr>
              <p:spPr>
                <a:xfrm>
                  <a:off x="3838399" y="3427522"/>
                  <a:ext cx="50242" cy="67749"/>
                </a:xfrm>
                <a:custGeom>
                  <a:avLst/>
                  <a:gdLst/>
                  <a:ahLst/>
                  <a:cxnLst/>
                  <a:rect l="l" t="t" r="r" b="b"/>
                  <a:pathLst>
                    <a:path w="6388" h="8614" fill="none" extrusionOk="0">
                      <a:moveTo>
                        <a:pt x="0" y="8613"/>
                      </a:moveTo>
                      <a:lnTo>
                        <a:pt x="638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3" name="Google Shape;9073;p135"/>
                <p:cNvSpPr/>
                <p:nvPr/>
              </p:nvSpPr>
              <p:spPr>
                <a:xfrm>
                  <a:off x="3814325" y="3313063"/>
                  <a:ext cx="114656" cy="53388"/>
                </a:xfrm>
                <a:custGeom>
                  <a:avLst/>
                  <a:gdLst/>
                  <a:ahLst/>
                  <a:cxnLst/>
                  <a:rect l="l" t="t" r="r" b="b"/>
                  <a:pathLst>
                    <a:path w="14578" h="6788" fill="none" extrusionOk="0">
                      <a:moveTo>
                        <a:pt x="1" y="6787"/>
                      </a:moveTo>
                      <a:lnTo>
                        <a:pt x="1457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4" name="Google Shape;9074;p135"/>
                <p:cNvSpPr/>
                <p:nvPr/>
              </p:nvSpPr>
              <p:spPr>
                <a:xfrm>
                  <a:off x="3888633" y="3427522"/>
                  <a:ext cx="55377" cy="76212"/>
                </a:xfrm>
                <a:custGeom>
                  <a:avLst/>
                  <a:gdLst/>
                  <a:ahLst/>
                  <a:cxnLst/>
                  <a:rect l="l" t="t" r="r" b="b"/>
                  <a:pathLst>
                    <a:path w="7041" h="9690" fill="none" extrusionOk="0">
                      <a:moveTo>
                        <a:pt x="0" y="0"/>
                      </a:moveTo>
                      <a:lnTo>
                        <a:pt x="7041" y="9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5" name="Google Shape;9075;p135"/>
                <p:cNvSpPr/>
                <p:nvPr/>
              </p:nvSpPr>
              <p:spPr>
                <a:xfrm>
                  <a:off x="3944003" y="3406208"/>
                  <a:ext cx="40631" cy="97526"/>
                </a:xfrm>
                <a:custGeom>
                  <a:avLst/>
                  <a:gdLst/>
                  <a:ahLst/>
                  <a:cxnLst/>
                  <a:rect l="l" t="t" r="r" b="b"/>
                  <a:pathLst>
                    <a:path w="5166" h="12400" fill="none" extrusionOk="0">
                      <a:moveTo>
                        <a:pt x="1" y="12400"/>
                      </a:moveTo>
                      <a:lnTo>
                        <a:pt x="516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6" name="Google Shape;9076;p135"/>
                <p:cNvSpPr/>
                <p:nvPr/>
              </p:nvSpPr>
              <p:spPr>
                <a:xfrm>
                  <a:off x="3984625" y="3357500"/>
                  <a:ext cx="55291" cy="48716"/>
                </a:xfrm>
                <a:custGeom>
                  <a:avLst/>
                  <a:gdLst/>
                  <a:ahLst/>
                  <a:cxnLst/>
                  <a:rect l="l" t="t" r="r" b="b"/>
                  <a:pathLst>
                    <a:path w="7030" h="6194" fill="none" extrusionOk="0">
                      <a:moveTo>
                        <a:pt x="1" y="6194"/>
                      </a:moveTo>
                      <a:lnTo>
                        <a:pt x="702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7" name="Google Shape;9077;p135"/>
                <p:cNvSpPr/>
                <p:nvPr/>
              </p:nvSpPr>
              <p:spPr>
                <a:xfrm>
                  <a:off x="3888633" y="3406208"/>
                  <a:ext cx="96000" cy="21322"/>
                </a:xfrm>
                <a:custGeom>
                  <a:avLst/>
                  <a:gdLst/>
                  <a:ahLst/>
                  <a:cxnLst/>
                  <a:rect l="l" t="t" r="r" b="b"/>
                  <a:pathLst>
                    <a:path w="12206" h="2711" fill="none" extrusionOk="0">
                      <a:moveTo>
                        <a:pt x="0" y="2710"/>
                      </a:moveTo>
                      <a:lnTo>
                        <a:pt x="122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8" name="Google Shape;9078;p135"/>
                <p:cNvSpPr/>
                <p:nvPr/>
              </p:nvSpPr>
              <p:spPr>
                <a:xfrm>
                  <a:off x="3984625" y="3406208"/>
                  <a:ext cx="42251" cy="136348"/>
                </a:xfrm>
                <a:custGeom>
                  <a:avLst/>
                  <a:gdLst/>
                  <a:ahLst/>
                  <a:cxnLst/>
                  <a:rect l="l" t="t" r="r" b="b"/>
                  <a:pathLst>
                    <a:path w="5372" h="17336" fill="none" extrusionOk="0">
                      <a:moveTo>
                        <a:pt x="1" y="1"/>
                      </a:moveTo>
                      <a:lnTo>
                        <a:pt x="5372" y="17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9" name="Google Shape;9079;p135"/>
                <p:cNvSpPr/>
                <p:nvPr/>
              </p:nvSpPr>
              <p:spPr>
                <a:xfrm>
                  <a:off x="4026868" y="3427522"/>
                  <a:ext cx="35597" cy="115033"/>
                </a:xfrm>
                <a:custGeom>
                  <a:avLst/>
                  <a:gdLst/>
                  <a:ahLst/>
                  <a:cxnLst/>
                  <a:rect l="l" t="t" r="r" b="b"/>
                  <a:pathLst>
                    <a:path w="4526" h="14626" fill="none" extrusionOk="0">
                      <a:moveTo>
                        <a:pt x="1" y="14625"/>
                      </a:moveTo>
                      <a:lnTo>
                        <a:pt x="452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0" name="Google Shape;9080;p135"/>
                <p:cNvSpPr/>
                <p:nvPr/>
              </p:nvSpPr>
              <p:spPr>
                <a:xfrm>
                  <a:off x="3876261" y="3542548"/>
                  <a:ext cx="150615" cy="52051"/>
                </a:xfrm>
                <a:custGeom>
                  <a:avLst/>
                  <a:gdLst/>
                  <a:ahLst/>
                  <a:cxnLst/>
                  <a:rect l="l" t="t" r="r" b="b"/>
                  <a:pathLst>
                    <a:path w="19150" h="6618" fill="none" extrusionOk="0">
                      <a:moveTo>
                        <a:pt x="1" y="6617"/>
                      </a:moveTo>
                      <a:lnTo>
                        <a:pt x="1915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1" name="Google Shape;9081;p135"/>
                <p:cNvSpPr/>
                <p:nvPr/>
              </p:nvSpPr>
              <p:spPr>
                <a:xfrm>
                  <a:off x="4006702" y="3542548"/>
                  <a:ext cx="20174" cy="99044"/>
                </a:xfrm>
                <a:custGeom>
                  <a:avLst/>
                  <a:gdLst/>
                  <a:ahLst/>
                  <a:cxnLst/>
                  <a:rect l="l" t="t" r="r" b="b"/>
                  <a:pathLst>
                    <a:path w="2565" h="12593" fill="none" extrusionOk="0">
                      <a:moveTo>
                        <a:pt x="2565" y="0"/>
                      </a:moveTo>
                      <a:lnTo>
                        <a:pt x="0" y="1259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2" name="Google Shape;9082;p135"/>
                <p:cNvSpPr/>
                <p:nvPr/>
              </p:nvSpPr>
              <p:spPr>
                <a:xfrm>
                  <a:off x="3912700" y="3641584"/>
                  <a:ext cx="97817" cy="41779"/>
                </a:xfrm>
                <a:custGeom>
                  <a:avLst/>
                  <a:gdLst/>
                  <a:ahLst/>
                  <a:cxnLst/>
                  <a:rect l="l" t="t" r="r" b="b"/>
                  <a:pathLst>
                    <a:path w="12437" h="5312" fill="none" extrusionOk="0">
                      <a:moveTo>
                        <a:pt x="1" y="5311"/>
                      </a:moveTo>
                      <a:lnTo>
                        <a:pt x="1243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3" name="Google Shape;9083;p135"/>
                <p:cNvSpPr/>
                <p:nvPr/>
              </p:nvSpPr>
              <p:spPr>
                <a:xfrm>
                  <a:off x="3875601" y="3503726"/>
                  <a:ext cx="68410" cy="89158"/>
                </a:xfrm>
                <a:custGeom>
                  <a:avLst/>
                  <a:gdLst/>
                  <a:ahLst/>
                  <a:cxnLst/>
                  <a:rect l="l" t="t" r="r" b="b"/>
                  <a:pathLst>
                    <a:path w="8698" h="11336" fill="none" extrusionOk="0">
                      <a:moveTo>
                        <a:pt x="8698" y="1"/>
                      </a:moveTo>
                      <a:lnTo>
                        <a:pt x="0" y="11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4" name="Google Shape;9084;p135"/>
                <p:cNvSpPr/>
                <p:nvPr/>
              </p:nvSpPr>
              <p:spPr>
                <a:xfrm>
                  <a:off x="3944003" y="3503726"/>
                  <a:ext cx="89441" cy="36163"/>
                </a:xfrm>
                <a:custGeom>
                  <a:avLst/>
                  <a:gdLst/>
                  <a:ahLst/>
                  <a:cxnLst/>
                  <a:rect l="l" t="t" r="r" b="b"/>
                  <a:pathLst>
                    <a:path w="11372" h="4598" fill="none" extrusionOk="0">
                      <a:moveTo>
                        <a:pt x="1" y="1"/>
                      </a:moveTo>
                      <a:lnTo>
                        <a:pt x="11372" y="459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5" name="Google Shape;9085;p135"/>
                <p:cNvSpPr/>
                <p:nvPr/>
              </p:nvSpPr>
              <p:spPr>
                <a:xfrm>
                  <a:off x="4033436" y="3490599"/>
                  <a:ext cx="132824" cy="49290"/>
                </a:xfrm>
                <a:custGeom>
                  <a:avLst/>
                  <a:gdLst/>
                  <a:ahLst/>
                  <a:cxnLst/>
                  <a:rect l="l" t="t" r="r" b="b"/>
                  <a:pathLst>
                    <a:path w="16888" h="6267" fill="none" extrusionOk="0">
                      <a:moveTo>
                        <a:pt x="1" y="6267"/>
                      </a:moveTo>
                      <a:lnTo>
                        <a:pt x="1688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6" name="Google Shape;9086;p135"/>
                <p:cNvSpPr/>
                <p:nvPr/>
              </p:nvSpPr>
              <p:spPr>
                <a:xfrm>
                  <a:off x="4166252" y="3490599"/>
                  <a:ext cx="73459" cy="95528"/>
                </a:xfrm>
                <a:custGeom>
                  <a:avLst/>
                  <a:gdLst/>
                  <a:ahLst/>
                  <a:cxnLst/>
                  <a:rect l="l" t="t" r="r" b="b"/>
                  <a:pathLst>
                    <a:path w="9340" h="12146" fill="none" extrusionOk="0">
                      <a:moveTo>
                        <a:pt x="1" y="0"/>
                      </a:moveTo>
                      <a:lnTo>
                        <a:pt x="9339" y="12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7" name="Google Shape;9087;p135"/>
                <p:cNvSpPr/>
                <p:nvPr/>
              </p:nvSpPr>
              <p:spPr>
                <a:xfrm>
                  <a:off x="4027726" y="3539882"/>
                  <a:ext cx="211985" cy="39970"/>
                </a:xfrm>
                <a:custGeom>
                  <a:avLst/>
                  <a:gdLst/>
                  <a:ahLst/>
                  <a:cxnLst/>
                  <a:rect l="l" t="t" r="r" b="b"/>
                  <a:pathLst>
                    <a:path w="26953" h="5082" fill="none" extrusionOk="0">
                      <a:moveTo>
                        <a:pt x="26952" y="508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8" name="Google Shape;9088;p135"/>
                <p:cNvSpPr/>
                <p:nvPr/>
              </p:nvSpPr>
              <p:spPr>
                <a:xfrm>
                  <a:off x="4027726" y="3539882"/>
                  <a:ext cx="99720" cy="174878"/>
                </a:xfrm>
                <a:custGeom>
                  <a:avLst/>
                  <a:gdLst/>
                  <a:ahLst/>
                  <a:cxnLst/>
                  <a:rect l="l" t="t" r="r" b="b"/>
                  <a:pathLst>
                    <a:path w="12679" h="22235" fill="none" extrusionOk="0">
                      <a:moveTo>
                        <a:pt x="1" y="1"/>
                      </a:moveTo>
                      <a:lnTo>
                        <a:pt x="12678" y="222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9" name="Google Shape;9089;p135"/>
                <p:cNvSpPr/>
                <p:nvPr/>
              </p:nvSpPr>
              <p:spPr>
                <a:xfrm>
                  <a:off x="4027726" y="3539882"/>
                  <a:ext cx="159754" cy="111707"/>
                </a:xfrm>
                <a:custGeom>
                  <a:avLst/>
                  <a:gdLst/>
                  <a:ahLst/>
                  <a:cxnLst/>
                  <a:rect l="l" t="t" r="r" b="b"/>
                  <a:pathLst>
                    <a:path w="20312" h="14203" fill="none" extrusionOk="0">
                      <a:moveTo>
                        <a:pt x="1" y="1"/>
                      </a:moveTo>
                      <a:lnTo>
                        <a:pt x="20311" y="142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0" name="Google Shape;9090;p135"/>
                <p:cNvSpPr/>
                <p:nvPr/>
              </p:nvSpPr>
              <p:spPr>
                <a:xfrm>
                  <a:off x="4006702" y="3641584"/>
                  <a:ext cx="120743" cy="73176"/>
                </a:xfrm>
                <a:custGeom>
                  <a:avLst/>
                  <a:gdLst/>
                  <a:ahLst/>
                  <a:cxnLst/>
                  <a:rect l="l" t="t" r="r" b="b"/>
                  <a:pathLst>
                    <a:path w="15352" h="9304" fill="none" extrusionOk="0">
                      <a:moveTo>
                        <a:pt x="0" y="1"/>
                      </a:moveTo>
                      <a:lnTo>
                        <a:pt x="15351" y="930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1" name="Google Shape;9091;p135"/>
                <p:cNvSpPr/>
                <p:nvPr/>
              </p:nvSpPr>
              <p:spPr>
                <a:xfrm>
                  <a:off x="4006702" y="3641584"/>
                  <a:ext cx="39773" cy="140249"/>
                </a:xfrm>
                <a:custGeom>
                  <a:avLst/>
                  <a:gdLst/>
                  <a:ahLst/>
                  <a:cxnLst/>
                  <a:rect l="l" t="t" r="r" b="b"/>
                  <a:pathLst>
                    <a:path w="5057" h="17832" fill="none" extrusionOk="0">
                      <a:moveTo>
                        <a:pt x="5057" y="17832"/>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2" name="Google Shape;9092;p135"/>
                <p:cNvSpPr/>
                <p:nvPr/>
              </p:nvSpPr>
              <p:spPr>
                <a:xfrm>
                  <a:off x="3996423" y="3784585"/>
                  <a:ext cx="51862" cy="10280"/>
                </a:xfrm>
                <a:custGeom>
                  <a:avLst/>
                  <a:gdLst/>
                  <a:ahLst/>
                  <a:cxnLst/>
                  <a:rect l="l" t="t" r="r" b="b"/>
                  <a:pathLst>
                    <a:path w="6594" h="1307" fill="none" extrusionOk="0">
                      <a:moveTo>
                        <a:pt x="1" y="1307"/>
                      </a:moveTo>
                      <a:lnTo>
                        <a:pt x="65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3" name="Google Shape;9093;p135"/>
                <p:cNvSpPr/>
                <p:nvPr/>
              </p:nvSpPr>
              <p:spPr>
                <a:xfrm>
                  <a:off x="4048277" y="3784585"/>
                  <a:ext cx="47583" cy="68890"/>
                </a:xfrm>
                <a:custGeom>
                  <a:avLst/>
                  <a:gdLst/>
                  <a:ahLst/>
                  <a:cxnLst/>
                  <a:rect l="l" t="t" r="r" b="b"/>
                  <a:pathLst>
                    <a:path w="6050" h="8759" fill="none" extrusionOk="0">
                      <a:moveTo>
                        <a:pt x="1" y="0"/>
                      </a:moveTo>
                      <a:lnTo>
                        <a:pt x="6049" y="875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4" name="Google Shape;9094;p135"/>
                <p:cNvSpPr/>
                <p:nvPr/>
              </p:nvSpPr>
              <p:spPr>
                <a:xfrm>
                  <a:off x="4095947" y="3788392"/>
                  <a:ext cx="10280" cy="64894"/>
                </a:xfrm>
                <a:custGeom>
                  <a:avLst/>
                  <a:gdLst/>
                  <a:ahLst/>
                  <a:cxnLst/>
                  <a:rect l="l" t="t" r="r" b="b"/>
                  <a:pathLst>
                    <a:path w="1307" h="8251" fill="none" extrusionOk="0">
                      <a:moveTo>
                        <a:pt x="0" y="8250"/>
                      </a:moveTo>
                      <a:lnTo>
                        <a:pt x="130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5" name="Google Shape;9095;p135"/>
                <p:cNvSpPr/>
                <p:nvPr/>
              </p:nvSpPr>
              <p:spPr>
                <a:xfrm>
                  <a:off x="4095852" y="3853467"/>
                  <a:ext cx="45672" cy="15895"/>
                </a:xfrm>
                <a:custGeom>
                  <a:avLst/>
                  <a:gdLst/>
                  <a:ahLst/>
                  <a:cxnLst/>
                  <a:rect l="l" t="t" r="r" b="b"/>
                  <a:pathLst>
                    <a:path w="5807" h="2021" fill="none" extrusionOk="0">
                      <a:moveTo>
                        <a:pt x="0" y="0"/>
                      </a:moveTo>
                      <a:lnTo>
                        <a:pt x="5807" y="2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6" name="Google Shape;9096;p135"/>
                <p:cNvSpPr/>
                <p:nvPr/>
              </p:nvSpPr>
              <p:spPr>
                <a:xfrm>
                  <a:off x="4138567" y="3868308"/>
                  <a:ext cx="16469" cy="101710"/>
                </a:xfrm>
                <a:custGeom>
                  <a:avLst/>
                  <a:gdLst/>
                  <a:ahLst/>
                  <a:cxnLst/>
                  <a:rect l="l" t="t" r="r" b="b"/>
                  <a:pathLst>
                    <a:path w="2094" h="12932" fill="none" extrusionOk="0">
                      <a:moveTo>
                        <a:pt x="1" y="1"/>
                      </a:moveTo>
                      <a:lnTo>
                        <a:pt x="2093" y="129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7" name="Google Shape;9097;p135"/>
                <p:cNvSpPr/>
                <p:nvPr/>
              </p:nvSpPr>
              <p:spPr>
                <a:xfrm>
                  <a:off x="3875601" y="3592876"/>
                  <a:ext cx="131110" cy="48716"/>
                </a:xfrm>
                <a:custGeom>
                  <a:avLst/>
                  <a:gdLst/>
                  <a:ahLst/>
                  <a:cxnLst/>
                  <a:rect l="l" t="t" r="r" b="b"/>
                  <a:pathLst>
                    <a:path w="16670" h="6194" fill="none" extrusionOk="0">
                      <a:moveTo>
                        <a:pt x="0" y="0"/>
                      </a:moveTo>
                      <a:lnTo>
                        <a:pt x="16669" y="61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8" name="Google Shape;9098;p135"/>
                <p:cNvSpPr/>
                <p:nvPr/>
              </p:nvSpPr>
              <p:spPr>
                <a:xfrm>
                  <a:off x="4164828" y="3394410"/>
                  <a:ext cx="26458" cy="93153"/>
                </a:xfrm>
                <a:custGeom>
                  <a:avLst/>
                  <a:gdLst/>
                  <a:ahLst/>
                  <a:cxnLst/>
                  <a:rect l="l" t="t" r="r" b="b"/>
                  <a:pathLst>
                    <a:path w="3364" h="11844" fill="none" extrusionOk="0">
                      <a:moveTo>
                        <a:pt x="0" y="11843"/>
                      </a:moveTo>
                      <a:lnTo>
                        <a:pt x="336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9" name="Google Shape;9099;p135"/>
                <p:cNvSpPr/>
                <p:nvPr/>
              </p:nvSpPr>
              <p:spPr>
                <a:xfrm>
                  <a:off x="4191278" y="3394410"/>
                  <a:ext cx="86586" cy="52719"/>
                </a:xfrm>
                <a:custGeom>
                  <a:avLst/>
                  <a:gdLst/>
                  <a:ahLst/>
                  <a:cxnLst/>
                  <a:rect l="l" t="t" r="r" b="b"/>
                  <a:pathLst>
                    <a:path w="11009" h="6703" fill="none" extrusionOk="0">
                      <a:moveTo>
                        <a:pt x="0" y="1"/>
                      </a:moveTo>
                      <a:lnTo>
                        <a:pt x="11008" y="6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00" name="Google Shape;9100;p135"/>
              <p:cNvGrpSpPr/>
              <p:nvPr/>
            </p:nvGrpSpPr>
            <p:grpSpPr>
              <a:xfrm>
                <a:off x="4180904" y="4251758"/>
                <a:ext cx="37783" cy="32420"/>
                <a:chOff x="4180904" y="4251758"/>
                <a:chExt cx="37783" cy="32420"/>
              </a:xfrm>
            </p:grpSpPr>
            <p:sp>
              <p:nvSpPr>
                <p:cNvPr id="9101" name="Google Shape;9101;p135"/>
                <p:cNvSpPr/>
                <p:nvPr/>
              </p:nvSpPr>
              <p:spPr>
                <a:xfrm>
                  <a:off x="4180904" y="4251758"/>
                  <a:ext cx="37783" cy="32420"/>
                </a:xfrm>
                <a:custGeom>
                  <a:avLst/>
                  <a:gdLst/>
                  <a:ahLst/>
                  <a:cxnLst/>
                  <a:rect l="l" t="t" r="r" b="b"/>
                  <a:pathLst>
                    <a:path w="4804" h="4122" extrusionOk="0">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2" name="Google Shape;9102;p135"/>
                <p:cNvSpPr/>
                <p:nvPr/>
              </p:nvSpPr>
              <p:spPr>
                <a:xfrm>
                  <a:off x="4196037" y="426143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03" name="Google Shape;9103;p135"/>
              <p:cNvGrpSpPr/>
              <p:nvPr/>
            </p:nvGrpSpPr>
            <p:grpSpPr>
              <a:xfrm>
                <a:off x="4201644" y="4081324"/>
                <a:ext cx="37783" cy="32364"/>
                <a:chOff x="4201644" y="4081324"/>
                <a:chExt cx="37783" cy="32364"/>
              </a:xfrm>
            </p:grpSpPr>
            <p:sp>
              <p:nvSpPr>
                <p:cNvPr id="9104" name="Google Shape;9104;p135"/>
                <p:cNvSpPr/>
                <p:nvPr/>
              </p:nvSpPr>
              <p:spPr>
                <a:xfrm>
                  <a:off x="4201644" y="4081324"/>
                  <a:ext cx="37783" cy="32364"/>
                </a:xfrm>
                <a:custGeom>
                  <a:avLst/>
                  <a:gdLst/>
                  <a:ahLst/>
                  <a:cxnLst/>
                  <a:rect l="l" t="t" r="r" b="b"/>
                  <a:pathLst>
                    <a:path w="4804" h="4115" extrusionOk="0">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5" name="Google Shape;9105;p135"/>
                <p:cNvSpPr/>
                <p:nvPr/>
              </p:nvSpPr>
              <p:spPr>
                <a:xfrm>
                  <a:off x="4214582" y="4091037"/>
                  <a:ext cx="15235" cy="13040"/>
                </a:xfrm>
                <a:custGeom>
                  <a:avLst/>
                  <a:gdLst/>
                  <a:ahLst/>
                  <a:cxnLst/>
                  <a:rect l="l" t="t" r="r" b="b"/>
                  <a:pathLst>
                    <a:path w="1937" h="1658" extrusionOk="0">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06" name="Google Shape;9106;p135"/>
              <p:cNvGrpSpPr/>
              <p:nvPr/>
            </p:nvGrpSpPr>
            <p:grpSpPr>
              <a:xfrm>
                <a:off x="4284416" y="3887428"/>
                <a:ext cx="37783" cy="32451"/>
                <a:chOff x="4284416" y="3887428"/>
                <a:chExt cx="37783" cy="32451"/>
              </a:xfrm>
            </p:grpSpPr>
            <p:sp>
              <p:nvSpPr>
                <p:cNvPr id="9107" name="Google Shape;9107;p135"/>
                <p:cNvSpPr/>
                <p:nvPr/>
              </p:nvSpPr>
              <p:spPr>
                <a:xfrm>
                  <a:off x="4284416" y="3887428"/>
                  <a:ext cx="37783" cy="32451"/>
                </a:xfrm>
                <a:custGeom>
                  <a:avLst/>
                  <a:gdLst/>
                  <a:ahLst/>
                  <a:cxnLst/>
                  <a:rect l="l" t="t" r="r" b="b"/>
                  <a:pathLst>
                    <a:path w="4804" h="4126" extrusionOk="0">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8" name="Google Shape;9108;p135"/>
                <p:cNvSpPr/>
                <p:nvPr/>
              </p:nvSpPr>
              <p:spPr>
                <a:xfrm>
                  <a:off x="4299548" y="3897039"/>
                  <a:ext cx="13040" cy="13048"/>
                </a:xfrm>
                <a:custGeom>
                  <a:avLst/>
                  <a:gdLst/>
                  <a:ahLst/>
                  <a:cxnLst/>
                  <a:rect l="l" t="t" r="r" b="b"/>
                  <a:pathLst>
                    <a:path w="1658" h="1659" extrusionOk="0">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09" name="Google Shape;9109;p135"/>
              <p:cNvGrpSpPr/>
              <p:nvPr/>
            </p:nvGrpSpPr>
            <p:grpSpPr>
              <a:xfrm>
                <a:off x="4223721" y="3860404"/>
                <a:ext cx="37870" cy="32364"/>
                <a:chOff x="4223721" y="3860404"/>
                <a:chExt cx="37870" cy="32364"/>
              </a:xfrm>
            </p:grpSpPr>
            <p:sp>
              <p:nvSpPr>
                <p:cNvPr id="9110" name="Google Shape;9110;p135"/>
                <p:cNvSpPr/>
                <p:nvPr/>
              </p:nvSpPr>
              <p:spPr>
                <a:xfrm>
                  <a:off x="4223721" y="3860404"/>
                  <a:ext cx="37870" cy="32364"/>
                </a:xfrm>
                <a:custGeom>
                  <a:avLst/>
                  <a:gdLst/>
                  <a:ahLst/>
                  <a:cxnLst/>
                  <a:rect l="l" t="t" r="r" b="b"/>
                  <a:pathLst>
                    <a:path w="4815" h="4115" extrusionOk="0">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1" name="Google Shape;9111;p135"/>
                <p:cNvSpPr/>
                <p:nvPr/>
              </p:nvSpPr>
              <p:spPr>
                <a:xfrm>
                  <a:off x="4238846" y="3870117"/>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12" name="Google Shape;9112;p135"/>
              <p:cNvGrpSpPr/>
              <p:nvPr/>
            </p:nvGrpSpPr>
            <p:grpSpPr>
              <a:xfrm>
                <a:off x="4104889" y="3699242"/>
                <a:ext cx="37776" cy="32357"/>
                <a:chOff x="4104889" y="3699242"/>
                <a:chExt cx="37776" cy="32357"/>
              </a:xfrm>
            </p:grpSpPr>
            <p:sp>
              <p:nvSpPr>
                <p:cNvPr id="9113" name="Google Shape;9113;p135"/>
                <p:cNvSpPr/>
                <p:nvPr/>
              </p:nvSpPr>
              <p:spPr>
                <a:xfrm>
                  <a:off x="4104889" y="3699242"/>
                  <a:ext cx="37776" cy="32357"/>
                </a:xfrm>
                <a:custGeom>
                  <a:avLst/>
                  <a:gdLst/>
                  <a:ahLst/>
                  <a:cxnLst/>
                  <a:rect l="l" t="t" r="r" b="b"/>
                  <a:pathLst>
                    <a:path w="4803" h="4114" extrusionOk="0">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4" name="Google Shape;9114;p135"/>
                <p:cNvSpPr/>
                <p:nvPr/>
              </p:nvSpPr>
              <p:spPr>
                <a:xfrm>
                  <a:off x="4120013" y="3708948"/>
                  <a:ext cx="13040" cy="13040"/>
                </a:xfrm>
                <a:custGeom>
                  <a:avLst/>
                  <a:gdLst/>
                  <a:ahLst/>
                  <a:cxnLst/>
                  <a:rect l="l" t="t" r="r" b="b"/>
                  <a:pathLst>
                    <a:path w="1658" h="1658" extrusionOk="0">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15" name="Google Shape;9115;p135"/>
              <p:cNvGrpSpPr/>
              <p:nvPr/>
            </p:nvGrpSpPr>
            <p:grpSpPr>
              <a:xfrm>
                <a:off x="4143608" y="3475121"/>
                <a:ext cx="37878" cy="32420"/>
                <a:chOff x="4143608" y="3475121"/>
                <a:chExt cx="37878" cy="32420"/>
              </a:xfrm>
            </p:grpSpPr>
            <p:sp>
              <p:nvSpPr>
                <p:cNvPr id="9116" name="Google Shape;9116;p135"/>
                <p:cNvSpPr/>
                <p:nvPr/>
              </p:nvSpPr>
              <p:spPr>
                <a:xfrm>
                  <a:off x="4143608" y="3475121"/>
                  <a:ext cx="37878" cy="32420"/>
                </a:xfrm>
                <a:custGeom>
                  <a:avLst/>
                  <a:gdLst/>
                  <a:ahLst/>
                  <a:cxnLst/>
                  <a:rect l="l" t="t" r="r" b="b"/>
                  <a:pathLst>
                    <a:path w="4816" h="4122" extrusionOk="0">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7" name="Google Shape;9117;p135"/>
                <p:cNvSpPr/>
                <p:nvPr/>
              </p:nvSpPr>
              <p:spPr>
                <a:xfrm>
                  <a:off x="4158741" y="3484795"/>
                  <a:ext cx="13040" cy="13040"/>
                </a:xfrm>
                <a:custGeom>
                  <a:avLst/>
                  <a:gdLst/>
                  <a:ahLst/>
                  <a:cxnLst/>
                  <a:rect l="l" t="t" r="r" b="b"/>
                  <a:pathLst>
                    <a:path w="1658" h="1658" extrusionOk="0">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18" name="Google Shape;9118;p135"/>
              <p:cNvGrpSpPr/>
              <p:nvPr/>
            </p:nvGrpSpPr>
            <p:grpSpPr>
              <a:xfrm>
                <a:off x="4217248" y="3570893"/>
                <a:ext cx="37776" cy="32364"/>
                <a:chOff x="4217248" y="3570893"/>
                <a:chExt cx="37776" cy="32364"/>
              </a:xfrm>
            </p:grpSpPr>
            <p:sp>
              <p:nvSpPr>
                <p:cNvPr id="9119" name="Google Shape;9119;p135"/>
                <p:cNvSpPr/>
                <p:nvPr/>
              </p:nvSpPr>
              <p:spPr>
                <a:xfrm>
                  <a:off x="4217248" y="3570893"/>
                  <a:ext cx="37776" cy="32364"/>
                </a:xfrm>
                <a:custGeom>
                  <a:avLst/>
                  <a:gdLst/>
                  <a:ahLst/>
                  <a:cxnLst/>
                  <a:rect l="l" t="t" r="r" b="b"/>
                  <a:pathLst>
                    <a:path w="4803" h="4115" extrusionOk="0">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0" name="Google Shape;9120;p135"/>
                <p:cNvSpPr/>
                <p:nvPr/>
              </p:nvSpPr>
              <p:spPr>
                <a:xfrm>
                  <a:off x="4232373" y="3580599"/>
                  <a:ext cx="13048" cy="13048"/>
                </a:xfrm>
                <a:custGeom>
                  <a:avLst/>
                  <a:gdLst/>
                  <a:ahLst/>
                  <a:cxnLst/>
                  <a:rect l="l" t="t" r="r" b="b"/>
                  <a:pathLst>
                    <a:path w="1659" h="1659" extrusionOk="0">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21" name="Google Shape;9121;p135"/>
              <p:cNvGrpSpPr/>
              <p:nvPr/>
            </p:nvGrpSpPr>
            <p:grpSpPr>
              <a:xfrm>
                <a:off x="4255307" y="3431612"/>
                <a:ext cx="37776" cy="32451"/>
                <a:chOff x="4255307" y="3431612"/>
                <a:chExt cx="37776" cy="32451"/>
              </a:xfrm>
            </p:grpSpPr>
            <p:sp>
              <p:nvSpPr>
                <p:cNvPr id="9122" name="Google Shape;9122;p135"/>
                <p:cNvSpPr/>
                <p:nvPr/>
              </p:nvSpPr>
              <p:spPr>
                <a:xfrm>
                  <a:off x="4255307" y="3431612"/>
                  <a:ext cx="37776" cy="32451"/>
                </a:xfrm>
                <a:custGeom>
                  <a:avLst/>
                  <a:gdLst/>
                  <a:ahLst/>
                  <a:cxnLst/>
                  <a:rect l="l" t="t" r="r" b="b"/>
                  <a:pathLst>
                    <a:path w="4803" h="4126" extrusionOk="0">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3" name="Google Shape;9123;p135"/>
                <p:cNvSpPr/>
                <p:nvPr/>
              </p:nvSpPr>
              <p:spPr>
                <a:xfrm>
                  <a:off x="4270432" y="3441317"/>
                  <a:ext cx="13040" cy="13040"/>
                </a:xfrm>
                <a:custGeom>
                  <a:avLst/>
                  <a:gdLst/>
                  <a:ahLst/>
                  <a:cxnLst/>
                  <a:rect l="l" t="t" r="r" b="b"/>
                  <a:pathLst>
                    <a:path w="1658" h="1658" extrusionOk="0">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24" name="Google Shape;9124;p135"/>
              <p:cNvGrpSpPr/>
              <p:nvPr/>
            </p:nvGrpSpPr>
            <p:grpSpPr>
              <a:xfrm>
                <a:off x="3853052" y="3577398"/>
                <a:ext cx="37776" cy="32420"/>
                <a:chOff x="3853052" y="3577398"/>
                <a:chExt cx="37776" cy="32420"/>
              </a:xfrm>
            </p:grpSpPr>
            <p:sp>
              <p:nvSpPr>
                <p:cNvPr id="9125" name="Google Shape;9125;p135"/>
                <p:cNvSpPr/>
                <p:nvPr/>
              </p:nvSpPr>
              <p:spPr>
                <a:xfrm>
                  <a:off x="3853052" y="3577398"/>
                  <a:ext cx="37776" cy="32420"/>
                </a:xfrm>
                <a:custGeom>
                  <a:avLst/>
                  <a:gdLst/>
                  <a:ahLst/>
                  <a:cxnLst/>
                  <a:rect l="l" t="t" r="r" b="b"/>
                  <a:pathLst>
                    <a:path w="4803" h="4122" extrusionOk="0">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6" name="Google Shape;9126;p135"/>
                <p:cNvSpPr/>
                <p:nvPr/>
              </p:nvSpPr>
              <p:spPr>
                <a:xfrm>
                  <a:off x="3868176" y="3587072"/>
                  <a:ext cx="13040" cy="13040"/>
                </a:xfrm>
                <a:custGeom>
                  <a:avLst/>
                  <a:gdLst/>
                  <a:ahLst/>
                  <a:cxnLst/>
                  <a:rect l="l" t="t" r="r" b="b"/>
                  <a:pathLst>
                    <a:path w="1658" h="1658" extrusionOk="0">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27" name="Google Shape;9127;p135"/>
              <p:cNvGrpSpPr/>
              <p:nvPr/>
            </p:nvGrpSpPr>
            <p:grpSpPr>
              <a:xfrm>
                <a:off x="4039908" y="3412107"/>
                <a:ext cx="37776" cy="32357"/>
                <a:chOff x="4039908" y="3412107"/>
                <a:chExt cx="37776" cy="32357"/>
              </a:xfrm>
            </p:grpSpPr>
            <p:sp>
              <p:nvSpPr>
                <p:cNvPr id="9128" name="Google Shape;9128;p135"/>
                <p:cNvSpPr/>
                <p:nvPr/>
              </p:nvSpPr>
              <p:spPr>
                <a:xfrm>
                  <a:off x="4039908"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9" name="Google Shape;9129;p135"/>
                <p:cNvSpPr/>
                <p:nvPr/>
              </p:nvSpPr>
              <p:spPr>
                <a:xfrm>
                  <a:off x="4055033" y="3421812"/>
                  <a:ext cx="13040" cy="13040"/>
                </a:xfrm>
                <a:custGeom>
                  <a:avLst/>
                  <a:gdLst/>
                  <a:ahLst/>
                  <a:cxnLst/>
                  <a:rect l="l" t="t" r="r" b="b"/>
                  <a:pathLst>
                    <a:path w="1658" h="1658" extrusionOk="0">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30" name="Google Shape;9130;p135"/>
              <p:cNvGrpSpPr/>
              <p:nvPr/>
            </p:nvGrpSpPr>
            <p:grpSpPr>
              <a:xfrm>
                <a:off x="4017360" y="3342061"/>
                <a:ext cx="37870" cy="32380"/>
                <a:chOff x="4017360" y="3342061"/>
                <a:chExt cx="37870" cy="32380"/>
              </a:xfrm>
            </p:grpSpPr>
            <p:sp>
              <p:nvSpPr>
                <p:cNvPr id="9131" name="Google Shape;9131;p135"/>
                <p:cNvSpPr/>
                <p:nvPr/>
              </p:nvSpPr>
              <p:spPr>
                <a:xfrm>
                  <a:off x="4017360" y="3342061"/>
                  <a:ext cx="37870" cy="32380"/>
                </a:xfrm>
                <a:custGeom>
                  <a:avLst/>
                  <a:gdLst/>
                  <a:ahLst/>
                  <a:cxnLst/>
                  <a:rect l="l" t="t" r="r" b="b"/>
                  <a:pathLst>
                    <a:path w="4815" h="4117" extrusionOk="0">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2" name="Google Shape;9132;p135"/>
                <p:cNvSpPr/>
                <p:nvPr/>
              </p:nvSpPr>
              <p:spPr>
                <a:xfrm>
                  <a:off x="4032484" y="3351790"/>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33" name="Google Shape;9133;p135"/>
              <p:cNvSpPr/>
              <p:nvPr/>
            </p:nvSpPr>
            <p:spPr>
              <a:xfrm>
                <a:off x="3998712" y="3520180"/>
                <a:ext cx="47764" cy="40929"/>
              </a:xfrm>
              <a:custGeom>
                <a:avLst/>
                <a:gdLst/>
                <a:ahLst/>
                <a:cxnLst/>
                <a:rect l="l" t="t" r="r" b="b"/>
                <a:pathLst>
                  <a:path w="6073" h="5204" extrusionOk="0">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4" name="Google Shape;9134;p135"/>
              <p:cNvSpPr/>
              <p:nvPr/>
            </p:nvSpPr>
            <p:spPr>
              <a:xfrm>
                <a:off x="4011744" y="3529893"/>
                <a:ext cx="25026" cy="21448"/>
              </a:xfrm>
              <a:custGeom>
                <a:avLst/>
                <a:gdLst/>
                <a:ahLst/>
                <a:cxnLst/>
                <a:rect l="l" t="t" r="r" b="b"/>
                <a:pathLst>
                  <a:path w="3182" h="2727" extrusionOk="0">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35" name="Google Shape;9135;p135"/>
              <p:cNvGrpSpPr/>
              <p:nvPr/>
            </p:nvGrpSpPr>
            <p:grpSpPr>
              <a:xfrm>
                <a:off x="3750870" y="3418650"/>
                <a:ext cx="37776" cy="32380"/>
                <a:chOff x="3750870" y="3418650"/>
                <a:chExt cx="37776" cy="32380"/>
              </a:xfrm>
            </p:grpSpPr>
            <p:sp>
              <p:nvSpPr>
                <p:cNvPr id="9136" name="Google Shape;9136;p135"/>
                <p:cNvSpPr/>
                <p:nvPr/>
              </p:nvSpPr>
              <p:spPr>
                <a:xfrm>
                  <a:off x="3750870" y="3418650"/>
                  <a:ext cx="37776" cy="32380"/>
                </a:xfrm>
                <a:custGeom>
                  <a:avLst/>
                  <a:gdLst/>
                  <a:ahLst/>
                  <a:cxnLst/>
                  <a:rect l="l" t="t" r="r" b="b"/>
                  <a:pathLst>
                    <a:path w="4803" h="4117" extrusionOk="0">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7" name="Google Shape;9137;p135"/>
                <p:cNvSpPr/>
                <p:nvPr/>
              </p:nvSpPr>
              <p:spPr>
                <a:xfrm>
                  <a:off x="3765994" y="3428285"/>
                  <a:ext cx="13040" cy="13040"/>
                </a:xfrm>
                <a:custGeom>
                  <a:avLst/>
                  <a:gdLst/>
                  <a:ahLst/>
                  <a:cxnLst/>
                  <a:rect l="l" t="t" r="r" b="b"/>
                  <a:pathLst>
                    <a:path w="1658" h="1658" extrusionOk="0">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38" name="Google Shape;9138;p135"/>
              <p:cNvGrpSpPr/>
              <p:nvPr/>
            </p:nvGrpSpPr>
            <p:grpSpPr>
              <a:xfrm>
                <a:off x="3632509" y="3274438"/>
                <a:ext cx="37783" cy="32357"/>
                <a:chOff x="3632509" y="3274438"/>
                <a:chExt cx="37783" cy="32357"/>
              </a:xfrm>
            </p:grpSpPr>
            <p:sp>
              <p:nvSpPr>
                <p:cNvPr id="9139" name="Google Shape;9139;p135"/>
                <p:cNvSpPr/>
                <p:nvPr/>
              </p:nvSpPr>
              <p:spPr>
                <a:xfrm>
                  <a:off x="3632509" y="3274438"/>
                  <a:ext cx="37783" cy="32357"/>
                </a:xfrm>
                <a:custGeom>
                  <a:avLst/>
                  <a:gdLst/>
                  <a:ahLst/>
                  <a:cxnLst/>
                  <a:rect l="l" t="t" r="r" b="b"/>
                  <a:pathLst>
                    <a:path w="4804" h="4114" extrusionOk="0">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0" name="Google Shape;9140;p135"/>
                <p:cNvSpPr/>
                <p:nvPr/>
              </p:nvSpPr>
              <p:spPr>
                <a:xfrm>
                  <a:off x="3647547" y="3284049"/>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41" name="Google Shape;9141;p135"/>
              <p:cNvGrpSpPr/>
              <p:nvPr/>
            </p:nvGrpSpPr>
            <p:grpSpPr>
              <a:xfrm>
                <a:off x="3906424" y="3297561"/>
                <a:ext cx="37776" cy="32451"/>
                <a:chOff x="3906424" y="3297561"/>
                <a:chExt cx="37776" cy="32451"/>
              </a:xfrm>
            </p:grpSpPr>
            <p:sp>
              <p:nvSpPr>
                <p:cNvPr id="9142" name="Google Shape;9142;p135"/>
                <p:cNvSpPr/>
                <p:nvPr/>
              </p:nvSpPr>
              <p:spPr>
                <a:xfrm>
                  <a:off x="3906424" y="3297561"/>
                  <a:ext cx="37776" cy="32451"/>
                </a:xfrm>
                <a:custGeom>
                  <a:avLst/>
                  <a:gdLst/>
                  <a:ahLst/>
                  <a:cxnLst/>
                  <a:rect l="l" t="t" r="r" b="b"/>
                  <a:pathLst>
                    <a:path w="4803" h="4126" extrusionOk="0">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3" name="Google Shape;9143;p135"/>
                <p:cNvSpPr/>
                <p:nvPr/>
              </p:nvSpPr>
              <p:spPr>
                <a:xfrm>
                  <a:off x="3921548" y="3307361"/>
                  <a:ext cx="13048" cy="13040"/>
                </a:xfrm>
                <a:custGeom>
                  <a:avLst/>
                  <a:gdLst/>
                  <a:ahLst/>
                  <a:cxnLst/>
                  <a:rect l="l" t="t" r="r" b="b"/>
                  <a:pathLst>
                    <a:path w="1659" h="1658" extrusionOk="0">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44" name="Google Shape;9144;p135"/>
              <p:cNvGrpSpPr/>
              <p:nvPr/>
            </p:nvGrpSpPr>
            <p:grpSpPr>
              <a:xfrm>
                <a:off x="3866084" y="3412107"/>
                <a:ext cx="37776" cy="32357"/>
                <a:chOff x="3866084" y="3412107"/>
                <a:chExt cx="37776" cy="32357"/>
              </a:xfrm>
            </p:grpSpPr>
            <p:sp>
              <p:nvSpPr>
                <p:cNvPr id="9145" name="Google Shape;9145;p135"/>
                <p:cNvSpPr/>
                <p:nvPr/>
              </p:nvSpPr>
              <p:spPr>
                <a:xfrm>
                  <a:off x="3866084"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6" name="Google Shape;9146;p135"/>
                <p:cNvSpPr/>
                <p:nvPr/>
              </p:nvSpPr>
              <p:spPr>
                <a:xfrm>
                  <a:off x="3881208" y="3421812"/>
                  <a:ext cx="13048" cy="13040"/>
                </a:xfrm>
                <a:custGeom>
                  <a:avLst/>
                  <a:gdLst/>
                  <a:ahLst/>
                  <a:cxnLst/>
                  <a:rect l="l" t="t" r="r" b="b"/>
                  <a:pathLst>
                    <a:path w="1659" h="1658" extrusionOk="0">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47" name="Google Shape;9147;p135"/>
              <p:cNvGrpSpPr/>
              <p:nvPr/>
            </p:nvGrpSpPr>
            <p:grpSpPr>
              <a:xfrm>
                <a:off x="4023919" y="3766409"/>
                <a:ext cx="37783" cy="32357"/>
                <a:chOff x="4023919" y="3766409"/>
                <a:chExt cx="37783" cy="32357"/>
              </a:xfrm>
            </p:grpSpPr>
            <p:sp>
              <p:nvSpPr>
                <p:cNvPr id="9148" name="Google Shape;9148;p135"/>
                <p:cNvSpPr/>
                <p:nvPr/>
              </p:nvSpPr>
              <p:spPr>
                <a:xfrm>
                  <a:off x="4023919" y="3766409"/>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9" name="Google Shape;9149;p135"/>
                <p:cNvSpPr/>
                <p:nvPr/>
              </p:nvSpPr>
              <p:spPr>
                <a:xfrm>
                  <a:off x="4039051" y="3776115"/>
                  <a:ext cx="13040" cy="13048"/>
                </a:xfrm>
                <a:custGeom>
                  <a:avLst/>
                  <a:gdLst/>
                  <a:ahLst/>
                  <a:cxnLst/>
                  <a:rect l="l" t="t" r="r" b="b"/>
                  <a:pathLst>
                    <a:path w="1658" h="1659" extrusionOk="0">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50" name="Google Shape;9150;p135"/>
              <p:cNvGrpSpPr/>
              <p:nvPr/>
            </p:nvGrpSpPr>
            <p:grpSpPr>
              <a:xfrm>
                <a:off x="3973882" y="3779449"/>
                <a:ext cx="37776" cy="32357"/>
                <a:chOff x="3973882" y="3779449"/>
                <a:chExt cx="37776" cy="32357"/>
              </a:xfrm>
            </p:grpSpPr>
            <p:sp>
              <p:nvSpPr>
                <p:cNvPr id="9151" name="Google Shape;9151;p135"/>
                <p:cNvSpPr/>
                <p:nvPr/>
              </p:nvSpPr>
              <p:spPr>
                <a:xfrm>
                  <a:off x="3973882" y="3779449"/>
                  <a:ext cx="37776" cy="32357"/>
                </a:xfrm>
                <a:custGeom>
                  <a:avLst/>
                  <a:gdLst/>
                  <a:ahLst/>
                  <a:cxnLst/>
                  <a:rect l="l" t="t" r="r" b="b"/>
                  <a:pathLst>
                    <a:path w="4803" h="4114" extrusionOk="0">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2" name="Google Shape;9152;p135"/>
                <p:cNvSpPr/>
                <p:nvPr/>
              </p:nvSpPr>
              <p:spPr>
                <a:xfrm>
                  <a:off x="3989006" y="3789155"/>
                  <a:ext cx="13040" cy="13040"/>
                </a:xfrm>
                <a:custGeom>
                  <a:avLst/>
                  <a:gdLst/>
                  <a:ahLst/>
                  <a:cxnLst/>
                  <a:rect l="l" t="t" r="r" b="b"/>
                  <a:pathLst>
                    <a:path w="1658" h="1658" extrusionOk="0">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53" name="Google Shape;9153;p135"/>
              <p:cNvGrpSpPr/>
              <p:nvPr/>
            </p:nvGrpSpPr>
            <p:grpSpPr>
              <a:xfrm>
                <a:off x="4073398" y="3838028"/>
                <a:ext cx="37776" cy="32380"/>
                <a:chOff x="4073398" y="3838028"/>
                <a:chExt cx="37776" cy="32380"/>
              </a:xfrm>
            </p:grpSpPr>
            <p:sp>
              <p:nvSpPr>
                <p:cNvPr id="9154" name="Google Shape;9154;p135"/>
                <p:cNvSpPr/>
                <p:nvPr/>
              </p:nvSpPr>
              <p:spPr>
                <a:xfrm>
                  <a:off x="4073398" y="3838028"/>
                  <a:ext cx="37776" cy="32380"/>
                </a:xfrm>
                <a:custGeom>
                  <a:avLst/>
                  <a:gdLst/>
                  <a:ahLst/>
                  <a:cxnLst/>
                  <a:rect l="l" t="t" r="r" b="b"/>
                  <a:pathLst>
                    <a:path w="4803" h="4117" extrusionOk="0">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5" name="Google Shape;9155;p135"/>
                <p:cNvSpPr/>
                <p:nvPr/>
              </p:nvSpPr>
              <p:spPr>
                <a:xfrm>
                  <a:off x="4088428" y="3847663"/>
                  <a:ext cx="13040" cy="13040"/>
                </a:xfrm>
                <a:custGeom>
                  <a:avLst/>
                  <a:gdLst/>
                  <a:ahLst/>
                  <a:cxnLst/>
                  <a:rect l="l" t="t" r="r" b="b"/>
                  <a:pathLst>
                    <a:path w="1658" h="1658" extrusionOk="0">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56" name="Google Shape;9156;p135"/>
              <p:cNvGrpSpPr/>
              <p:nvPr/>
            </p:nvGrpSpPr>
            <p:grpSpPr>
              <a:xfrm>
                <a:off x="4342672" y="4144496"/>
                <a:ext cx="37752" cy="32364"/>
                <a:chOff x="4342672" y="4144496"/>
                <a:chExt cx="37752" cy="32364"/>
              </a:xfrm>
            </p:grpSpPr>
            <p:sp>
              <p:nvSpPr>
                <p:cNvPr id="9157" name="Google Shape;9157;p135"/>
                <p:cNvSpPr/>
                <p:nvPr/>
              </p:nvSpPr>
              <p:spPr>
                <a:xfrm>
                  <a:off x="4342672" y="4144496"/>
                  <a:ext cx="37752" cy="32364"/>
                </a:xfrm>
                <a:custGeom>
                  <a:avLst/>
                  <a:gdLst/>
                  <a:ahLst/>
                  <a:cxnLst/>
                  <a:rect l="l" t="t" r="r" b="b"/>
                  <a:pathLst>
                    <a:path w="4800" h="4115" extrusionOk="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8" name="Google Shape;9158;p135"/>
                <p:cNvSpPr/>
                <p:nvPr/>
              </p:nvSpPr>
              <p:spPr>
                <a:xfrm>
                  <a:off x="4355586" y="4154209"/>
                  <a:ext cx="15227" cy="13040"/>
                </a:xfrm>
                <a:custGeom>
                  <a:avLst/>
                  <a:gdLst/>
                  <a:ahLst/>
                  <a:cxnLst/>
                  <a:rect l="l" t="t" r="r" b="b"/>
                  <a:pathLst>
                    <a:path w="1936" h="1658" extrusionOk="0">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59" name="Google Shape;9159;p135"/>
              <p:cNvGrpSpPr/>
              <p:nvPr/>
            </p:nvGrpSpPr>
            <p:grpSpPr>
              <a:xfrm>
                <a:off x="4406386" y="4056872"/>
                <a:ext cx="37783" cy="32364"/>
                <a:chOff x="4406386" y="4056872"/>
                <a:chExt cx="37783" cy="32364"/>
              </a:xfrm>
            </p:grpSpPr>
            <p:sp>
              <p:nvSpPr>
                <p:cNvPr id="9160" name="Google Shape;9160;p135"/>
                <p:cNvSpPr/>
                <p:nvPr/>
              </p:nvSpPr>
              <p:spPr>
                <a:xfrm>
                  <a:off x="4406386" y="4056872"/>
                  <a:ext cx="37783" cy="32364"/>
                </a:xfrm>
                <a:custGeom>
                  <a:avLst/>
                  <a:gdLst/>
                  <a:ahLst/>
                  <a:cxnLst/>
                  <a:rect l="l" t="t" r="r" b="b"/>
                  <a:pathLst>
                    <a:path w="4804" h="4115" extrusionOk="0">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1" name="Google Shape;9161;p135"/>
                <p:cNvSpPr/>
                <p:nvPr/>
              </p:nvSpPr>
              <p:spPr>
                <a:xfrm>
                  <a:off x="4419332" y="4066577"/>
                  <a:ext cx="15227" cy="13017"/>
                </a:xfrm>
                <a:custGeom>
                  <a:avLst/>
                  <a:gdLst/>
                  <a:ahLst/>
                  <a:cxnLst/>
                  <a:rect l="l" t="t" r="r" b="b"/>
                  <a:pathLst>
                    <a:path w="1936" h="1655" extrusionOk="0">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62" name="Google Shape;9162;p135"/>
              <p:cNvGrpSpPr/>
              <p:nvPr/>
            </p:nvGrpSpPr>
            <p:grpSpPr>
              <a:xfrm>
                <a:off x="4284416" y="4245254"/>
                <a:ext cx="37783" cy="32357"/>
                <a:chOff x="4284416" y="4245254"/>
                <a:chExt cx="37783" cy="32357"/>
              </a:xfrm>
            </p:grpSpPr>
            <p:sp>
              <p:nvSpPr>
                <p:cNvPr id="9163" name="Google Shape;9163;p135"/>
                <p:cNvSpPr/>
                <p:nvPr/>
              </p:nvSpPr>
              <p:spPr>
                <a:xfrm>
                  <a:off x="4284416" y="4245254"/>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4" name="Google Shape;9164;p135"/>
                <p:cNvSpPr/>
                <p:nvPr/>
              </p:nvSpPr>
              <p:spPr>
                <a:xfrm>
                  <a:off x="4299548" y="4254959"/>
                  <a:ext cx="13040" cy="13040"/>
                </a:xfrm>
                <a:custGeom>
                  <a:avLst/>
                  <a:gdLst/>
                  <a:ahLst/>
                  <a:cxnLst/>
                  <a:rect l="l" t="t" r="r" b="b"/>
                  <a:pathLst>
                    <a:path w="1658" h="1658" extrusionOk="0">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65" name="Google Shape;9165;p135"/>
              <p:cNvGrpSpPr/>
              <p:nvPr/>
            </p:nvGrpSpPr>
            <p:grpSpPr>
              <a:xfrm>
                <a:off x="4219057" y="4331258"/>
                <a:ext cx="37776" cy="32364"/>
                <a:chOff x="4219057" y="4331258"/>
                <a:chExt cx="37776" cy="32364"/>
              </a:xfrm>
            </p:grpSpPr>
            <p:sp>
              <p:nvSpPr>
                <p:cNvPr id="9166" name="Google Shape;9166;p135"/>
                <p:cNvSpPr/>
                <p:nvPr/>
              </p:nvSpPr>
              <p:spPr>
                <a:xfrm>
                  <a:off x="4219057" y="4331258"/>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7" name="Google Shape;9167;p135"/>
                <p:cNvSpPr/>
                <p:nvPr/>
              </p:nvSpPr>
              <p:spPr>
                <a:xfrm>
                  <a:off x="4231995" y="4340971"/>
                  <a:ext cx="15235" cy="13040"/>
                </a:xfrm>
                <a:custGeom>
                  <a:avLst/>
                  <a:gdLst/>
                  <a:ahLst/>
                  <a:cxnLst/>
                  <a:rect l="l" t="t" r="r" b="b"/>
                  <a:pathLst>
                    <a:path w="1937" h="1658" extrusionOk="0">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68" name="Google Shape;9168;p135"/>
              <p:cNvGrpSpPr/>
              <p:nvPr/>
            </p:nvGrpSpPr>
            <p:grpSpPr>
              <a:xfrm>
                <a:off x="4204122" y="4141688"/>
                <a:ext cx="33497" cy="28699"/>
                <a:chOff x="4204122" y="4141688"/>
                <a:chExt cx="33497" cy="28699"/>
              </a:xfrm>
            </p:grpSpPr>
            <p:sp>
              <p:nvSpPr>
                <p:cNvPr id="9169" name="Google Shape;9169;p135"/>
                <p:cNvSpPr/>
                <p:nvPr/>
              </p:nvSpPr>
              <p:spPr>
                <a:xfrm>
                  <a:off x="4204122" y="4141688"/>
                  <a:ext cx="33497" cy="28699"/>
                </a:xfrm>
                <a:custGeom>
                  <a:avLst/>
                  <a:gdLst/>
                  <a:ahLst/>
                  <a:cxnLst/>
                  <a:rect l="l" t="t" r="r" b="b"/>
                  <a:pathLst>
                    <a:path w="4259" h="3649" extrusionOk="0">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0" name="Google Shape;9170;p135"/>
                <p:cNvSpPr/>
                <p:nvPr/>
              </p:nvSpPr>
              <p:spPr>
                <a:xfrm>
                  <a:off x="4216965" y="4151259"/>
                  <a:ext cx="11042" cy="9399"/>
                </a:xfrm>
                <a:custGeom>
                  <a:avLst/>
                  <a:gdLst/>
                  <a:ahLst/>
                  <a:cxnLst/>
                  <a:rect l="l" t="t" r="r" b="b"/>
                  <a:pathLst>
                    <a:path w="1404" h="1195" extrusionOk="0">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71" name="Google Shape;9171;p135"/>
              <p:cNvGrpSpPr/>
              <p:nvPr/>
            </p:nvGrpSpPr>
            <p:grpSpPr>
              <a:xfrm>
                <a:off x="4301546" y="4003869"/>
                <a:ext cx="38916" cy="33324"/>
                <a:chOff x="4301546" y="4003869"/>
                <a:chExt cx="38916" cy="33324"/>
              </a:xfrm>
            </p:grpSpPr>
            <p:sp>
              <p:nvSpPr>
                <p:cNvPr id="9172" name="Google Shape;9172;p135"/>
                <p:cNvSpPr/>
                <p:nvPr/>
              </p:nvSpPr>
              <p:spPr>
                <a:xfrm>
                  <a:off x="4301546" y="4003869"/>
                  <a:ext cx="38916" cy="33324"/>
                </a:xfrm>
                <a:custGeom>
                  <a:avLst/>
                  <a:gdLst/>
                  <a:ahLst/>
                  <a:cxnLst/>
                  <a:rect l="l" t="t" r="r" b="b"/>
                  <a:pathLst>
                    <a:path w="4948" h="4237" extrusionOk="0">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3" name="Google Shape;9173;p135"/>
                <p:cNvSpPr/>
                <p:nvPr/>
              </p:nvSpPr>
              <p:spPr>
                <a:xfrm>
                  <a:off x="4314389" y="4013590"/>
                  <a:ext cx="16469" cy="14000"/>
                </a:xfrm>
                <a:custGeom>
                  <a:avLst/>
                  <a:gdLst/>
                  <a:ahLst/>
                  <a:cxnLst/>
                  <a:rect l="l" t="t" r="r" b="b"/>
                  <a:pathLst>
                    <a:path w="2094" h="1780" extrusionOk="0">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74" name="Google Shape;9174;p135"/>
              <p:cNvGrpSpPr/>
              <p:nvPr/>
            </p:nvGrpSpPr>
            <p:grpSpPr>
              <a:xfrm>
                <a:off x="4210681" y="3924669"/>
                <a:ext cx="36549" cy="31366"/>
                <a:chOff x="4210681" y="3924669"/>
                <a:chExt cx="36549" cy="31366"/>
              </a:xfrm>
            </p:grpSpPr>
            <p:sp>
              <p:nvSpPr>
                <p:cNvPr id="9175" name="Google Shape;9175;p135"/>
                <p:cNvSpPr/>
                <p:nvPr/>
              </p:nvSpPr>
              <p:spPr>
                <a:xfrm>
                  <a:off x="4210681" y="3924669"/>
                  <a:ext cx="36549" cy="31366"/>
                </a:xfrm>
                <a:custGeom>
                  <a:avLst/>
                  <a:gdLst/>
                  <a:ahLst/>
                  <a:cxnLst/>
                  <a:rect l="l" t="t" r="r" b="b"/>
                  <a:pathLst>
                    <a:path w="4647" h="3988" extrusionOk="0">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6" name="Google Shape;9176;p135"/>
                <p:cNvSpPr/>
                <p:nvPr/>
              </p:nvSpPr>
              <p:spPr>
                <a:xfrm>
                  <a:off x="4225625" y="3934335"/>
                  <a:ext cx="11994" cy="11994"/>
                </a:xfrm>
                <a:custGeom>
                  <a:avLst/>
                  <a:gdLst/>
                  <a:ahLst/>
                  <a:cxnLst/>
                  <a:rect l="l" t="t" r="r" b="b"/>
                  <a:pathLst>
                    <a:path w="1525" h="1525" extrusionOk="0">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77" name="Google Shape;9177;p135"/>
              <p:cNvGrpSpPr/>
              <p:nvPr/>
            </p:nvGrpSpPr>
            <p:grpSpPr>
              <a:xfrm>
                <a:off x="3987771" y="3628874"/>
                <a:ext cx="31499" cy="26993"/>
                <a:chOff x="3987771" y="3628874"/>
                <a:chExt cx="31499" cy="26993"/>
              </a:xfrm>
            </p:grpSpPr>
            <p:sp>
              <p:nvSpPr>
                <p:cNvPr id="9178" name="Google Shape;9178;p135"/>
                <p:cNvSpPr/>
                <p:nvPr/>
              </p:nvSpPr>
              <p:spPr>
                <a:xfrm>
                  <a:off x="3987771" y="3628874"/>
                  <a:ext cx="31499" cy="26993"/>
                </a:xfrm>
                <a:custGeom>
                  <a:avLst/>
                  <a:gdLst/>
                  <a:ahLst/>
                  <a:cxnLst/>
                  <a:rect l="l" t="t" r="r" b="b"/>
                  <a:pathLst>
                    <a:path w="4005" h="3432" extrusionOk="0">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9" name="Google Shape;9179;p135"/>
                <p:cNvSpPr/>
                <p:nvPr/>
              </p:nvSpPr>
              <p:spPr>
                <a:xfrm>
                  <a:off x="4000709" y="3638540"/>
                  <a:ext cx="8856" cy="7605"/>
                </a:xfrm>
                <a:custGeom>
                  <a:avLst/>
                  <a:gdLst/>
                  <a:ahLst/>
                  <a:cxnLst/>
                  <a:rect l="l" t="t" r="r" b="b"/>
                  <a:pathLst>
                    <a:path w="1126" h="967" extrusionOk="0">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80" name="Google Shape;9180;p135"/>
              <p:cNvGrpSpPr/>
              <p:nvPr/>
            </p:nvGrpSpPr>
            <p:grpSpPr>
              <a:xfrm>
                <a:off x="4087382" y="3775674"/>
                <a:ext cx="31405" cy="26898"/>
                <a:chOff x="4087382" y="3775674"/>
                <a:chExt cx="31405" cy="26898"/>
              </a:xfrm>
            </p:grpSpPr>
            <p:sp>
              <p:nvSpPr>
                <p:cNvPr id="9181" name="Google Shape;9181;p135"/>
                <p:cNvSpPr/>
                <p:nvPr/>
              </p:nvSpPr>
              <p:spPr>
                <a:xfrm>
                  <a:off x="4087382" y="3775674"/>
                  <a:ext cx="31405" cy="26898"/>
                </a:xfrm>
                <a:custGeom>
                  <a:avLst/>
                  <a:gdLst/>
                  <a:ahLst/>
                  <a:cxnLst/>
                  <a:rect l="l" t="t" r="r" b="b"/>
                  <a:pathLst>
                    <a:path w="3993" h="3420" extrusionOk="0">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2" name="Google Shape;9182;p135"/>
                <p:cNvSpPr/>
                <p:nvPr/>
              </p:nvSpPr>
              <p:spPr>
                <a:xfrm>
                  <a:off x="4101460" y="3785348"/>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83" name="Google Shape;9183;p135"/>
              <p:cNvGrpSpPr/>
              <p:nvPr/>
            </p:nvGrpSpPr>
            <p:grpSpPr>
              <a:xfrm>
                <a:off x="4118873" y="3856637"/>
                <a:ext cx="31405" cy="26906"/>
                <a:chOff x="4118873" y="3856637"/>
                <a:chExt cx="31405" cy="26906"/>
              </a:xfrm>
            </p:grpSpPr>
            <p:sp>
              <p:nvSpPr>
                <p:cNvPr id="9184" name="Google Shape;9184;p135"/>
                <p:cNvSpPr/>
                <p:nvPr/>
              </p:nvSpPr>
              <p:spPr>
                <a:xfrm>
                  <a:off x="4118873" y="3856637"/>
                  <a:ext cx="31405" cy="26906"/>
                </a:xfrm>
                <a:custGeom>
                  <a:avLst/>
                  <a:gdLst/>
                  <a:ahLst/>
                  <a:cxnLst/>
                  <a:rect l="l" t="t" r="r" b="b"/>
                  <a:pathLst>
                    <a:path w="3993" h="3421" extrusionOk="0">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5" name="Google Shape;9185;p135"/>
                <p:cNvSpPr/>
                <p:nvPr/>
              </p:nvSpPr>
              <p:spPr>
                <a:xfrm>
                  <a:off x="4133046" y="3866310"/>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86" name="Google Shape;9186;p135"/>
              <p:cNvGrpSpPr/>
              <p:nvPr/>
            </p:nvGrpSpPr>
            <p:grpSpPr>
              <a:xfrm>
                <a:off x="4168541" y="3639523"/>
                <a:ext cx="31499" cy="26906"/>
                <a:chOff x="4168541" y="3639523"/>
                <a:chExt cx="31499" cy="26906"/>
              </a:xfrm>
            </p:grpSpPr>
            <p:sp>
              <p:nvSpPr>
                <p:cNvPr id="9187" name="Google Shape;9187;p135"/>
                <p:cNvSpPr/>
                <p:nvPr/>
              </p:nvSpPr>
              <p:spPr>
                <a:xfrm>
                  <a:off x="4168541" y="3639523"/>
                  <a:ext cx="31499" cy="26906"/>
                </a:xfrm>
                <a:custGeom>
                  <a:avLst/>
                  <a:gdLst/>
                  <a:ahLst/>
                  <a:cxnLst/>
                  <a:rect l="l" t="t" r="r" b="b"/>
                  <a:pathLst>
                    <a:path w="4005" h="3421" extrusionOk="0">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8" name="Google Shape;9188;p135"/>
                <p:cNvSpPr/>
                <p:nvPr/>
              </p:nvSpPr>
              <p:spPr>
                <a:xfrm>
                  <a:off x="4182713" y="3649197"/>
                  <a:ext cx="7716" cy="7621"/>
                </a:xfrm>
                <a:custGeom>
                  <a:avLst/>
                  <a:gdLst/>
                  <a:ahLst/>
                  <a:cxnLst/>
                  <a:rect l="l" t="t" r="r" b="b"/>
                  <a:pathLst>
                    <a:path w="981" h="969" extrusionOk="0">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89" name="Google Shape;9189;p135"/>
              <p:cNvGrpSpPr/>
              <p:nvPr/>
            </p:nvGrpSpPr>
            <p:grpSpPr>
              <a:xfrm>
                <a:off x="3965789" y="3393545"/>
                <a:ext cx="31405" cy="26945"/>
                <a:chOff x="3965789" y="3393545"/>
                <a:chExt cx="31405" cy="26945"/>
              </a:xfrm>
            </p:grpSpPr>
            <p:sp>
              <p:nvSpPr>
                <p:cNvPr id="9190" name="Google Shape;9190;p135"/>
                <p:cNvSpPr/>
                <p:nvPr/>
              </p:nvSpPr>
              <p:spPr>
                <a:xfrm>
                  <a:off x="3965789" y="3393545"/>
                  <a:ext cx="31405" cy="26945"/>
                </a:xfrm>
                <a:custGeom>
                  <a:avLst/>
                  <a:gdLst/>
                  <a:ahLst/>
                  <a:cxnLst/>
                  <a:rect l="l" t="t" r="r" b="b"/>
                  <a:pathLst>
                    <a:path w="3993" h="3426" extrusionOk="0">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1" name="Google Shape;9191;p135"/>
                <p:cNvSpPr/>
                <p:nvPr/>
              </p:nvSpPr>
              <p:spPr>
                <a:xfrm>
                  <a:off x="3978632" y="3403259"/>
                  <a:ext cx="8950" cy="7590"/>
                </a:xfrm>
                <a:custGeom>
                  <a:avLst/>
                  <a:gdLst/>
                  <a:ahLst/>
                  <a:cxnLst/>
                  <a:rect l="l" t="t" r="r" b="b"/>
                  <a:pathLst>
                    <a:path w="1138" h="965" extrusionOk="0">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92" name="Google Shape;9192;p135"/>
              <p:cNvGrpSpPr/>
              <p:nvPr/>
            </p:nvGrpSpPr>
            <p:grpSpPr>
              <a:xfrm>
                <a:off x="3925166" y="3491008"/>
                <a:ext cx="31405" cy="27001"/>
                <a:chOff x="3925166" y="3491008"/>
                <a:chExt cx="31405" cy="27001"/>
              </a:xfrm>
            </p:grpSpPr>
            <p:sp>
              <p:nvSpPr>
                <p:cNvPr id="9193" name="Google Shape;9193;p135"/>
                <p:cNvSpPr/>
                <p:nvPr/>
              </p:nvSpPr>
              <p:spPr>
                <a:xfrm>
                  <a:off x="3925166" y="3491008"/>
                  <a:ext cx="31405" cy="27001"/>
                </a:xfrm>
                <a:custGeom>
                  <a:avLst/>
                  <a:gdLst/>
                  <a:ahLst/>
                  <a:cxnLst/>
                  <a:rect l="l" t="t" r="r" b="b"/>
                  <a:pathLst>
                    <a:path w="3993" h="3433" extrusionOk="0">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4" name="Google Shape;9194;p135"/>
                <p:cNvSpPr/>
                <p:nvPr/>
              </p:nvSpPr>
              <p:spPr>
                <a:xfrm>
                  <a:off x="3939339" y="3500682"/>
                  <a:ext cx="7621" cy="7621"/>
                </a:xfrm>
                <a:custGeom>
                  <a:avLst/>
                  <a:gdLst/>
                  <a:ahLst/>
                  <a:cxnLst/>
                  <a:rect l="l" t="t" r="r" b="b"/>
                  <a:pathLst>
                    <a:path w="969" h="969" extrusionOk="0">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95" name="Google Shape;9195;p135"/>
              <p:cNvGrpSpPr/>
              <p:nvPr/>
            </p:nvGrpSpPr>
            <p:grpSpPr>
              <a:xfrm>
                <a:off x="3682845" y="3340976"/>
                <a:ext cx="31397" cy="26898"/>
                <a:chOff x="3682845" y="3340976"/>
                <a:chExt cx="31397" cy="26898"/>
              </a:xfrm>
            </p:grpSpPr>
            <p:sp>
              <p:nvSpPr>
                <p:cNvPr id="9196" name="Google Shape;9196;p135"/>
                <p:cNvSpPr/>
                <p:nvPr/>
              </p:nvSpPr>
              <p:spPr>
                <a:xfrm>
                  <a:off x="3682845" y="3340976"/>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7" name="Google Shape;9197;p135"/>
                <p:cNvSpPr/>
                <p:nvPr/>
              </p:nvSpPr>
              <p:spPr>
                <a:xfrm>
                  <a:off x="3695783" y="3350650"/>
                  <a:ext cx="8856" cy="7645"/>
                </a:xfrm>
                <a:custGeom>
                  <a:avLst/>
                  <a:gdLst/>
                  <a:ahLst/>
                  <a:cxnLst/>
                  <a:rect l="l" t="t" r="r" b="b"/>
                  <a:pathLst>
                    <a:path w="1126" h="972" extrusionOk="0">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98" name="Google Shape;9198;p135"/>
              <p:cNvGrpSpPr/>
              <p:nvPr/>
            </p:nvGrpSpPr>
            <p:grpSpPr>
              <a:xfrm>
                <a:off x="3795393" y="3353725"/>
                <a:ext cx="31499" cy="26993"/>
                <a:chOff x="3795393" y="3353725"/>
                <a:chExt cx="31499" cy="26993"/>
              </a:xfrm>
            </p:grpSpPr>
            <p:sp>
              <p:nvSpPr>
                <p:cNvPr id="9199" name="Google Shape;9199;p135"/>
                <p:cNvSpPr/>
                <p:nvPr/>
              </p:nvSpPr>
              <p:spPr>
                <a:xfrm>
                  <a:off x="3795393" y="3353725"/>
                  <a:ext cx="31499" cy="26993"/>
                </a:xfrm>
                <a:custGeom>
                  <a:avLst/>
                  <a:gdLst/>
                  <a:ahLst/>
                  <a:cxnLst/>
                  <a:rect l="l" t="t" r="r" b="b"/>
                  <a:pathLst>
                    <a:path w="4005" h="3432" extrusionOk="0">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0" name="Google Shape;9200;p135"/>
                <p:cNvSpPr/>
                <p:nvPr/>
              </p:nvSpPr>
              <p:spPr>
                <a:xfrm>
                  <a:off x="3809668" y="3363399"/>
                  <a:ext cx="7613" cy="7613"/>
                </a:xfrm>
                <a:custGeom>
                  <a:avLst/>
                  <a:gdLst/>
                  <a:ahLst/>
                  <a:cxnLst/>
                  <a:rect l="l" t="t" r="r" b="b"/>
                  <a:pathLst>
                    <a:path w="968" h="968" extrusionOk="0">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01" name="Google Shape;9201;p135"/>
              <p:cNvGrpSpPr/>
              <p:nvPr/>
            </p:nvGrpSpPr>
            <p:grpSpPr>
              <a:xfrm>
                <a:off x="4176909" y="4363221"/>
                <a:ext cx="38924" cy="33316"/>
                <a:chOff x="4176909" y="4363221"/>
                <a:chExt cx="38924" cy="33316"/>
              </a:xfrm>
            </p:grpSpPr>
            <p:sp>
              <p:nvSpPr>
                <p:cNvPr id="9202" name="Google Shape;9202;p135"/>
                <p:cNvSpPr/>
                <p:nvPr/>
              </p:nvSpPr>
              <p:spPr>
                <a:xfrm>
                  <a:off x="4176909" y="4363221"/>
                  <a:ext cx="38924" cy="33316"/>
                </a:xfrm>
                <a:custGeom>
                  <a:avLst/>
                  <a:gdLst/>
                  <a:ahLst/>
                  <a:cxnLst/>
                  <a:rect l="l" t="t" r="r" b="b"/>
                  <a:pathLst>
                    <a:path w="4949" h="4236" extrusionOk="0">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3" name="Google Shape;9203;p135"/>
                <p:cNvSpPr/>
                <p:nvPr/>
              </p:nvSpPr>
              <p:spPr>
                <a:xfrm>
                  <a:off x="4192230" y="4372934"/>
                  <a:ext cx="13897" cy="13992"/>
                </a:xfrm>
                <a:custGeom>
                  <a:avLst/>
                  <a:gdLst/>
                  <a:ahLst/>
                  <a:cxnLst/>
                  <a:rect l="l" t="t" r="r" b="b"/>
                  <a:pathLst>
                    <a:path w="1767" h="1779" extrusionOk="0">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04" name="Google Shape;9204;p135"/>
              <p:cNvGrpSpPr/>
              <p:nvPr/>
            </p:nvGrpSpPr>
            <p:grpSpPr>
              <a:xfrm>
                <a:off x="4226191" y="4007660"/>
                <a:ext cx="33560" cy="28770"/>
                <a:chOff x="4226191" y="4007660"/>
                <a:chExt cx="33560" cy="28770"/>
              </a:xfrm>
            </p:grpSpPr>
            <p:sp>
              <p:nvSpPr>
                <p:cNvPr id="9205" name="Google Shape;9205;p135"/>
                <p:cNvSpPr/>
                <p:nvPr/>
              </p:nvSpPr>
              <p:spPr>
                <a:xfrm>
                  <a:off x="4226191" y="4007660"/>
                  <a:ext cx="33560" cy="28770"/>
                </a:xfrm>
                <a:custGeom>
                  <a:avLst/>
                  <a:gdLst/>
                  <a:ahLst/>
                  <a:cxnLst/>
                  <a:rect l="l" t="t" r="r" b="b"/>
                  <a:pathLst>
                    <a:path w="4267" h="3658" extrusionOk="0">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6" name="Google Shape;9206;p135"/>
                <p:cNvSpPr/>
                <p:nvPr/>
              </p:nvSpPr>
              <p:spPr>
                <a:xfrm>
                  <a:off x="4239129" y="4017397"/>
                  <a:ext cx="10948" cy="9383"/>
                </a:xfrm>
                <a:custGeom>
                  <a:avLst/>
                  <a:gdLst/>
                  <a:ahLst/>
                  <a:cxnLst/>
                  <a:rect l="l" t="t" r="r" b="b"/>
                  <a:pathLst>
                    <a:path w="1392" h="1193" extrusionOk="0">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07" name="Google Shape;9207;p135"/>
              <p:cNvGrpSpPr/>
              <p:nvPr/>
            </p:nvGrpSpPr>
            <p:grpSpPr>
              <a:xfrm>
                <a:off x="3597785" y="3377045"/>
                <a:ext cx="33591" cy="28699"/>
                <a:chOff x="3597785" y="3377045"/>
                <a:chExt cx="33591" cy="28699"/>
              </a:xfrm>
            </p:grpSpPr>
            <p:sp>
              <p:nvSpPr>
                <p:cNvPr id="9208" name="Google Shape;9208;p135"/>
                <p:cNvSpPr/>
                <p:nvPr/>
              </p:nvSpPr>
              <p:spPr>
                <a:xfrm>
                  <a:off x="3597785" y="3377045"/>
                  <a:ext cx="33591" cy="28699"/>
                </a:xfrm>
                <a:custGeom>
                  <a:avLst/>
                  <a:gdLst/>
                  <a:ahLst/>
                  <a:cxnLst/>
                  <a:rect l="l" t="t" r="r" b="b"/>
                  <a:pathLst>
                    <a:path w="4271" h="3649" extrusionOk="0">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9" name="Google Shape;9209;p135"/>
                <p:cNvSpPr/>
                <p:nvPr/>
              </p:nvSpPr>
              <p:spPr>
                <a:xfrm>
                  <a:off x="3612343" y="3386703"/>
                  <a:ext cx="9328" cy="9336"/>
                </a:xfrm>
                <a:custGeom>
                  <a:avLst/>
                  <a:gdLst/>
                  <a:ahLst/>
                  <a:cxnLst/>
                  <a:rect l="l" t="t" r="r" b="b"/>
                  <a:pathLst>
                    <a:path w="1186" h="1187" extrusionOk="0">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10" name="Google Shape;9210;p135"/>
              <p:cNvGrpSpPr/>
              <p:nvPr/>
            </p:nvGrpSpPr>
            <p:grpSpPr>
              <a:xfrm>
                <a:off x="3887870" y="3669796"/>
                <a:ext cx="33591" cy="28692"/>
                <a:chOff x="3887870" y="3669796"/>
                <a:chExt cx="33591" cy="28692"/>
              </a:xfrm>
            </p:grpSpPr>
            <p:sp>
              <p:nvSpPr>
                <p:cNvPr id="9211" name="Google Shape;9211;p135"/>
                <p:cNvSpPr/>
                <p:nvPr/>
              </p:nvSpPr>
              <p:spPr>
                <a:xfrm>
                  <a:off x="3887870" y="3669796"/>
                  <a:ext cx="33591" cy="28692"/>
                </a:xfrm>
                <a:custGeom>
                  <a:avLst/>
                  <a:gdLst/>
                  <a:ahLst/>
                  <a:cxnLst/>
                  <a:rect l="l" t="t" r="r" b="b"/>
                  <a:pathLst>
                    <a:path w="4271" h="3648" extrusionOk="0">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2" name="Google Shape;9212;p135"/>
                <p:cNvSpPr/>
                <p:nvPr/>
              </p:nvSpPr>
              <p:spPr>
                <a:xfrm>
                  <a:off x="3902428" y="3679454"/>
                  <a:ext cx="9422" cy="9328"/>
                </a:xfrm>
                <a:custGeom>
                  <a:avLst/>
                  <a:gdLst/>
                  <a:ahLst/>
                  <a:cxnLst/>
                  <a:rect l="l" t="t" r="r" b="b"/>
                  <a:pathLst>
                    <a:path w="1198" h="1186" extrusionOk="0">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13" name="Google Shape;9213;p135"/>
              <p:cNvGrpSpPr/>
              <p:nvPr/>
            </p:nvGrpSpPr>
            <p:grpSpPr>
              <a:xfrm>
                <a:off x="3818320" y="3481625"/>
                <a:ext cx="33497" cy="28770"/>
                <a:chOff x="3818320" y="3481625"/>
                <a:chExt cx="33497" cy="28770"/>
              </a:xfrm>
            </p:grpSpPr>
            <p:sp>
              <p:nvSpPr>
                <p:cNvPr id="9214" name="Google Shape;9214;p135"/>
                <p:cNvSpPr/>
                <p:nvPr/>
              </p:nvSpPr>
              <p:spPr>
                <a:xfrm>
                  <a:off x="3818320" y="3481625"/>
                  <a:ext cx="33497" cy="28770"/>
                </a:xfrm>
                <a:custGeom>
                  <a:avLst/>
                  <a:gdLst/>
                  <a:ahLst/>
                  <a:cxnLst/>
                  <a:rect l="l" t="t" r="r" b="b"/>
                  <a:pathLst>
                    <a:path w="4259" h="3658" extrusionOk="0">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5" name="Google Shape;9215;p135"/>
                <p:cNvSpPr/>
                <p:nvPr/>
              </p:nvSpPr>
              <p:spPr>
                <a:xfrm>
                  <a:off x="3831258" y="3491362"/>
                  <a:ext cx="10956" cy="9375"/>
                </a:xfrm>
                <a:custGeom>
                  <a:avLst/>
                  <a:gdLst/>
                  <a:ahLst/>
                  <a:cxnLst/>
                  <a:rect l="l" t="t" r="r" b="b"/>
                  <a:pathLst>
                    <a:path w="1393" h="1192" extrusionOk="0">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16" name="Google Shape;9216;p135"/>
              <p:cNvGrpSpPr/>
              <p:nvPr/>
            </p:nvGrpSpPr>
            <p:grpSpPr>
              <a:xfrm>
                <a:off x="4278139" y="4120948"/>
                <a:ext cx="37492" cy="32129"/>
                <a:chOff x="4278139" y="4120948"/>
                <a:chExt cx="37492" cy="32129"/>
              </a:xfrm>
            </p:grpSpPr>
            <p:sp>
              <p:nvSpPr>
                <p:cNvPr id="9217" name="Google Shape;9217;p135"/>
                <p:cNvSpPr/>
                <p:nvPr/>
              </p:nvSpPr>
              <p:spPr>
                <a:xfrm>
                  <a:off x="4278139" y="4120948"/>
                  <a:ext cx="37492" cy="32129"/>
                </a:xfrm>
                <a:custGeom>
                  <a:avLst/>
                  <a:gdLst/>
                  <a:ahLst/>
                  <a:cxnLst/>
                  <a:rect l="l" t="t" r="r" b="b"/>
                  <a:pathLst>
                    <a:path w="4767" h="4085" extrusionOk="0">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8" name="Google Shape;9218;p135"/>
                <p:cNvSpPr/>
                <p:nvPr/>
              </p:nvSpPr>
              <p:spPr>
                <a:xfrm>
                  <a:off x="4290983" y="4130614"/>
                  <a:ext cx="14943" cy="12812"/>
                </a:xfrm>
                <a:custGeom>
                  <a:avLst/>
                  <a:gdLst/>
                  <a:ahLst/>
                  <a:cxnLst/>
                  <a:rect l="l" t="t" r="r" b="b"/>
                  <a:pathLst>
                    <a:path w="1900" h="1629" extrusionOk="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19" name="Google Shape;9219;p135"/>
              <p:cNvGrpSpPr/>
              <p:nvPr/>
            </p:nvGrpSpPr>
            <p:grpSpPr>
              <a:xfrm>
                <a:off x="4419898" y="3977388"/>
                <a:ext cx="33497" cy="28692"/>
                <a:chOff x="4419898" y="3977388"/>
                <a:chExt cx="33497" cy="28692"/>
              </a:xfrm>
            </p:grpSpPr>
            <p:sp>
              <p:nvSpPr>
                <p:cNvPr id="9220" name="Google Shape;9220;p135"/>
                <p:cNvSpPr/>
                <p:nvPr/>
              </p:nvSpPr>
              <p:spPr>
                <a:xfrm>
                  <a:off x="4419898" y="3977388"/>
                  <a:ext cx="33497" cy="28692"/>
                </a:xfrm>
                <a:custGeom>
                  <a:avLst/>
                  <a:gdLst/>
                  <a:ahLst/>
                  <a:cxnLst/>
                  <a:rect l="l" t="t" r="r" b="b"/>
                  <a:pathLst>
                    <a:path w="4259" h="3648" extrusionOk="0">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1" name="Google Shape;9221;p135"/>
                <p:cNvSpPr/>
                <p:nvPr/>
              </p:nvSpPr>
              <p:spPr>
                <a:xfrm>
                  <a:off x="4432742" y="3987046"/>
                  <a:ext cx="11042" cy="9399"/>
                </a:xfrm>
                <a:custGeom>
                  <a:avLst/>
                  <a:gdLst/>
                  <a:ahLst/>
                  <a:cxnLst/>
                  <a:rect l="l" t="t" r="r" b="b"/>
                  <a:pathLst>
                    <a:path w="1404" h="1195" extrusionOk="0">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22" name="Google Shape;9222;p135"/>
              <p:cNvGrpSpPr/>
              <p:nvPr/>
            </p:nvGrpSpPr>
            <p:grpSpPr>
              <a:xfrm>
                <a:off x="4158930" y="4034684"/>
                <a:ext cx="33497" cy="28762"/>
                <a:chOff x="4158930" y="4034684"/>
                <a:chExt cx="33497" cy="28762"/>
              </a:xfrm>
            </p:grpSpPr>
            <p:sp>
              <p:nvSpPr>
                <p:cNvPr id="9223" name="Google Shape;9223;p135"/>
                <p:cNvSpPr/>
                <p:nvPr/>
              </p:nvSpPr>
              <p:spPr>
                <a:xfrm>
                  <a:off x="4158930" y="4034684"/>
                  <a:ext cx="33497" cy="28762"/>
                </a:xfrm>
                <a:custGeom>
                  <a:avLst/>
                  <a:gdLst/>
                  <a:ahLst/>
                  <a:cxnLst/>
                  <a:rect l="l" t="t" r="r" b="b"/>
                  <a:pathLst>
                    <a:path w="4259" h="3657" extrusionOk="0">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4" name="Google Shape;9224;p135"/>
                <p:cNvSpPr/>
                <p:nvPr/>
              </p:nvSpPr>
              <p:spPr>
                <a:xfrm>
                  <a:off x="4173385" y="4044319"/>
                  <a:ext cx="9336" cy="9430"/>
                </a:xfrm>
                <a:custGeom>
                  <a:avLst/>
                  <a:gdLst/>
                  <a:ahLst/>
                  <a:cxnLst/>
                  <a:rect l="l" t="t" r="r" b="b"/>
                  <a:pathLst>
                    <a:path w="1187" h="1199" extrusionOk="0">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25" name="Google Shape;9225;p135"/>
              <p:cNvGrpSpPr/>
              <p:nvPr/>
            </p:nvGrpSpPr>
            <p:grpSpPr>
              <a:xfrm>
                <a:off x="4134949" y="3957049"/>
                <a:ext cx="33497" cy="28770"/>
                <a:chOff x="4134949" y="3957049"/>
                <a:chExt cx="33497" cy="28770"/>
              </a:xfrm>
            </p:grpSpPr>
            <p:sp>
              <p:nvSpPr>
                <p:cNvPr id="9226" name="Google Shape;9226;p135"/>
                <p:cNvSpPr/>
                <p:nvPr/>
              </p:nvSpPr>
              <p:spPr>
                <a:xfrm>
                  <a:off x="4134949" y="3957049"/>
                  <a:ext cx="33497" cy="28770"/>
                </a:xfrm>
                <a:custGeom>
                  <a:avLst/>
                  <a:gdLst/>
                  <a:ahLst/>
                  <a:cxnLst/>
                  <a:rect l="l" t="t" r="r" b="b"/>
                  <a:pathLst>
                    <a:path w="4259" h="3658" extrusionOk="0">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7" name="Google Shape;9227;p135"/>
                <p:cNvSpPr/>
                <p:nvPr/>
              </p:nvSpPr>
              <p:spPr>
                <a:xfrm>
                  <a:off x="4147793" y="3966778"/>
                  <a:ext cx="10956" cy="9383"/>
                </a:xfrm>
                <a:custGeom>
                  <a:avLst/>
                  <a:gdLst/>
                  <a:ahLst/>
                  <a:cxnLst/>
                  <a:rect l="l" t="t" r="r" b="b"/>
                  <a:pathLst>
                    <a:path w="1393" h="1193" extrusionOk="0">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28" name="Google Shape;9228;p135"/>
              <p:cNvGrpSpPr/>
              <p:nvPr/>
            </p:nvGrpSpPr>
            <p:grpSpPr>
              <a:xfrm>
                <a:off x="4193653" y="4184403"/>
                <a:ext cx="43580" cy="37264"/>
                <a:chOff x="4193653" y="4184403"/>
                <a:chExt cx="43580" cy="37264"/>
              </a:xfrm>
            </p:grpSpPr>
            <p:sp>
              <p:nvSpPr>
                <p:cNvPr id="9229" name="Google Shape;9229;p135"/>
                <p:cNvSpPr/>
                <p:nvPr/>
              </p:nvSpPr>
              <p:spPr>
                <a:xfrm>
                  <a:off x="4193653" y="4184403"/>
                  <a:ext cx="43580" cy="37264"/>
                </a:xfrm>
                <a:custGeom>
                  <a:avLst/>
                  <a:gdLst/>
                  <a:ahLst/>
                  <a:cxnLst/>
                  <a:rect l="l" t="t" r="r" b="b"/>
                  <a:pathLst>
                    <a:path w="5541" h="4738" extrusionOk="0">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0" name="Google Shape;9230;p135"/>
                <p:cNvSpPr/>
                <p:nvPr/>
              </p:nvSpPr>
              <p:spPr>
                <a:xfrm>
                  <a:off x="4206591" y="4194069"/>
                  <a:ext cx="20944" cy="17948"/>
                </a:xfrm>
                <a:custGeom>
                  <a:avLst/>
                  <a:gdLst/>
                  <a:ahLst/>
                  <a:cxnLst/>
                  <a:rect l="l" t="t" r="r" b="b"/>
                  <a:pathLst>
                    <a:path w="2663" h="2282" extrusionOk="0">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31" name="Google Shape;9231;p135"/>
              <p:cNvGrpSpPr/>
              <p:nvPr/>
            </p:nvGrpSpPr>
            <p:grpSpPr>
              <a:xfrm>
                <a:off x="4343600" y="3943844"/>
                <a:ext cx="43580" cy="37312"/>
                <a:chOff x="4343600" y="3943844"/>
                <a:chExt cx="43580" cy="37312"/>
              </a:xfrm>
            </p:grpSpPr>
            <p:sp>
              <p:nvSpPr>
                <p:cNvPr id="9232" name="Google Shape;9232;p135"/>
                <p:cNvSpPr/>
                <p:nvPr/>
              </p:nvSpPr>
              <p:spPr>
                <a:xfrm>
                  <a:off x="4343600" y="3943844"/>
                  <a:ext cx="43580" cy="37312"/>
                </a:xfrm>
                <a:custGeom>
                  <a:avLst/>
                  <a:gdLst/>
                  <a:ahLst/>
                  <a:cxnLst/>
                  <a:rect l="l" t="t" r="r" b="b"/>
                  <a:pathLst>
                    <a:path w="5541" h="4744" extrusionOk="0">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3" name="Google Shape;9233;p135"/>
                <p:cNvSpPr/>
                <p:nvPr/>
              </p:nvSpPr>
              <p:spPr>
                <a:xfrm>
                  <a:off x="4359581" y="3953557"/>
                  <a:ext cx="17893" cy="17893"/>
                </a:xfrm>
                <a:custGeom>
                  <a:avLst/>
                  <a:gdLst/>
                  <a:ahLst/>
                  <a:cxnLst/>
                  <a:rect l="l" t="t" r="r" b="b"/>
                  <a:pathLst>
                    <a:path w="2275" h="2275" extrusionOk="0">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34" name="Google Shape;9234;p135"/>
              <p:cNvGrpSpPr/>
              <p:nvPr/>
            </p:nvGrpSpPr>
            <p:grpSpPr>
              <a:xfrm>
                <a:off x="4172339" y="3381693"/>
                <a:ext cx="31499" cy="27001"/>
                <a:chOff x="4172339" y="3381693"/>
                <a:chExt cx="31499" cy="27001"/>
              </a:xfrm>
            </p:grpSpPr>
            <p:sp>
              <p:nvSpPr>
                <p:cNvPr id="9235" name="Google Shape;9235;p135"/>
                <p:cNvSpPr/>
                <p:nvPr/>
              </p:nvSpPr>
              <p:spPr>
                <a:xfrm>
                  <a:off x="4172339" y="3381693"/>
                  <a:ext cx="31499" cy="27001"/>
                </a:xfrm>
                <a:custGeom>
                  <a:avLst/>
                  <a:gdLst/>
                  <a:ahLst/>
                  <a:cxnLst/>
                  <a:rect l="l" t="t" r="r" b="b"/>
                  <a:pathLst>
                    <a:path w="4005" h="3433" extrusionOk="0">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6" name="Google Shape;9236;p135"/>
                <p:cNvSpPr/>
                <p:nvPr/>
              </p:nvSpPr>
              <p:spPr>
                <a:xfrm>
                  <a:off x="4185285" y="3391367"/>
                  <a:ext cx="8856" cy="7605"/>
                </a:xfrm>
                <a:custGeom>
                  <a:avLst/>
                  <a:gdLst/>
                  <a:ahLst/>
                  <a:cxnLst/>
                  <a:rect l="l" t="t" r="r" b="b"/>
                  <a:pathLst>
                    <a:path w="1126" h="967" extrusionOk="0">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9240"/>
        <p:cNvGrpSpPr/>
        <p:nvPr/>
      </p:nvGrpSpPr>
      <p:grpSpPr>
        <a:xfrm>
          <a:off x="0" y="0"/>
          <a:ext cx="0" cy="0"/>
          <a:chOff x="0" y="0"/>
          <a:chExt cx="0" cy="0"/>
        </a:xfrm>
      </p:grpSpPr>
      <p:grpSp>
        <p:nvGrpSpPr>
          <p:cNvPr id="9241" name="Google Shape;9241;p136"/>
          <p:cNvGrpSpPr/>
          <p:nvPr/>
        </p:nvGrpSpPr>
        <p:grpSpPr>
          <a:xfrm>
            <a:off x="729274" y="1175734"/>
            <a:ext cx="2507799" cy="206239"/>
            <a:chOff x="106648" y="895722"/>
            <a:chExt cx="4481413" cy="374300"/>
          </a:xfrm>
        </p:grpSpPr>
        <p:grpSp>
          <p:nvGrpSpPr>
            <p:cNvPr id="9242" name="Google Shape;9242;p136"/>
            <p:cNvGrpSpPr/>
            <p:nvPr/>
          </p:nvGrpSpPr>
          <p:grpSpPr>
            <a:xfrm>
              <a:off x="2233276" y="895722"/>
              <a:ext cx="1082667" cy="223591"/>
              <a:chOff x="4808316" y="2800065"/>
              <a:chExt cx="1999386" cy="412910"/>
            </a:xfrm>
          </p:grpSpPr>
          <p:sp>
            <p:nvSpPr>
              <p:cNvPr id="9243" name="Google Shape;9243;p136"/>
              <p:cNvSpPr/>
              <p:nvPr/>
            </p:nvSpPr>
            <p:spPr>
              <a:xfrm>
                <a:off x="4849302"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44" name="Google Shape;9244;p136"/>
              <p:cNvGrpSpPr/>
              <p:nvPr/>
            </p:nvGrpSpPr>
            <p:grpSpPr>
              <a:xfrm>
                <a:off x="4808316" y="2800065"/>
                <a:ext cx="92400" cy="411825"/>
                <a:chOff x="845575" y="2563700"/>
                <a:chExt cx="92400" cy="411825"/>
              </a:xfrm>
            </p:grpSpPr>
            <p:cxnSp>
              <p:nvCxnSpPr>
                <p:cNvPr id="9245" name="Google Shape;9245;p136"/>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9246" name="Google Shape;9246;p136"/>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247" name="Google Shape;9247;p136"/>
            <p:cNvGrpSpPr/>
            <p:nvPr/>
          </p:nvGrpSpPr>
          <p:grpSpPr>
            <a:xfrm>
              <a:off x="106648" y="895722"/>
              <a:ext cx="1088401" cy="223591"/>
              <a:chOff x="881025" y="2800065"/>
              <a:chExt cx="2009975" cy="412910"/>
            </a:xfrm>
          </p:grpSpPr>
          <p:sp>
            <p:nvSpPr>
              <p:cNvPr id="9248" name="Google Shape;9248;p136"/>
              <p:cNvSpPr/>
              <p:nvPr/>
            </p:nvSpPr>
            <p:spPr>
              <a:xfrm>
                <a:off x="932600"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49" name="Google Shape;9249;p136"/>
              <p:cNvGrpSpPr/>
              <p:nvPr/>
            </p:nvGrpSpPr>
            <p:grpSpPr>
              <a:xfrm>
                <a:off x="881025" y="2800065"/>
                <a:ext cx="92400" cy="411825"/>
                <a:chOff x="845575" y="2563700"/>
                <a:chExt cx="92400" cy="411825"/>
              </a:xfrm>
            </p:grpSpPr>
            <p:cxnSp>
              <p:nvCxnSpPr>
                <p:cNvPr id="9250" name="Google Shape;9250;p136"/>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9251" name="Google Shape;9251;p136"/>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252" name="Google Shape;9252;p136"/>
            <p:cNvGrpSpPr/>
            <p:nvPr/>
          </p:nvGrpSpPr>
          <p:grpSpPr>
            <a:xfrm>
              <a:off x="1172346" y="1047018"/>
              <a:ext cx="1083151" cy="223003"/>
              <a:chOff x="2849073" y="3079467"/>
              <a:chExt cx="2000279" cy="411825"/>
            </a:xfrm>
          </p:grpSpPr>
          <p:sp>
            <p:nvSpPr>
              <p:cNvPr id="9253" name="Google Shape;9253;p136"/>
              <p:cNvSpPr/>
              <p:nvPr/>
            </p:nvSpPr>
            <p:spPr>
              <a:xfrm>
                <a:off x="2890952" y="3079475"/>
                <a:ext cx="19584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54" name="Google Shape;9254;p136"/>
              <p:cNvGrpSpPr/>
              <p:nvPr/>
            </p:nvGrpSpPr>
            <p:grpSpPr>
              <a:xfrm rot="10800000">
                <a:off x="2849073" y="3079467"/>
                <a:ext cx="92400" cy="411825"/>
                <a:chOff x="2070100" y="2563700"/>
                <a:chExt cx="92400" cy="411825"/>
              </a:xfrm>
            </p:grpSpPr>
            <p:cxnSp>
              <p:nvCxnSpPr>
                <p:cNvPr id="9255" name="Google Shape;9255;p136"/>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9256" name="Google Shape;9256;p136"/>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257" name="Google Shape;9257;p136"/>
            <p:cNvGrpSpPr/>
            <p:nvPr/>
          </p:nvGrpSpPr>
          <p:grpSpPr>
            <a:xfrm>
              <a:off x="3290132" y="1047018"/>
              <a:ext cx="1297929" cy="223003"/>
              <a:chOff x="6760035" y="3079467"/>
              <a:chExt cx="2396914" cy="411825"/>
            </a:xfrm>
          </p:grpSpPr>
          <p:sp>
            <p:nvSpPr>
              <p:cNvPr id="9258" name="Google Shape;9258;p136"/>
              <p:cNvSpPr/>
              <p:nvPr/>
            </p:nvSpPr>
            <p:spPr>
              <a:xfrm>
                <a:off x="6807650" y="3079475"/>
                <a:ext cx="23493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59" name="Google Shape;9259;p136"/>
              <p:cNvGrpSpPr/>
              <p:nvPr/>
            </p:nvGrpSpPr>
            <p:grpSpPr>
              <a:xfrm rot="10800000">
                <a:off x="6760035" y="3079467"/>
                <a:ext cx="92400" cy="411825"/>
                <a:chOff x="2070100" y="2563700"/>
                <a:chExt cx="92400" cy="411825"/>
              </a:xfrm>
            </p:grpSpPr>
            <p:cxnSp>
              <p:nvCxnSpPr>
                <p:cNvPr id="9260" name="Google Shape;9260;p136"/>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9261" name="Google Shape;9261;p136"/>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9262" name="Google Shape;9262;p136"/>
          <p:cNvGrpSpPr/>
          <p:nvPr/>
        </p:nvGrpSpPr>
        <p:grpSpPr>
          <a:xfrm>
            <a:off x="2147036" y="3575105"/>
            <a:ext cx="1086701" cy="799429"/>
            <a:chOff x="2183288" y="3555572"/>
            <a:chExt cx="1136241" cy="835873"/>
          </a:xfrm>
        </p:grpSpPr>
        <p:sp>
          <p:nvSpPr>
            <p:cNvPr id="9263" name="Google Shape;9263;p136"/>
            <p:cNvSpPr/>
            <p:nvPr/>
          </p:nvSpPr>
          <p:spPr>
            <a:xfrm>
              <a:off x="2673740"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64" name="Google Shape;9264;p136"/>
            <p:cNvGrpSpPr/>
            <p:nvPr/>
          </p:nvGrpSpPr>
          <p:grpSpPr>
            <a:xfrm>
              <a:off x="2205895" y="3637269"/>
              <a:ext cx="1089848" cy="724993"/>
              <a:chOff x="2205895" y="3637269"/>
              <a:chExt cx="1089848" cy="724993"/>
            </a:xfrm>
          </p:grpSpPr>
          <p:sp>
            <p:nvSpPr>
              <p:cNvPr id="9265" name="Google Shape;9265;p136"/>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6" name="Google Shape;9266;p136"/>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7" name="Google Shape;9267;p136"/>
              <p:cNvSpPr/>
              <p:nvPr/>
            </p:nvSpPr>
            <p:spPr>
              <a:xfrm>
                <a:off x="2487003" y="3847747"/>
                <a:ext cx="80874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8" name="Google Shape;9268;p136"/>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9" name="Google Shape;9269;p136"/>
              <p:cNvSpPr/>
              <p:nvPr/>
            </p:nvSpPr>
            <p:spPr>
              <a:xfrm>
                <a:off x="2233143" y="3637269"/>
                <a:ext cx="621199" cy="1169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0" name="Google Shape;9270;p136"/>
              <p:cNvSpPr/>
              <p:nvPr/>
            </p:nvSpPr>
            <p:spPr>
              <a:xfrm>
                <a:off x="3004568"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71" name="Google Shape;9271;p136"/>
            <p:cNvSpPr/>
            <p:nvPr/>
          </p:nvSpPr>
          <p:spPr>
            <a:xfrm rot="5400000">
              <a:off x="2852961" y="3612770"/>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272" name="Google Shape;9272;p136"/>
            <p:cNvCxnSpPr/>
            <p:nvPr/>
          </p:nvCxnSpPr>
          <p:spPr>
            <a:xfrm>
              <a:off x="2887992" y="3555572"/>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9273" name="Google Shape;9273;p136"/>
            <p:cNvGrpSpPr/>
            <p:nvPr/>
          </p:nvGrpSpPr>
          <p:grpSpPr>
            <a:xfrm>
              <a:off x="3173850" y="3779426"/>
              <a:ext cx="145679" cy="70048"/>
              <a:chOff x="3173850" y="3779426"/>
              <a:chExt cx="145679" cy="70048"/>
            </a:xfrm>
          </p:grpSpPr>
          <p:cxnSp>
            <p:nvCxnSpPr>
              <p:cNvPr id="9274" name="Google Shape;9274;p136"/>
              <p:cNvCxnSpPr/>
              <p:nvPr/>
            </p:nvCxnSpPr>
            <p:spPr>
              <a:xfrm rot="10800000">
                <a:off x="3173850" y="3817250"/>
                <a:ext cx="94500" cy="0"/>
              </a:xfrm>
              <a:prstGeom prst="straightConnector1">
                <a:avLst/>
              </a:prstGeom>
              <a:noFill/>
              <a:ln w="9525" cap="flat" cmpd="sng">
                <a:solidFill>
                  <a:srgbClr val="BAC8D3"/>
                </a:solidFill>
                <a:prstDash val="solid"/>
                <a:round/>
                <a:headEnd type="none" w="med" len="med"/>
                <a:tailEnd type="diamond" w="med" len="med"/>
              </a:ln>
            </p:spPr>
          </p:cxnSp>
          <p:sp>
            <p:nvSpPr>
              <p:cNvPr id="9275" name="Google Shape;9275;p136"/>
              <p:cNvSpPr/>
              <p:nvPr/>
            </p:nvSpPr>
            <p:spPr>
              <a:xfrm rot="5400000">
                <a:off x="3254146" y="378409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76" name="Google Shape;9276;p136"/>
            <p:cNvGrpSpPr/>
            <p:nvPr/>
          </p:nvGrpSpPr>
          <p:grpSpPr>
            <a:xfrm>
              <a:off x="2183288" y="4139483"/>
              <a:ext cx="145133" cy="70048"/>
              <a:chOff x="2183288" y="4139483"/>
              <a:chExt cx="145133" cy="70048"/>
            </a:xfrm>
          </p:grpSpPr>
          <p:cxnSp>
            <p:nvCxnSpPr>
              <p:cNvPr id="9277" name="Google Shape;9277;p136"/>
              <p:cNvCxnSpPr/>
              <p:nvPr/>
            </p:nvCxnSpPr>
            <p:spPr>
              <a:xfrm rot="10800000">
                <a:off x="2239021" y="4174494"/>
                <a:ext cx="89400" cy="0"/>
              </a:xfrm>
              <a:prstGeom prst="straightConnector1">
                <a:avLst/>
              </a:prstGeom>
              <a:noFill/>
              <a:ln w="9525" cap="flat" cmpd="sng">
                <a:solidFill>
                  <a:srgbClr val="BAC8D3"/>
                </a:solidFill>
                <a:prstDash val="solid"/>
                <a:round/>
                <a:headEnd type="diamond" w="med" len="med"/>
                <a:tailEnd type="none" w="med" len="med"/>
              </a:ln>
            </p:spPr>
          </p:cxnSp>
          <p:sp>
            <p:nvSpPr>
              <p:cNvPr id="9278" name="Google Shape;9278;p136"/>
              <p:cNvSpPr/>
              <p:nvPr/>
            </p:nvSpPr>
            <p:spPr>
              <a:xfrm rot="5400000">
                <a:off x="2178622" y="4144149"/>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79" name="Google Shape;9279;p136"/>
            <p:cNvSpPr/>
            <p:nvPr/>
          </p:nvSpPr>
          <p:spPr>
            <a:xfrm rot="5400000">
              <a:off x="2420934" y="3967554"/>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280" name="Google Shape;9280;p136"/>
            <p:cNvCxnSpPr/>
            <p:nvPr/>
          </p:nvCxnSpPr>
          <p:spPr>
            <a:xfrm>
              <a:off x="2455973" y="3911736"/>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9281" name="Google Shape;9281;p136"/>
            <p:cNvGrpSpPr/>
            <p:nvPr/>
          </p:nvGrpSpPr>
          <p:grpSpPr>
            <a:xfrm>
              <a:off x="2943836" y="4268886"/>
              <a:ext cx="60717" cy="122559"/>
              <a:chOff x="2943836" y="4268886"/>
              <a:chExt cx="60717" cy="122559"/>
            </a:xfrm>
          </p:grpSpPr>
          <p:sp>
            <p:nvSpPr>
              <p:cNvPr id="9282" name="Google Shape;9282;p136"/>
              <p:cNvSpPr/>
              <p:nvPr/>
            </p:nvSpPr>
            <p:spPr>
              <a:xfrm rot="5400000">
                <a:off x="2939170" y="432606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283" name="Google Shape;9283;p136"/>
              <p:cNvCxnSpPr/>
              <p:nvPr/>
            </p:nvCxnSpPr>
            <p:spPr>
              <a:xfrm>
                <a:off x="2974204" y="4268886"/>
                <a:ext cx="0" cy="52500"/>
              </a:xfrm>
              <a:prstGeom prst="straightConnector1">
                <a:avLst/>
              </a:prstGeom>
              <a:noFill/>
              <a:ln w="9525" cap="flat" cmpd="sng">
                <a:solidFill>
                  <a:srgbClr val="BAC8D3"/>
                </a:solidFill>
                <a:prstDash val="solid"/>
                <a:round/>
                <a:headEnd type="diamond" w="med" len="med"/>
                <a:tailEnd type="none" w="med" len="med"/>
              </a:ln>
            </p:spPr>
          </p:cxnSp>
        </p:grpSp>
      </p:grpSp>
      <p:grpSp>
        <p:nvGrpSpPr>
          <p:cNvPr id="9284" name="Google Shape;9284;p136"/>
          <p:cNvGrpSpPr/>
          <p:nvPr/>
        </p:nvGrpSpPr>
        <p:grpSpPr>
          <a:xfrm>
            <a:off x="3409981" y="1496104"/>
            <a:ext cx="1675870" cy="758251"/>
            <a:chOff x="3530532" y="1496185"/>
            <a:chExt cx="1562000" cy="706730"/>
          </a:xfrm>
        </p:grpSpPr>
        <p:cxnSp>
          <p:nvCxnSpPr>
            <p:cNvPr id="9285" name="Google Shape;9285;p136"/>
            <p:cNvCxnSpPr/>
            <p:nvPr/>
          </p:nvCxnSpPr>
          <p:spPr>
            <a:xfrm>
              <a:off x="3583832" y="1857562"/>
              <a:ext cx="1508700" cy="0"/>
            </a:xfrm>
            <a:prstGeom prst="straightConnector1">
              <a:avLst/>
            </a:prstGeom>
            <a:noFill/>
            <a:ln w="28575" cap="flat" cmpd="sng">
              <a:solidFill>
                <a:srgbClr val="A5B7C6"/>
              </a:solidFill>
              <a:prstDash val="solid"/>
              <a:round/>
              <a:headEnd type="none" w="med" len="med"/>
              <a:tailEnd type="triangle" w="med" len="med"/>
            </a:ln>
          </p:spPr>
        </p:cxnSp>
        <p:grpSp>
          <p:nvGrpSpPr>
            <p:cNvPr id="9286" name="Google Shape;9286;p136"/>
            <p:cNvGrpSpPr/>
            <p:nvPr/>
          </p:nvGrpSpPr>
          <p:grpSpPr>
            <a:xfrm>
              <a:off x="3530532" y="1496185"/>
              <a:ext cx="323430" cy="463587"/>
              <a:chOff x="3530532" y="1496185"/>
              <a:chExt cx="323430" cy="463587"/>
            </a:xfrm>
          </p:grpSpPr>
          <p:grpSp>
            <p:nvGrpSpPr>
              <p:cNvPr id="9287" name="Google Shape;9287;p136"/>
              <p:cNvGrpSpPr/>
              <p:nvPr/>
            </p:nvGrpSpPr>
            <p:grpSpPr>
              <a:xfrm>
                <a:off x="3567462" y="1496185"/>
                <a:ext cx="286500" cy="361376"/>
                <a:chOff x="3567462" y="1496185"/>
                <a:chExt cx="286500" cy="361376"/>
              </a:xfrm>
            </p:grpSpPr>
            <p:cxnSp>
              <p:nvCxnSpPr>
                <p:cNvPr id="9288" name="Google Shape;9288;p136"/>
                <p:cNvCxnSpPr/>
                <p:nvPr/>
              </p:nvCxnSpPr>
              <p:spPr>
                <a:xfrm rot="10800000">
                  <a:off x="3626630"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9289" name="Google Shape;9289;p136"/>
                <p:cNvSpPr/>
                <p:nvPr/>
              </p:nvSpPr>
              <p:spPr>
                <a:xfrm>
                  <a:off x="3567462"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90" name="Google Shape;9290;p136"/>
              <p:cNvSpPr/>
              <p:nvPr/>
            </p:nvSpPr>
            <p:spPr>
              <a:xfrm>
                <a:off x="3530532"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91" name="Google Shape;9291;p136"/>
            <p:cNvGrpSpPr/>
            <p:nvPr/>
          </p:nvGrpSpPr>
          <p:grpSpPr>
            <a:xfrm>
              <a:off x="3891569" y="1779209"/>
              <a:ext cx="323945" cy="423706"/>
              <a:chOff x="3891569" y="1779209"/>
              <a:chExt cx="323945" cy="423706"/>
            </a:xfrm>
          </p:grpSpPr>
          <p:grpSp>
            <p:nvGrpSpPr>
              <p:cNvPr id="9292" name="Google Shape;9292;p136"/>
              <p:cNvGrpSpPr/>
              <p:nvPr/>
            </p:nvGrpSpPr>
            <p:grpSpPr>
              <a:xfrm>
                <a:off x="3929014" y="1881638"/>
                <a:ext cx="286500" cy="321278"/>
                <a:chOff x="3929014" y="1881638"/>
                <a:chExt cx="286500" cy="321278"/>
              </a:xfrm>
            </p:grpSpPr>
            <p:cxnSp>
              <p:nvCxnSpPr>
                <p:cNvPr id="9293" name="Google Shape;9293;p136"/>
                <p:cNvCxnSpPr/>
                <p:nvPr/>
              </p:nvCxnSpPr>
              <p:spPr>
                <a:xfrm rot="10800000">
                  <a:off x="3988388" y="1881638"/>
                  <a:ext cx="0" cy="291900"/>
                </a:xfrm>
                <a:prstGeom prst="straightConnector1">
                  <a:avLst/>
                </a:prstGeom>
                <a:noFill/>
                <a:ln w="28575" cap="flat" cmpd="sng">
                  <a:solidFill>
                    <a:srgbClr val="A5B7C6"/>
                  </a:solidFill>
                  <a:prstDash val="solid"/>
                  <a:round/>
                  <a:headEnd type="none" w="med" len="med"/>
                  <a:tailEnd type="none" w="med" len="med"/>
                </a:ln>
              </p:spPr>
            </p:cxnSp>
            <p:sp>
              <p:nvSpPr>
                <p:cNvPr id="9294" name="Google Shape;9294;p136"/>
                <p:cNvSpPr/>
                <p:nvPr/>
              </p:nvSpPr>
              <p:spPr>
                <a:xfrm>
                  <a:off x="3929014"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95" name="Google Shape;9295;p136"/>
              <p:cNvSpPr/>
              <p:nvPr/>
            </p:nvSpPr>
            <p:spPr>
              <a:xfrm>
                <a:off x="3891569" y="1779209"/>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96" name="Google Shape;9296;p136"/>
            <p:cNvGrpSpPr/>
            <p:nvPr/>
          </p:nvGrpSpPr>
          <p:grpSpPr>
            <a:xfrm>
              <a:off x="4252606" y="1496185"/>
              <a:ext cx="324721" cy="463587"/>
              <a:chOff x="4252606" y="1496185"/>
              <a:chExt cx="324721" cy="463587"/>
            </a:xfrm>
          </p:grpSpPr>
          <p:grpSp>
            <p:nvGrpSpPr>
              <p:cNvPr id="9297" name="Google Shape;9297;p136"/>
              <p:cNvGrpSpPr/>
              <p:nvPr/>
            </p:nvGrpSpPr>
            <p:grpSpPr>
              <a:xfrm>
                <a:off x="4290828" y="1496185"/>
                <a:ext cx="286500" cy="361376"/>
                <a:chOff x="4290828" y="1496185"/>
                <a:chExt cx="286500" cy="361376"/>
              </a:xfrm>
            </p:grpSpPr>
            <p:cxnSp>
              <p:nvCxnSpPr>
                <p:cNvPr id="9298" name="Google Shape;9298;p136"/>
                <p:cNvCxnSpPr/>
                <p:nvPr/>
              </p:nvCxnSpPr>
              <p:spPr>
                <a:xfrm rot="10800000">
                  <a:off x="4349995"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9299" name="Google Shape;9299;p136"/>
                <p:cNvSpPr/>
                <p:nvPr/>
              </p:nvSpPr>
              <p:spPr>
                <a:xfrm>
                  <a:off x="4290828"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00" name="Google Shape;9300;p136"/>
              <p:cNvSpPr/>
              <p:nvPr/>
            </p:nvSpPr>
            <p:spPr>
              <a:xfrm>
                <a:off x="4252606"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01" name="Google Shape;9301;p136"/>
            <p:cNvGrpSpPr/>
            <p:nvPr/>
          </p:nvGrpSpPr>
          <p:grpSpPr>
            <a:xfrm>
              <a:off x="4613643" y="1763716"/>
              <a:ext cx="325308" cy="439200"/>
              <a:chOff x="4613643" y="1763716"/>
              <a:chExt cx="325308" cy="439200"/>
            </a:xfrm>
          </p:grpSpPr>
          <p:grpSp>
            <p:nvGrpSpPr>
              <p:cNvPr id="9302" name="Google Shape;9302;p136"/>
              <p:cNvGrpSpPr/>
              <p:nvPr/>
            </p:nvGrpSpPr>
            <p:grpSpPr>
              <a:xfrm>
                <a:off x="4652451" y="1879538"/>
                <a:ext cx="286500" cy="323378"/>
                <a:chOff x="4652451" y="1879538"/>
                <a:chExt cx="286500" cy="323378"/>
              </a:xfrm>
            </p:grpSpPr>
            <p:cxnSp>
              <p:nvCxnSpPr>
                <p:cNvPr id="9303" name="Google Shape;9303;p136"/>
                <p:cNvCxnSpPr/>
                <p:nvPr/>
              </p:nvCxnSpPr>
              <p:spPr>
                <a:xfrm rot="10800000">
                  <a:off x="4707486" y="1879538"/>
                  <a:ext cx="0" cy="294000"/>
                </a:xfrm>
                <a:prstGeom prst="straightConnector1">
                  <a:avLst/>
                </a:prstGeom>
                <a:noFill/>
                <a:ln w="28575" cap="flat" cmpd="sng">
                  <a:solidFill>
                    <a:srgbClr val="A5B7C6"/>
                  </a:solidFill>
                  <a:prstDash val="solid"/>
                  <a:round/>
                  <a:headEnd type="none" w="med" len="med"/>
                  <a:tailEnd type="none" w="med" len="med"/>
                </a:ln>
              </p:spPr>
            </p:cxnSp>
            <p:sp>
              <p:nvSpPr>
                <p:cNvPr id="9304" name="Google Shape;9304;p136"/>
                <p:cNvSpPr/>
                <p:nvPr/>
              </p:nvSpPr>
              <p:spPr>
                <a:xfrm>
                  <a:off x="4652451"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05" name="Google Shape;9305;p136"/>
              <p:cNvSpPr/>
              <p:nvPr/>
            </p:nvSpPr>
            <p:spPr>
              <a:xfrm>
                <a:off x="4613643" y="1763716"/>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306" name="Google Shape;9306;p136"/>
          <p:cNvGrpSpPr/>
          <p:nvPr/>
        </p:nvGrpSpPr>
        <p:grpSpPr>
          <a:xfrm>
            <a:off x="3421841" y="2349730"/>
            <a:ext cx="1652173" cy="391517"/>
            <a:chOff x="3512551" y="2358270"/>
            <a:chExt cx="1597383" cy="378533"/>
          </a:xfrm>
        </p:grpSpPr>
        <p:cxnSp>
          <p:nvCxnSpPr>
            <p:cNvPr id="9307" name="Google Shape;9307;p136"/>
            <p:cNvCxnSpPr>
              <a:stCxn id="9308" idx="6"/>
              <a:endCxn id="9309" idx="2"/>
            </p:cNvCxnSpPr>
            <p:nvPr/>
          </p:nvCxnSpPr>
          <p:spPr>
            <a:xfrm>
              <a:off x="3738198" y="2553118"/>
              <a:ext cx="1146000" cy="0"/>
            </a:xfrm>
            <a:prstGeom prst="straightConnector1">
              <a:avLst/>
            </a:prstGeom>
            <a:noFill/>
            <a:ln w="19050" cap="flat" cmpd="sng">
              <a:solidFill>
                <a:srgbClr val="435D74"/>
              </a:solidFill>
              <a:prstDash val="solid"/>
              <a:round/>
              <a:headEnd type="none" w="med" len="med"/>
              <a:tailEnd type="none" w="med" len="med"/>
            </a:ln>
          </p:spPr>
        </p:cxnSp>
        <p:grpSp>
          <p:nvGrpSpPr>
            <p:cNvPr id="9310" name="Google Shape;9310;p136"/>
            <p:cNvGrpSpPr/>
            <p:nvPr/>
          </p:nvGrpSpPr>
          <p:grpSpPr>
            <a:xfrm>
              <a:off x="3512551" y="2358270"/>
              <a:ext cx="225647" cy="307714"/>
              <a:chOff x="2182679" y="2004714"/>
              <a:chExt cx="792300" cy="1080458"/>
            </a:xfrm>
          </p:grpSpPr>
          <p:cxnSp>
            <p:nvCxnSpPr>
              <p:cNvPr id="9311" name="Google Shape;9311;p136"/>
              <p:cNvCxnSpPr>
                <a:stCxn id="9312" idx="0"/>
              </p:cNvCxnSpPr>
              <p:nvPr/>
            </p:nvCxnSpPr>
            <p:spPr>
              <a:xfrm rot="10800000">
                <a:off x="2578961"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9308" name="Google Shape;9308;p136"/>
              <p:cNvSpPr/>
              <p:nvPr/>
            </p:nvSpPr>
            <p:spPr>
              <a:xfrm>
                <a:off x="2182679"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2" name="Google Shape;9312;p136"/>
              <p:cNvSpPr/>
              <p:nvPr/>
            </p:nvSpPr>
            <p:spPr>
              <a:xfrm>
                <a:off x="2283911"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13" name="Google Shape;9313;p136"/>
            <p:cNvGrpSpPr/>
            <p:nvPr/>
          </p:nvGrpSpPr>
          <p:grpSpPr>
            <a:xfrm>
              <a:off x="3969644" y="2440153"/>
              <a:ext cx="225853" cy="296651"/>
              <a:chOff x="3775710" y="1729289"/>
              <a:chExt cx="136500" cy="179289"/>
            </a:xfrm>
          </p:grpSpPr>
          <p:cxnSp>
            <p:nvCxnSpPr>
              <p:cNvPr id="9314" name="Google Shape;9314;p136"/>
              <p:cNvCxnSpPr/>
              <p:nvPr/>
            </p:nvCxnSpPr>
            <p:spPr>
              <a:xfrm>
                <a:off x="3843851" y="1848278"/>
                <a:ext cx="0" cy="60300"/>
              </a:xfrm>
              <a:prstGeom prst="straightConnector1">
                <a:avLst/>
              </a:prstGeom>
              <a:noFill/>
              <a:ln w="9525" cap="flat" cmpd="sng">
                <a:solidFill>
                  <a:srgbClr val="435D74"/>
                </a:solidFill>
                <a:prstDash val="solid"/>
                <a:round/>
                <a:headEnd type="none" w="med" len="med"/>
                <a:tailEnd type="none" w="med" len="med"/>
              </a:ln>
            </p:spPr>
          </p:cxnSp>
          <p:sp>
            <p:nvSpPr>
              <p:cNvPr id="9315" name="Google Shape;9315;p136"/>
              <p:cNvSpPr/>
              <p:nvPr/>
            </p:nvSpPr>
            <p:spPr>
              <a:xfrm>
                <a:off x="3775710" y="1729289"/>
                <a:ext cx="136500" cy="1365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6" name="Google Shape;9316;p136"/>
              <p:cNvSpPr/>
              <p:nvPr/>
            </p:nvSpPr>
            <p:spPr>
              <a:xfrm>
                <a:off x="3793133" y="1746713"/>
                <a:ext cx="101700" cy="1017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17" name="Google Shape;9317;p136"/>
            <p:cNvGrpSpPr/>
            <p:nvPr/>
          </p:nvGrpSpPr>
          <p:grpSpPr>
            <a:xfrm>
              <a:off x="4427051" y="2358270"/>
              <a:ext cx="225647" cy="307714"/>
              <a:chOff x="5393704" y="2004714"/>
              <a:chExt cx="792300" cy="1080458"/>
            </a:xfrm>
          </p:grpSpPr>
          <p:cxnSp>
            <p:nvCxnSpPr>
              <p:cNvPr id="9318" name="Google Shape;9318;p136"/>
              <p:cNvCxnSpPr>
                <a:stCxn id="9319" idx="0"/>
              </p:cNvCxnSpPr>
              <p:nvPr/>
            </p:nvCxnSpPr>
            <p:spPr>
              <a:xfrm rot="10800000">
                <a:off x="5789986"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9320" name="Google Shape;9320;p136"/>
              <p:cNvSpPr/>
              <p:nvPr/>
            </p:nvSpPr>
            <p:spPr>
              <a:xfrm>
                <a:off x="5393704"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9" name="Google Shape;9319;p136"/>
              <p:cNvSpPr/>
              <p:nvPr/>
            </p:nvSpPr>
            <p:spPr>
              <a:xfrm>
                <a:off x="5494936"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21" name="Google Shape;9321;p136"/>
            <p:cNvGrpSpPr/>
            <p:nvPr/>
          </p:nvGrpSpPr>
          <p:grpSpPr>
            <a:xfrm>
              <a:off x="4884287" y="2440252"/>
              <a:ext cx="225647" cy="296532"/>
              <a:chOff x="6999166" y="2292572"/>
              <a:chExt cx="792300" cy="1041192"/>
            </a:xfrm>
          </p:grpSpPr>
          <p:cxnSp>
            <p:nvCxnSpPr>
              <p:cNvPr id="9322" name="Google Shape;9322;p136"/>
              <p:cNvCxnSpPr/>
              <p:nvPr/>
            </p:nvCxnSpPr>
            <p:spPr>
              <a:xfrm>
                <a:off x="7395553" y="2983964"/>
                <a:ext cx="0" cy="349800"/>
              </a:xfrm>
              <a:prstGeom prst="straightConnector1">
                <a:avLst/>
              </a:prstGeom>
              <a:noFill/>
              <a:ln w="9525" cap="flat" cmpd="sng">
                <a:solidFill>
                  <a:srgbClr val="435D74"/>
                </a:solidFill>
                <a:prstDash val="solid"/>
                <a:round/>
                <a:headEnd type="none" w="med" len="med"/>
                <a:tailEnd type="none" w="med" len="med"/>
              </a:ln>
            </p:spPr>
          </p:cxnSp>
          <p:sp>
            <p:nvSpPr>
              <p:cNvPr id="9309" name="Google Shape;9309;p136"/>
              <p:cNvSpPr/>
              <p:nvPr/>
            </p:nvSpPr>
            <p:spPr>
              <a:xfrm>
                <a:off x="6999166"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3" name="Google Shape;9323;p136"/>
              <p:cNvSpPr/>
              <p:nvPr/>
            </p:nvSpPr>
            <p:spPr>
              <a:xfrm>
                <a:off x="7100398"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324" name="Google Shape;9324;p136"/>
          <p:cNvGrpSpPr/>
          <p:nvPr/>
        </p:nvGrpSpPr>
        <p:grpSpPr>
          <a:xfrm>
            <a:off x="6842649" y="1185930"/>
            <a:ext cx="1581844" cy="732818"/>
            <a:chOff x="634175" y="2986275"/>
            <a:chExt cx="3147949" cy="1458344"/>
          </a:xfrm>
        </p:grpSpPr>
        <p:cxnSp>
          <p:nvCxnSpPr>
            <p:cNvPr id="9325" name="Google Shape;9325;p136"/>
            <p:cNvCxnSpPr>
              <a:stCxn id="9326" idx="4"/>
              <a:endCxn id="9327" idx="0"/>
            </p:cNvCxnSpPr>
            <p:nvPr/>
          </p:nvCxnSpPr>
          <p:spPr>
            <a:xfrm>
              <a:off x="929975" y="3577875"/>
              <a:ext cx="591300" cy="275100"/>
            </a:xfrm>
            <a:prstGeom prst="straightConnector1">
              <a:avLst/>
            </a:prstGeom>
            <a:noFill/>
            <a:ln w="19050" cap="flat" cmpd="sng">
              <a:solidFill>
                <a:srgbClr val="435D74"/>
              </a:solidFill>
              <a:prstDash val="solid"/>
              <a:round/>
              <a:headEnd type="none" w="med" len="med"/>
              <a:tailEnd type="none" w="med" len="med"/>
            </a:ln>
          </p:spPr>
        </p:cxnSp>
        <p:cxnSp>
          <p:nvCxnSpPr>
            <p:cNvPr id="9328" name="Google Shape;9328;p136"/>
            <p:cNvCxnSpPr>
              <a:stCxn id="9327" idx="0"/>
              <a:endCxn id="9329" idx="4"/>
            </p:cNvCxnSpPr>
            <p:nvPr/>
          </p:nvCxnSpPr>
          <p:spPr>
            <a:xfrm rot="10800000" flipH="1">
              <a:off x="1521366" y="3577919"/>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9330" name="Google Shape;9330;p136"/>
            <p:cNvCxnSpPr>
              <a:stCxn id="9329" idx="4"/>
              <a:endCxn id="9331" idx="0"/>
            </p:cNvCxnSpPr>
            <p:nvPr/>
          </p:nvCxnSpPr>
          <p:spPr>
            <a:xfrm>
              <a:off x="2208152" y="3577875"/>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9332" name="Google Shape;9332;p136"/>
            <p:cNvCxnSpPr>
              <a:stCxn id="9331" idx="0"/>
              <a:endCxn id="9333" idx="4"/>
            </p:cNvCxnSpPr>
            <p:nvPr/>
          </p:nvCxnSpPr>
          <p:spPr>
            <a:xfrm rot="10800000" flipH="1">
              <a:off x="2894933" y="3577918"/>
              <a:ext cx="591300" cy="275100"/>
            </a:xfrm>
            <a:prstGeom prst="straightConnector1">
              <a:avLst/>
            </a:prstGeom>
            <a:noFill/>
            <a:ln w="19050" cap="flat" cmpd="sng">
              <a:solidFill>
                <a:srgbClr val="435D74"/>
              </a:solidFill>
              <a:prstDash val="solid"/>
              <a:round/>
              <a:headEnd type="none" w="med" len="med"/>
              <a:tailEnd type="none" w="med" len="med"/>
            </a:ln>
          </p:spPr>
        </p:cxnSp>
        <p:sp>
          <p:nvSpPr>
            <p:cNvPr id="9333" name="Google Shape;9333;p136"/>
            <p:cNvSpPr/>
            <p:nvPr/>
          </p:nvSpPr>
          <p:spPr>
            <a:xfrm>
              <a:off x="3190524"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9329" name="Google Shape;9329;p136"/>
            <p:cNvSpPr/>
            <p:nvPr/>
          </p:nvSpPr>
          <p:spPr>
            <a:xfrm>
              <a:off x="1912352"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9326" name="Google Shape;9326;p136"/>
            <p:cNvSpPr/>
            <p:nvPr/>
          </p:nvSpPr>
          <p:spPr>
            <a:xfrm>
              <a:off x="634175"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9331" name="Google Shape;9331;p136"/>
            <p:cNvSpPr/>
            <p:nvPr/>
          </p:nvSpPr>
          <p:spPr>
            <a:xfrm>
              <a:off x="2599133" y="3853018"/>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9327" name="Google Shape;9327;p136"/>
            <p:cNvSpPr/>
            <p:nvPr/>
          </p:nvSpPr>
          <p:spPr>
            <a:xfrm>
              <a:off x="1225566" y="3853019"/>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grpSp>
      <p:grpSp>
        <p:nvGrpSpPr>
          <p:cNvPr id="9334" name="Google Shape;9334;p136"/>
          <p:cNvGrpSpPr/>
          <p:nvPr/>
        </p:nvGrpSpPr>
        <p:grpSpPr>
          <a:xfrm>
            <a:off x="3410364" y="2880240"/>
            <a:ext cx="1675128" cy="313674"/>
            <a:chOff x="998425" y="1182125"/>
            <a:chExt cx="1065400" cy="199500"/>
          </a:xfrm>
        </p:grpSpPr>
        <p:sp>
          <p:nvSpPr>
            <p:cNvPr id="9335" name="Google Shape;9335;p136"/>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6" name="Google Shape;9336;p136"/>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7" name="Google Shape;9337;p136"/>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8" name="Google Shape;9338;p136"/>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9" name="Google Shape;9339;p136"/>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40" name="Google Shape;9340;p136"/>
          <p:cNvGrpSpPr/>
          <p:nvPr/>
        </p:nvGrpSpPr>
        <p:grpSpPr>
          <a:xfrm>
            <a:off x="3410363" y="3836206"/>
            <a:ext cx="1675129" cy="525345"/>
            <a:chOff x="5194708" y="3484366"/>
            <a:chExt cx="3148148" cy="987304"/>
          </a:xfrm>
        </p:grpSpPr>
        <p:grpSp>
          <p:nvGrpSpPr>
            <p:cNvPr id="9341" name="Google Shape;9341;p136"/>
            <p:cNvGrpSpPr/>
            <p:nvPr/>
          </p:nvGrpSpPr>
          <p:grpSpPr>
            <a:xfrm>
              <a:off x="7531521" y="3484366"/>
              <a:ext cx="811335" cy="987304"/>
              <a:chOff x="3379425" y="1617275"/>
              <a:chExt cx="1090650" cy="1327200"/>
            </a:xfrm>
          </p:grpSpPr>
          <p:sp>
            <p:nvSpPr>
              <p:cNvPr id="9342" name="Google Shape;9342;p136"/>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3" name="Google Shape;9343;p136"/>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4" name="Google Shape;9344;p136"/>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45" name="Google Shape;9345;p136"/>
            <p:cNvGrpSpPr/>
            <p:nvPr/>
          </p:nvGrpSpPr>
          <p:grpSpPr>
            <a:xfrm>
              <a:off x="6752546" y="3484366"/>
              <a:ext cx="811428" cy="987304"/>
              <a:chOff x="2332275" y="1617275"/>
              <a:chExt cx="1090775" cy="1327200"/>
            </a:xfrm>
          </p:grpSpPr>
          <p:sp>
            <p:nvSpPr>
              <p:cNvPr id="9346" name="Google Shape;9346;p136"/>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7" name="Google Shape;9347;p136"/>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8" name="Google Shape;9348;p136"/>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49" name="Google Shape;9349;p136"/>
            <p:cNvGrpSpPr/>
            <p:nvPr/>
          </p:nvGrpSpPr>
          <p:grpSpPr>
            <a:xfrm>
              <a:off x="5973664" y="3484366"/>
              <a:ext cx="811335" cy="987304"/>
              <a:chOff x="1285250" y="1617275"/>
              <a:chExt cx="1090650" cy="1327200"/>
            </a:xfrm>
          </p:grpSpPr>
          <p:sp>
            <p:nvSpPr>
              <p:cNvPr id="9350" name="Google Shape;9350;p136"/>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1" name="Google Shape;9351;p136"/>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2" name="Google Shape;9352;p136"/>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53" name="Google Shape;9353;p136"/>
            <p:cNvGrpSpPr/>
            <p:nvPr/>
          </p:nvGrpSpPr>
          <p:grpSpPr>
            <a:xfrm>
              <a:off x="5194708" y="3484366"/>
              <a:ext cx="811409" cy="987304"/>
              <a:chOff x="238125" y="1617275"/>
              <a:chExt cx="1090750" cy="1327200"/>
            </a:xfrm>
          </p:grpSpPr>
          <p:sp>
            <p:nvSpPr>
              <p:cNvPr id="9354" name="Google Shape;9354;p136"/>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5" name="Google Shape;9355;p136"/>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6" name="Google Shape;9356;p136"/>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357" name="Google Shape;9357;p136"/>
          <p:cNvGrpSpPr/>
          <p:nvPr/>
        </p:nvGrpSpPr>
        <p:grpSpPr>
          <a:xfrm>
            <a:off x="6844048" y="2482095"/>
            <a:ext cx="1579046" cy="522230"/>
            <a:chOff x="6853641" y="2534077"/>
            <a:chExt cx="1515545" cy="501229"/>
          </a:xfrm>
        </p:grpSpPr>
        <p:grpSp>
          <p:nvGrpSpPr>
            <p:cNvPr id="9358" name="Google Shape;9358;p136"/>
            <p:cNvGrpSpPr/>
            <p:nvPr/>
          </p:nvGrpSpPr>
          <p:grpSpPr>
            <a:xfrm>
              <a:off x="6853641" y="2618923"/>
              <a:ext cx="1515545" cy="324556"/>
              <a:chOff x="6853641" y="2618923"/>
              <a:chExt cx="1515545" cy="324556"/>
            </a:xfrm>
          </p:grpSpPr>
          <p:sp>
            <p:nvSpPr>
              <p:cNvPr id="9359" name="Google Shape;9359;p136"/>
              <p:cNvSpPr/>
              <p:nvPr/>
            </p:nvSpPr>
            <p:spPr>
              <a:xfrm>
                <a:off x="7747010" y="2781222"/>
                <a:ext cx="324578" cy="16225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0" name="Google Shape;9360;p136"/>
              <p:cNvSpPr/>
              <p:nvPr/>
            </p:nvSpPr>
            <p:spPr>
              <a:xfrm>
                <a:off x="7449412" y="2618923"/>
                <a:ext cx="324496" cy="16225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1" name="Google Shape;9361;p136"/>
              <p:cNvSpPr/>
              <p:nvPr/>
            </p:nvSpPr>
            <p:spPr>
              <a:xfrm>
                <a:off x="6853641" y="2618923"/>
                <a:ext cx="324824" cy="16279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2" name="Google Shape;9362;p136"/>
              <p:cNvSpPr/>
              <p:nvPr/>
            </p:nvSpPr>
            <p:spPr>
              <a:xfrm>
                <a:off x="7151691" y="2781222"/>
                <a:ext cx="324578" cy="16225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3" name="Google Shape;9363;p136"/>
              <p:cNvSpPr/>
              <p:nvPr/>
            </p:nvSpPr>
            <p:spPr>
              <a:xfrm>
                <a:off x="8044362" y="2618923"/>
                <a:ext cx="324824" cy="16279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64" name="Google Shape;9364;p136"/>
            <p:cNvSpPr/>
            <p:nvPr/>
          </p:nvSpPr>
          <p:spPr>
            <a:xfrm>
              <a:off x="6899264" y="2673830"/>
              <a:ext cx="225242" cy="361476"/>
            </a:xfrm>
            <a:custGeom>
              <a:avLst/>
              <a:gdLst/>
              <a:ahLst/>
              <a:cxnLst/>
              <a:rect l="l" t="t" r="r" b="b"/>
              <a:pathLst>
                <a:path w="5485" h="8802" extrusionOk="0">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5" name="Google Shape;9365;p136"/>
            <p:cNvSpPr/>
            <p:nvPr/>
          </p:nvSpPr>
          <p:spPr>
            <a:xfrm>
              <a:off x="7198259" y="2534077"/>
              <a:ext cx="235261" cy="360532"/>
            </a:xfrm>
            <a:custGeom>
              <a:avLst/>
              <a:gdLst/>
              <a:ahLst/>
              <a:cxnLst/>
              <a:rect l="l" t="t" r="r" b="b"/>
              <a:pathLst>
                <a:path w="5729" h="8779" extrusionOk="0">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6" name="Google Shape;9366;p136"/>
            <p:cNvSpPr/>
            <p:nvPr/>
          </p:nvSpPr>
          <p:spPr>
            <a:xfrm>
              <a:off x="7493639" y="2673830"/>
              <a:ext cx="225200" cy="361476"/>
            </a:xfrm>
            <a:custGeom>
              <a:avLst/>
              <a:gdLst/>
              <a:ahLst/>
              <a:cxnLst/>
              <a:rect l="l" t="t" r="r" b="b"/>
              <a:pathLst>
                <a:path w="5484" h="8802" extrusionOk="0">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7" name="Google Shape;9367;p136"/>
            <p:cNvSpPr/>
            <p:nvPr/>
          </p:nvSpPr>
          <p:spPr>
            <a:xfrm>
              <a:off x="7792387" y="2534077"/>
              <a:ext cx="235261" cy="360532"/>
            </a:xfrm>
            <a:custGeom>
              <a:avLst/>
              <a:gdLst/>
              <a:ahLst/>
              <a:cxnLst/>
              <a:rect l="l" t="t" r="r" b="b"/>
              <a:pathLst>
                <a:path w="5729" h="8779" extrusionOk="0">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8" name="Google Shape;9368;p136"/>
            <p:cNvSpPr/>
            <p:nvPr/>
          </p:nvSpPr>
          <p:spPr>
            <a:xfrm>
              <a:off x="8090150" y="2673789"/>
              <a:ext cx="225857" cy="361517"/>
            </a:xfrm>
            <a:custGeom>
              <a:avLst/>
              <a:gdLst/>
              <a:ahLst/>
              <a:cxnLst/>
              <a:rect l="l" t="t" r="r" b="b"/>
              <a:pathLst>
                <a:path w="5500" h="8803" extrusionOk="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69" name="Google Shape;9369;p136"/>
          <p:cNvGrpSpPr/>
          <p:nvPr/>
        </p:nvGrpSpPr>
        <p:grpSpPr>
          <a:xfrm>
            <a:off x="3438940" y="3357136"/>
            <a:ext cx="1617976" cy="346616"/>
            <a:chOff x="1808063" y="4294338"/>
            <a:chExt cx="3370782" cy="721817"/>
          </a:xfrm>
        </p:grpSpPr>
        <p:sp>
          <p:nvSpPr>
            <p:cNvPr id="9370" name="Google Shape;9370;p136"/>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1" name="Google Shape;9371;p136"/>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2" name="Google Shape;9372;p136"/>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3" name="Google Shape;9373;p136"/>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4" name="Google Shape;9374;p136"/>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5" name="Google Shape;9375;p136"/>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6" name="Google Shape;9376;p136"/>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7" name="Google Shape;9377;p136"/>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8" name="Google Shape;9378;p136"/>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9" name="Google Shape;9379;p136"/>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0" name="Google Shape;9380;p136"/>
          <p:cNvGrpSpPr/>
          <p:nvPr/>
        </p:nvGrpSpPr>
        <p:grpSpPr>
          <a:xfrm>
            <a:off x="5264936" y="4023886"/>
            <a:ext cx="1417067" cy="350605"/>
            <a:chOff x="4234950" y="2101012"/>
            <a:chExt cx="4219974" cy="1044090"/>
          </a:xfrm>
        </p:grpSpPr>
        <p:sp>
          <p:nvSpPr>
            <p:cNvPr id="9381" name="Google Shape;9381;p136"/>
            <p:cNvSpPr/>
            <p:nvPr/>
          </p:nvSpPr>
          <p:spPr>
            <a:xfrm rot="10800000">
              <a:off x="7528544"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2" name="Google Shape;9382;p136"/>
            <p:cNvSpPr/>
            <p:nvPr/>
          </p:nvSpPr>
          <p:spPr>
            <a:xfrm rot="10800000">
              <a:off x="6487595" y="2218809"/>
              <a:ext cx="827572" cy="826702"/>
            </a:xfrm>
            <a:custGeom>
              <a:avLst/>
              <a:gdLst/>
              <a:ahLst/>
              <a:cxnLst/>
              <a:rect l="l" t="t" r="r" b="b"/>
              <a:pathLst>
                <a:path w="34926" h="34893" extrusionOk="0">
                  <a:moveTo>
                    <a:pt x="1" y="1"/>
                  </a:moveTo>
                  <a:lnTo>
                    <a:pt x="1" y="34892"/>
                  </a:lnTo>
                  <a:lnTo>
                    <a:pt x="34926" y="34892"/>
                  </a:lnTo>
                  <a:lnTo>
                    <a:pt x="34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3" name="Google Shape;9383;p136"/>
            <p:cNvSpPr/>
            <p:nvPr/>
          </p:nvSpPr>
          <p:spPr>
            <a:xfrm rot="10800000">
              <a:off x="5430819" y="2218809"/>
              <a:ext cx="827572" cy="826702"/>
            </a:xfrm>
            <a:custGeom>
              <a:avLst/>
              <a:gdLst/>
              <a:ahLst/>
              <a:cxnLst/>
              <a:rect l="l" t="t" r="r" b="b"/>
              <a:pathLst>
                <a:path w="34926" h="34893" extrusionOk="0">
                  <a:moveTo>
                    <a:pt x="0" y="1"/>
                  </a:moveTo>
                  <a:lnTo>
                    <a:pt x="0" y="34892"/>
                  </a:lnTo>
                  <a:lnTo>
                    <a:pt x="34925" y="34892"/>
                  </a:lnTo>
                  <a:lnTo>
                    <a:pt x="3492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4" name="Google Shape;9384;p136"/>
            <p:cNvSpPr/>
            <p:nvPr/>
          </p:nvSpPr>
          <p:spPr>
            <a:xfrm rot="10800000">
              <a:off x="4374848"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5" name="Google Shape;9385;p136"/>
            <p:cNvSpPr/>
            <p:nvPr/>
          </p:nvSpPr>
          <p:spPr>
            <a:xfrm rot="10800000">
              <a:off x="7410780" y="2622683"/>
              <a:ext cx="1044144" cy="522420"/>
            </a:xfrm>
            <a:custGeom>
              <a:avLst/>
              <a:gdLst/>
              <a:ahLst/>
              <a:cxnLst/>
              <a:rect l="l" t="t" r="r" b="b"/>
              <a:pathLst>
                <a:path w="44066" h="22050" fill="none" extrusionOk="0">
                  <a:moveTo>
                    <a:pt x="1" y="22050"/>
                  </a:moveTo>
                  <a:cubicBezTo>
                    <a:pt x="1" y="9874"/>
                    <a:pt x="9874" y="1"/>
                    <a:pt x="22050" y="1"/>
                  </a:cubicBezTo>
                  <a:cubicBezTo>
                    <a:pt x="34192" y="1"/>
                    <a:pt x="44065" y="9874"/>
                    <a:pt x="44065" y="22050"/>
                  </a:cubicBezTo>
                </a:path>
              </a:pathLst>
            </a:custGeom>
            <a:noFill/>
            <a:ln w="20850"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6" name="Google Shape;9386;p136"/>
            <p:cNvSpPr/>
            <p:nvPr/>
          </p:nvSpPr>
          <p:spPr>
            <a:xfrm rot="10800000">
              <a:off x="6366656" y="2101012"/>
              <a:ext cx="1044144" cy="521638"/>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noFill/>
            <a:ln w="20850"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7" name="Google Shape;9387;p136"/>
            <p:cNvSpPr/>
            <p:nvPr/>
          </p:nvSpPr>
          <p:spPr>
            <a:xfrm rot="10800000">
              <a:off x="5322557" y="2622683"/>
              <a:ext cx="1044120" cy="522420"/>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20850" cap="rnd" cmpd="sng">
              <a:solidFill>
                <a:srgbClr val="869FB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8" name="Google Shape;9388;p136"/>
            <p:cNvSpPr/>
            <p:nvPr/>
          </p:nvSpPr>
          <p:spPr>
            <a:xfrm rot="10800000">
              <a:off x="4278434" y="2101012"/>
              <a:ext cx="1044144" cy="521638"/>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noFill/>
            <a:ln w="20850" cap="rnd" cmpd="sng">
              <a:solidFill>
                <a:srgbClr val="BAC8D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9" name="Google Shape;9389;p136"/>
            <p:cNvSpPr/>
            <p:nvPr/>
          </p:nvSpPr>
          <p:spPr>
            <a:xfrm rot="10800000">
              <a:off x="7367296" y="2570459"/>
              <a:ext cx="86984" cy="86975"/>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0" name="Google Shape;9390;p136"/>
            <p:cNvSpPr/>
            <p:nvPr/>
          </p:nvSpPr>
          <p:spPr>
            <a:xfrm rot="10800000">
              <a:off x="6323197" y="2570459"/>
              <a:ext cx="86961" cy="86975"/>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1" name="Google Shape;9391;p136"/>
            <p:cNvSpPr/>
            <p:nvPr/>
          </p:nvSpPr>
          <p:spPr>
            <a:xfrm rot="10800000">
              <a:off x="5279073"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2" name="Google Shape;9392;p136"/>
            <p:cNvSpPr/>
            <p:nvPr/>
          </p:nvSpPr>
          <p:spPr>
            <a:xfrm rot="10800000">
              <a:off x="4234950"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3" name="Google Shape;9393;p136"/>
            <p:cNvSpPr/>
            <p:nvPr/>
          </p:nvSpPr>
          <p:spPr>
            <a:xfrm rot="10800000">
              <a:off x="7541197" y="2231460"/>
              <a:ext cx="801483" cy="800617"/>
            </a:xfrm>
            <a:custGeom>
              <a:avLst/>
              <a:gdLst/>
              <a:ahLst/>
              <a:cxnLst/>
              <a:rect l="l" t="t" r="r" b="b"/>
              <a:pathLst>
                <a:path w="33825" h="33792" extrusionOk="0">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4" name="Google Shape;9394;p136"/>
            <p:cNvSpPr/>
            <p:nvPr/>
          </p:nvSpPr>
          <p:spPr>
            <a:xfrm rot="10800000">
              <a:off x="6488377" y="2231460"/>
              <a:ext cx="800701" cy="800617"/>
            </a:xfrm>
            <a:custGeom>
              <a:avLst/>
              <a:gdLst/>
              <a:ahLst/>
              <a:cxnLst/>
              <a:rect l="l" t="t" r="r" b="b"/>
              <a:pathLst>
                <a:path w="33792" h="33792" extrusionOk="0">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5" name="Google Shape;9395;p136"/>
            <p:cNvSpPr/>
            <p:nvPr/>
          </p:nvSpPr>
          <p:spPr>
            <a:xfrm rot="10800000">
              <a:off x="5434776" y="2231460"/>
              <a:ext cx="800701" cy="800617"/>
            </a:xfrm>
            <a:custGeom>
              <a:avLst/>
              <a:gdLst/>
              <a:ahLst/>
              <a:cxnLst/>
              <a:rect l="l" t="t" r="r" b="b"/>
              <a:pathLst>
                <a:path w="33792" h="33792" extrusionOk="0">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6" name="Google Shape;9396;p136"/>
            <p:cNvSpPr/>
            <p:nvPr/>
          </p:nvSpPr>
          <p:spPr>
            <a:xfrm rot="10800000">
              <a:off x="4381980" y="2231460"/>
              <a:ext cx="800678" cy="800617"/>
            </a:xfrm>
            <a:custGeom>
              <a:avLst/>
              <a:gdLst/>
              <a:ahLst/>
              <a:cxnLst/>
              <a:rect l="l" t="t" r="r" b="b"/>
              <a:pathLst>
                <a:path w="33791" h="33792" extrusionOk="0">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97" name="Google Shape;9397;p136"/>
          <p:cNvGrpSpPr/>
          <p:nvPr/>
        </p:nvGrpSpPr>
        <p:grpSpPr>
          <a:xfrm>
            <a:off x="6840408" y="2014643"/>
            <a:ext cx="1586327" cy="371557"/>
            <a:chOff x="1247650" y="2075423"/>
            <a:chExt cx="6648477" cy="1557238"/>
          </a:xfrm>
        </p:grpSpPr>
        <p:sp>
          <p:nvSpPr>
            <p:cNvPr id="9398" name="Google Shape;9398;p136"/>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9" name="Google Shape;9399;p136"/>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0" name="Google Shape;9400;p136"/>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1" name="Google Shape;9401;p136"/>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2" name="Google Shape;9402;p136"/>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3" name="Google Shape;9403;p136"/>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w="19050" cap="flat" cmpd="sng">
              <a:solidFill>
                <a:srgbClr val="869FB2"/>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04" name="Google Shape;9404;p136"/>
          <p:cNvGrpSpPr/>
          <p:nvPr/>
        </p:nvGrpSpPr>
        <p:grpSpPr>
          <a:xfrm>
            <a:off x="5271678" y="1167833"/>
            <a:ext cx="1415601" cy="1648533"/>
            <a:chOff x="1839112" y="2209163"/>
            <a:chExt cx="1918159" cy="2233784"/>
          </a:xfrm>
        </p:grpSpPr>
        <p:sp>
          <p:nvSpPr>
            <p:cNvPr id="9405" name="Google Shape;9405;p136"/>
            <p:cNvSpPr/>
            <p:nvPr/>
          </p:nvSpPr>
          <p:spPr>
            <a:xfrm>
              <a:off x="1839112"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6" name="Google Shape;9406;p136"/>
            <p:cNvSpPr/>
            <p:nvPr/>
          </p:nvSpPr>
          <p:spPr>
            <a:xfrm>
              <a:off x="3182171"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7" name="Google Shape;9407;p136"/>
            <p:cNvSpPr/>
            <p:nvPr/>
          </p:nvSpPr>
          <p:spPr>
            <a:xfrm>
              <a:off x="3182171"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408" name="Google Shape;9408;p136"/>
            <p:cNvCxnSpPr>
              <a:stCxn id="9405" idx="6"/>
              <a:endCxn id="9406" idx="2"/>
            </p:cNvCxnSpPr>
            <p:nvPr/>
          </p:nvCxnSpPr>
          <p:spPr>
            <a:xfrm>
              <a:off x="2414212" y="2496713"/>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9409" name="Google Shape;9409;p136"/>
            <p:cNvCxnSpPr>
              <a:stCxn id="9406" idx="4"/>
              <a:endCxn id="9410" idx="0"/>
            </p:cNvCxnSpPr>
            <p:nvPr/>
          </p:nvCxnSpPr>
          <p:spPr>
            <a:xfrm rot="5400000">
              <a:off x="2669921" y="2240963"/>
              <a:ext cx="256500" cy="1343100"/>
            </a:xfrm>
            <a:prstGeom prst="bentConnector3">
              <a:avLst>
                <a:gd name="adj1" fmla="val 50000"/>
              </a:avLst>
            </a:prstGeom>
            <a:noFill/>
            <a:ln w="19050" cap="flat" cmpd="sng">
              <a:solidFill>
                <a:srgbClr val="374957"/>
              </a:solidFill>
              <a:prstDash val="solid"/>
              <a:round/>
              <a:headEnd type="none" w="med" len="med"/>
              <a:tailEnd type="none" w="med" len="med"/>
            </a:ln>
          </p:spPr>
        </p:cxnSp>
        <p:cxnSp>
          <p:nvCxnSpPr>
            <p:cNvPr id="9411" name="Google Shape;9411;p136"/>
            <p:cNvCxnSpPr>
              <a:stCxn id="9410" idx="6"/>
              <a:endCxn id="9407" idx="2"/>
            </p:cNvCxnSpPr>
            <p:nvPr/>
          </p:nvCxnSpPr>
          <p:spPr>
            <a:xfrm>
              <a:off x="2414212" y="3328316"/>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9412" name="Google Shape;9412;p136"/>
            <p:cNvCxnSpPr>
              <a:stCxn id="9407" idx="4"/>
              <a:endCxn id="9413" idx="0"/>
            </p:cNvCxnSpPr>
            <p:nvPr/>
          </p:nvCxnSpPr>
          <p:spPr>
            <a:xfrm rot="5400000">
              <a:off x="2672171" y="3070316"/>
              <a:ext cx="252000" cy="1343100"/>
            </a:xfrm>
            <a:prstGeom prst="bentConnector3">
              <a:avLst>
                <a:gd name="adj1" fmla="val 49996"/>
              </a:avLst>
            </a:prstGeom>
            <a:noFill/>
            <a:ln w="19050" cap="flat" cmpd="sng">
              <a:solidFill>
                <a:srgbClr val="374957"/>
              </a:solidFill>
              <a:prstDash val="solid"/>
              <a:round/>
              <a:headEnd type="none" w="med" len="med"/>
              <a:tailEnd type="none" w="med" len="med"/>
            </a:ln>
          </p:spPr>
        </p:cxnSp>
        <p:sp>
          <p:nvSpPr>
            <p:cNvPr id="9410" name="Google Shape;9410;p136"/>
            <p:cNvSpPr/>
            <p:nvPr/>
          </p:nvSpPr>
          <p:spPr>
            <a:xfrm>
              <a:off x="1839112"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3" name="Google Shape;9413;p136"/>
            <p:cNvSpPr/>
            <p:nvPr/>
          </p:nvSpPr>
          <p:spPr>
            <a:xfrm>
              <a:off x="1839112"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4" name="Google Shape;9414;p136"/>
            <p:cNvSpPr/>
            <p:nvPr/>
          </p:nvSpPr>
          <p:spPr>
            <a:xfrm>
              <a:off x="3182171"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415" name="Google Shape;9415;p136"/>
            <p:cNvCxnSpPr>
              <a:endCxn id="9414" idx="2"/>
            </p:cNvCxnSpPr>
            <p:nvPr/>
          </p:nvCxnSpPr>
          <p:spPr>
            <a:xfrm>
              <a:off x="2413871" y="4154498"/>
              <a:ext cx="768300" cy="900"/>
            </a:xfrm>
            <a:prstGeom prst="bentConnector3">
              <a:avLst>
                <a:gd name="adj1" fmla="val 50000"/>
              </a:avLst>
            </a:prstGeom>
            <a:noFill/>
            <a:ln w="19050" cap="flat" cmpd="sng">
              <a:solidFill>
                <a:srgbClr val="374957"/>
              </a:solidFill>
              <a:prstDash val="solid"/>
              <a:round/>
              <a:headEnd type="none" w="med" len="med"/>
              <a:tailEnd type="none" w="med" len="med"/>
            </a:ln>
          </p:spPr>
        </p:cxnSp>
      </p:grpSp>
      <p:grpSp>
        <p:nvGrpSpPr>
          <p:cNvPr id="9416" name="Google Shape;9416;p136"/>
          <p:cNvGrpSpPr/>
          <p:nvPr/>
        </p:nvGrpSpPr>
        <p:grpSpPr>
          <a:xfrm>
            <a:off x="3428944" y="1185917"/>
            <a:ext cx="1637968" cy="154942"/>
            <a:chOff x="238125" y="2506075"/>
            <a:chExt cx="7115411" cy="673075"/>
          </a:xfrm>
        </p:grpSpPr>
        <p:sp>
          <p:nvSpPr>
            <p:cNvPr id="9417" name="Google Shape;9417;p136"/>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8" name="Google Shape;9418;p136"/>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9" name="Google Shape;9419;p136"/>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0" name="Google Shape;9420;p136"/>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1" name="Google Shape;9421;p136"/>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22" name="Google Shape;9422;p136"/>
          <p:cNvGrpSpPr/>
          <p:nvPr/>
        </p:nvGrpSpPr>
        <p:grpSpPr>
          <a:xfrm>
            <a:off x="1969680" y="1500635"/>
            <a:ext cx="1262932" cy="785408"/>
            <a:chOff x="548861" y="389676"/>
            <a:chExt cx="3843371" cy="2390163"/>
          </a:xfrm>
        </p:grpSpPr>
        <p:cxnSp>
          <p:nvCxnSpPr>
            <p:cNvPr id="9423" name="Google Shape;9423;p136"/>
            <p:cNvCxnSpPr/>
            <p:nvPr/>
          </p:nvCxnSpPr>
          <p:spPr>
            <a:xfrm rot="10800000" flipH="1">
              <a:off x="3486925" y="1918250"/>
              <a:ext cx="742200" cy="6903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9424" name="Google Shape;9424;p136"/>
            <p:cNvCxnSpPr/>
            <p:nvPr/>
          </p:nvCxnSpPr>
          <p:spPr>
            <a:xfrm rot="-5400000" flipH="1">
              <a:off x="3486925" y="577350"/>
              <a:ext cx="650100" cy="6501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9425" name="Google Shape;9425;p136"/>
            <p:cNvCxnSpPr/>
            <p:nvPr/>
          </p:nvCxnSpPr>
          <p:spPr>
            <a:xfrm>
              <a:off x="2725450" y="576000"/>
              <a:ext cx="1410600" cy="18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9426" name="Google Shape;9426;p136"/>
            <p:cNvCxnSpPr/>
            <p:nvPr/>
          </p:nvCxnSpPr>
          <p:spPr>
            <a:xfrm rot="10800000" flipH="1">
              <a:off x="756500" y="577975"/>
              <a:ext cx="1705500" cy="1049100"/>
            </a:xfrm>
            <a:prstGeom prst="bentConnector3">
              <a:avLst>
                <a:gd name="adj1" fmla="val 50000"/>
              </a:avLst>
            </a:prstGeom>
            <a:noFill/>
            <a:ln w="9525" cap="flat" cmpd="sng">
              <a:solidFill>
                <a:srgbClr val="BAC8D3"/>
              </a:solidFill>
              <a:prstDash val="solid"/>
              <a:round/>
              <a:headEnd type="none" w="med" len="med"/>
              <a:tailEnd type="none" w="med" len="med"/>
            </a:ln>
          </p:spPr>
        </p:cxnSp>
        <p:cxnSp>
          <p:nvCxnSpPr>
            <p:cNvPr id="9427" name="Google Shape;9427;p136"/>
            <p:cNvCxnSpPr/>
            <p:nvPr/>
          </p:nvCxnSpPr>
          <p:spPr>
            <a:xfrm>
              <a:off x="760067" y="1625791"/>
              <a:ext cx="1689000" cy="9741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9428" name="Google Shape;9428;p136"/>
            <p:cNvSpPr/>
            <p:nvPr/>
          </p:nvSpPr>
          <p:spPr>
            <a:xfrm>
              <a:off x="548861" y="1338125"/>
              <a:ext cx="502050" cy="50287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429" name="Google Shape;9429;p136"/>
            <p:cNvCxnSpPr/>
            <p:nvPr/>
          </p:nvCxnSpPr>
          <p:spPr>
            <a:xfrm>
              <a:off x="2725450" y="2609025"/>
              <a:ext cx="1416000" cy="18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9430" name="Google Shape;9430;p136"/>
            <p:cNvSpPr/>
            <p:nvPr/>
          </p:nvSpPr>
          <p:spPr>
            <a:xfrm>
              <a:off x="4095707" y="1083398"/>
              <a:ext cx="289400" cy="268650"/>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1" name="Google Shape;9431;p136"/>
            <p:cNvSpPr/>
            <p:nvPr/>
          </p:nvSpPr>
          <p:spPr>
            <a:xfrm>
              <a:off x="2421967" y="389676"/>
              <a:ext cx="383625" cy="371825"/>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2" name="Google Shape;9432;p136"/>
            <p:cNvSpPr/>
            <p:nvPr/>
          </p:nvSpPr>
          <p:spPr>
            <a:xfrm>
              <a:off x="4095707" y="426309"/>
              <a:ext cx="289400" cy="268850"/>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3" name="Google Shape;9433;p136"/>
            <p:cNvSpPr/>
            <p:nvPr/>
          </p:nvSpPr>
          <p:spPr>
            <a:xfrm>
              <a:off x="4102832" y="2474633"/>
              <a:ext cx="289400" cy="269425"/>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4" name="Google Shape;9434;p136"/>
            <p:cNvSpPr/>
            <p:nvPr/>
          </p:nvSpPr>
          <p:spPr>
            <a:xfrm>
              <a:off x="4095707" y="1772738"/>
              <a:ext cx="289400" cy="268825"/>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5" name="Google Shape;9435;p136"/>
            <p:cNvSpPr/>
            <p:nvPr/>
          </p:nvSpPr>
          <p:spPr>
            <a:xfrm>
              <a:off x="2422792" y="2408015"/>
              <a:ext cx="383650" cy="371825"/>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36" name="Google Shape;9436;p136"/>
          <p:cNvGrpSpPr/>
          <p:nvPr/>
        </p:nvGrpSpPr>
        <p:grpSpPr>
          <a:xfrm>
            <a:off x="757812" y="2607512"/>
            <a:ext cx="1412054" cy="633562"/>
            <a:chOff x="1187400" y="2529299"/>
            <a:chExt cx="6769193" cy="2241903"/>
          </a:xfrm>
        </p:grpSpPr>
        <p:sp>
          <p:nvSpPr>
            <p:cNvPr id="9437" name="Google Shape;9437;p136"/>
            <p:cNvSpPr/>
            <p:nvPr/>
          </p:nvSpPr>
          <p:spPr>
            <a:xfrm>
              <a:off x="3802943" y="2529299"/>
              <a:ext cx="1538100" cy="442500"/>
            </a:xfrm>
            <a:prstGeom prst="roundRect">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9438" name="Google Shape;9438;p136"/>
            <p:cNvSpPr/>
            <p:nvPr/>
          </p:nvSpPr>
          <p:spPr>
            <a:xfrm>
              <a:off x="5573240"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9439" name="Google Shape;9439;p136"/>
            <p:cNvSpPr/>
            <p:nvPr/>
          </p:nvSpPr>
          <p:spPr>
            <a:xfrm>
              <a:off x="2032647"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9440" name="Google Shape;9440;p136"/>
            <p:cNvSpPr/>
            <p:nvPr/>
          </p:nvSpPr>
          <p:spPr>
            <a:xfrm>
              <a:off x="11874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9441" name="Google Shape;9441;p136"/>
            <p:cNvSpPr/>
            <p:nvPr/>
          </p:nvSpPr>
          <p:spPr>
            <a:xfrm>
              <a:off x="28778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9442" name="Google Shape;9442;p136"/>
            <p:cNvSpPr/>
            <p:nvPr/>
          </p:nvSpPr>
          <p:spPr>
            <a:xfrm>
              <a:off x="47280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9443" name="Google Shape;9443;p136"/>
            <p:cNvSpPr/>
            <p:nvPr/>
          </p:nvSpPr>
          <p:spPr>
            <a:xfrm>
              <a:off x="64184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cxnSp>
          <p:nvCxnSpPr>
            <p:cNvPr id="9444" name="Google Shape;9444;p136"/>
            <p:cNvCxnSpPr>
              <a:stCxn id="9437" idx="2"/>
              <a:endCxn id="9438" idx="0"/>
            </p:cNvCxnSpPr>
            <p:nvPr/>
          </p:nvCxnSpPr>
          <p:spPr>
            <a:xfrm rot="-5400000" flipH="1">
              <a:off x="5228543" y="2315249"/>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9445" name="Google Shape;9445;p136"/>
            <p:cNvCxnSpPr>
              <a:stCxn id="9439" idx="0"/>
              <a:endCxn id="9437" idx="2"/>
            </p:cNvCxnSpPr>
            <p:nvPr/>
          </p:nvCxnSpPr>
          <p:spPr>
            <a:xfrm rot="-5400000">
              <a:off x="3458247" y="2315250"/>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9446" name="Google Shape;9446;p136"/>
            <p:cNvCxnSpPr>
              <a:stCxn id="9439" idx="2"/>
              <a:endCxn id="9441" idx="0"/>
            </p:cNvCxnSpPr>
            <p:nvPr/>
          </p:nvCxnSpPr>
          <p:spPr>
            <a:xfrm rot="-5400000" flipH="1">
              <a:off x="2995647" y="3677550"/>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9447" name="Google Shape;9447;p136"/>
            <p:cNvCxnSpPr>
              <a:stCxn id="9440" idx="0"/>
              <a:endCxn id="9439" idx="2"/>
            </p:cNvCxnSpPr>
            <p:nvPr/>
          </p:nvCxnSpPr>
          <p:spPr>
            <a:xfrm rot="-5400000">
              <a:off x="21504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9448" name="Google Shape;9448;p136"/>
            <p:cNvCxnSpPr>
              <a:stCxn id="9438" idx="2"/>
              <a:endCxn id="9443" idx="0"/>
            </p:cNvCxnSpPr>
            <p:nvPr/>
          </p:nvCxnSpPr>
          <p:spPr>
            <a:xfrm rot="-5400000" flipH="1">
              <a:off x="6536390" y="3677400"/>
              <a:ext cx="457200" cy="8454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9449" name="Google Shape;9449;p136"/>
            <p:cNvCxnSpPr>
              <a:stCxn id="9442" idx="0"/>
              <a:endCxn id="9438" idx="2"/>
            </p:cNvCxnSpPr>
            <p:nvPr/>
          </p:nvCxnSpPr>
          <p:spPr>
            <a:xfrm rot="-5400000">
              <a:off x="56910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grpSp>
      <p:grpSp>
        <p:nvGrpSpPr>
          <p:cNvPr id="9450" name="Google Shape;9450;p136"/>
          <p:cNvGrpSpPr/>
          <p:nvPr/>
        </p:nvGrpSpPr>
        <p:grpSpPr>
          <a:xfrm>
            <a:off x="6844058" y="3100221"/>
            <a:ext cx="1579035" cy="540873"/>
            <a:chOff x="6895650" y="3126697"/>
            <a:chExt cx="1436662" cy="492105"/>
          </a:xfrm>
        </p:grpSpPr>
        <p:sp>
          <p:nvSpPr>
            <p:cNvPr id="9451" name="Google Shape;9451;p136"/>
            <p:cNvSpPr/>
            <p:nvPr/>
          </p:nvSpPr>
          <p:spPr>
            <a:xfrm>
              <a:off x="715182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2" name="Google Shape;9452;p136"/>
            <p:cNvSpPr/>
            <p:nvPr/>
          </p:nvSpPr>
          <p:spPr>
            <a:xfrm>
              <a:off x="766416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3" name="Google Shape;9453;p136"/>
            <p:cNvSpPr/>
            <p:nvPr/>
          </p:nvSpPr>
          <p:spPr>
            <a:xfrm>
              <a:off x="6895650" y="3127761"/>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4" name="Google Shape;9454;p136"/>
            <p:cNvSpPr/>
            <p:nvPr/>
          </p:nvSpPr>
          <p:spPr>
            <a:xfrm>
              <a:off x="7399482"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5" name="Google Shape;9455;p136"/>
            <p:cNvSpPr/>
            <p:nvPr/>
          </p:nvSpPr>
          <p:spPr>
            <a:xfrm>
              <a:off x="7911823"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56" name="Google Shape;9456;p136"/>
            <p:cNvGrpSpPr/>
            <p:nvPr/>
          </p:nvGrpSpPr>
          <p:grpSpPr>
            <a:xfrm>
              <a:off x="6995957" y="3335810"/>
              <a:ext cx="1230393" cy="71754"/>
              <a:chOff x="6995957" y="3287964"/>
              <a:chExt cx="1230393" cy="71754"/>
            </a:xfrm>
          </p:grpSpPr>
          <p:sp>
            <p:nvSpPr>
              <p:cNvPr id="9457" name="Google Shape;9457;p136"/>
              <p:cNvSpPr/>
              <p:nvPr/>
            </p:nvSpPr>
            <p:spPr>
              <a:xfrm>
                <a:off x="8006733" y="3287964"/>
                <a:ext cx="219617" cy="71754"/>
              </a:xfrm>
              <a:custGeom>
                <a:avLst/>
                <a:gdLst/>
                <a:ahLst/>
                <a:cxnLst/>
                <a:rect l="l" t="t" r="r" b="b"/>
                <a:pathLst>
                  <a:path w="6608" h="2159" extrusionOk="0">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8" name="Google Shape;9458;p136"/>
              <p:cNvSpPr/>
              <p:nvPr/>
            </p:nvSpPr>
            <p:spPr>
              <a:xfrm>
                <a:off x="7756540" y="3287964"/>
                <a:ext cx="219617" cy="71754"/>
              </a:xfrm>
              <a:custGeom>
                <a:avLst/>
                <a:gdLst/>
                <a:ahLst/>
                <a:cxnLst/>
                <a:rect l="l" t="t" r="r" b="b"/>
                <a:pathLst>
                  <a:path w="6608" h="2159" extrusionOk="0">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9" name="Google Shape;9459;p136"/>
              <p:cNvSpPr/>
              <p:nvPr/>
            </p:nvSpPr>
            <p:spPr>
              <a:xfrm>
                <a:off x="7496443"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0" name="Google Shape;9460;p136"/>
              <p:cNvSpPr/>
              <p:nvPr/>
            </p:nvSpPr>
            <p:spPr>
              <a:xfrm>
                <a:off x="7243757"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1" name="Google Shape;9461;p136"/>
              <p:cNvSpPr/>
              <p:nvPr/>
            </p:nvSpPr>
            <p:spPr>
              <a:xfrm>
                <a:off x="6995957" y="3287964"/>
                <a:ext cx="219617" cy="71754"/>
              </a:xfrm>
              <a:custGeom>
                <a:avLst/>
                <a:gdLst/>
                <a:ahLst/>
                <a:cxnLst/>
                <a:rect l="l" t="t" r="r" b="b"/>
                <a:pathLst>
                  <a:path w="6608" h="2159" extrusionOk="0">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462" name="Google Shape;9462;p136"/>
          <p:cNvGrpSpPr/>
          <p:nvPr/>
        </p:nvGrpSpPr>
        <p:grpSpPr>
          <a:xfrm>
            <a:off x="6842640" y="3736984"/>
            <a:ext cx="1581862" cy="650625"/>
            <a:chOff x="6777990" y="3710194"/>
            <a:chExt cx="1646915" cy="677382"/>
          </a:xfrm>
        </p:grpSpPr>
        <p:grpSp>
          <p:nvGrpSpPr>
            <p:cNvPr id="9463" name="Google Shape;9463;p136"/>
            <p:cNvGrpSpPr/>
            <p:nvPr/>
          </p:nvGrpSpPr>
          <p:grpSpPr>
            <a:xfrm>
              <a:off x="6777990" y="3874492"/>
              <a:ext cx="411129" cy="513083"/>
              <a:chOff x="6777990" y="3874492"/>
              <a:chExt cx="411129" cy="513083"/>
            </a:xfrm>
          </p:grpSpPr>
          <p:cxnSp>
            <p:nvCxnSpPr>
              <p:cNvPr id="9464" name="Google Shape;9464;p136"/>
              <p:cNvCxnSpPr/>
              <p:nvPr/>
            </p:nvCxnSpPr>
            <p:spPr>
              <a:xfrm>
                <a:off x="6977019"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9465" name="Google Shape;9465;p136"/>
              <p:cNvSpPr/>
              <p:nvPr/>
            </p:nvSpPr>
            <p:spPr>
              <a:xfrm>
                <a:off x="6777990"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66" name="Google Shape;9466;p136"/>
            <p:cNvGrpSpPr/>
            <p:nvPr/>
          </p:nvGrpSpPr>
          <p:grpSpPr>
            <a:xfrm>
              <a:off x="7188425" y="3710194"/>
              <a:ext cx="411123" cy="520535"/>
              <a:chOff x="7188425" y="3710194"/>
              <a:chExt cx="411123" cy="520535"/>
            </a:xfrm>
          </p:grpSpPr>
          <p:cxnSp>
            <p:nvCxnSpPr>
              <p:cNvPr id="9467" name="Google Shape;9467;p136"/>
              <p:cNvCxnSpPr/>
              <p:nvPr/>
            </p:nvCxnSpPr>
            <p:spPr>
              <a:xfrm rot="10800000">
                <a:off x="7393988" y="3710194"/>
                <a:ext cx="0" cy="170700"/>
              </a:xfrm>
              <a:prstGeom prst="straightConnector1">
                <a:avLst/>
              </a:prstGeom>
              <a:noFill/>
              <a:ln w="19050" cap="flat" cmpd="sng">
                <a:solidFill>
                  <a:srgbClr val="A5B7C6"/>
                </a:solidFill>
                <a:prstDash val="solid"/>
                <a:round/>
                <a:headEnd type="none" w="med" len="med"/>
                <a:tailEnd type="diamond" w="med" len="med"/>
              </a:ln>
            </p:spPr>
          </p:cxnSp>
          <p:sp>
            <p:nvSpPr>
              <p:cNvPr id="9468" name="Google Shape;9468;p136"/>
              <p:cNvSpPr/>
              <p:nvPr/>
            </p:nvSpPr>
            <p:spPr>
              <a:xfrm>
                <a:off x="7188425" y="3874492"/>
                <a:ext cx="411123" cy="356237"/>
              </a:xfrm>
              <a:custGeom>
                <a:avLst/>
                <a:gdLst/>
                <a:ahLst/>
                <a:cxnLst/>
                <a:rect l="l" t="t" r="r" b="b"/>
                <a:pathLst>
                  <a:path w="69271" h="60023" extrusionOk="0">
                    <a:moveTo>
                      <a:pt x="17274" y="0"/>
                    </a:moveTo>
                    <a:lnTo>
                      <a:pt x="0" y="30011"/>
                    </a:lnTo>
                    <a:lnTo>
                      <a:pt x="17274"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69" name="Google Shape;9469;p136"/>
            <p:cNvGrpSpPr/>
            <p:nvPr/>
          </p:nvGrpSpPr>
          <p:grpSpPr>
            <a:xfrm>
              <a:off x="7603341" y="3874492"/>
              <a:ext cx="411474" cy="513083"/>
              <a:chOff x="7603341" y="3874492"/>
              <a:chExt cx="411474" cy="513083"/>
            </a:xfrm>
          </p:grpSpPr>
          <p:cxnSp>
            <p:nvCxnSpPr>
              <p:cNvPr id="9470" name="Google Shape;9470;p136"/>
              <p:cNvCxnSpPr/>
              <p:nvPr/>
            </p:nvCxnSpPr>
            <p:spPr>
              <a:xfrm>
                <a:off x="7809095"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9471" name="Google Shape;9471;p136"/>
              <p:cNvSpPr/>
              <p:nvPr/>
            </p:nvSpPr>
            <p:spPr>
              <a:xfrm>
                <a:off x="7603341" y="3874492"/>
                <a:ext cx="411474" cy="356237"/>
              </a:xfrm>
              <a:custGeom>
                <a:avLst/>
                <a:gdLst/>
                <a:ahLst/>
                <a:cxnLst/>
                <a:rect l="l" t="t" r="r" b="b"/>
                <a:pathLst>
                  <a:path w="69330" h="60023" extrusionOk="0">
                    <a:moveTo>
                      <a:pt x="17333" y="0"/>
                    </a:moveTo>
                    <a:lnTo>
                      <a:pt x="1" y="30011"/>
                    </a:lnTo>
                    <a:lnTo>
                      <a:pt x="17333" y="60023"/>
                    </a:lnTo>
                    <a:lnTo>
                      <a:pt x="51998" y="60023"/>
                    </a:lnTo>
                    <a:lnTo>
                      <a:pt x="69330" y="30011"/>
                    </a:lnTo>
                    <a:lnTo>
                      <a:pt x="51998"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72" name="Google Shape;9472;p136"/>
            <p:cNvGrpSpPr/>
            <p:nvPr/>
          </p:nvGrpSpPr>
          <p:grpSpPr>
            <a:xfrm>
              <a:off x="8013776" y="3722847"/>
              <a:ext cx="411129" cy="507881"/>
              <a:chOff x="8013776" y="3722847"/>
              <a:chExt cx="411129" cy="507881"/>
            </a:xfrm>
          </p:grpSpPr>
          <p:cxnSp>
            <p:nvCxnSpPr>
              <p:cNvPr id="9473" name="Google Shape;9473;p136"/>
              <p:cNvCxnSpPr/>
              <p:nvPr/>
            </p:nvCxnSpPr>
            <p:spPr>
              <a:xfrm rot="10800000">
                <a:off x="8219339" y="3722847"/>
                <a:ext cx="0" cy="169800"/>
              </a:xfrm>
              <a:prstGeom prst="straightConnector1">
                <a:avLst/>
              </a:prstGeom>
              <a:noFill/>
              <a:ln w="19050" cap="flat" cmpd="sng">
                <a:solidFill>
                  <a:srgbClr val="A5B7C6"/>
                </a:solidFill>
                <a:prstDash val="solid"/>
                <a:round/>
                <a:headEnd type="none" w="med" len="med"/>
                <a:tailEnd type="diamond" w="med" len="med"/>
              </a:ln>
            </p:spPr>
          </p:cxnSp>
          <p:sp>
            <p:nvSpPr>
              <p:cNvPr id="9474" name="Google Shape;9474;p136"/>
              <p:cNvSpPr/>
              <p:nvPr/>
            </p:nvSpPr>
            <p:spPr>
              <a:xfrm>
                <a:off x="8013776"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475" name="Google Shape;9475;p136"/>
          <p:cNvGrpSpPr/>
          <p:nvPr/>
        </p:nvGrpSpPr>
        <p:grpSpPr>
          <a:xfrm>
            <a:off x="5262155" y="2909824"/>
            <a:ext cx="1421889" cy="1020603"/>
            <a:chOff x="5190863" y="2824811"/>
            <a:chExt cx="1544860" cy="1108869"/>
          </a:xfrm>
        </p:grpSpPr>
        <p:grpSp>
          <p:nvGrpSpPr>
            <p:cNvPr id="9476" name="Google Shape;9476;p136"/>
            <p:cNvGrpSpPr/>
            <p:nvPr/>
          </p:nvGrpSpPr>
          <p:grpSpPr>
            <a:xfrm>
              <a:off x="5938695" y="3176919"/>
              <a:ext cx="685761" cy="404739"/>
              <a:chOff x="5938695" y="3176919"/>
              <a:chExt cx="685761" cy="404739"/>
            </a:xfrm>
          </p:grpSpPr>
          <p:grpSp>
            <p:nvGrpSpPr>
              <p:cNvPr id="9477" name="Google Shape;9477;p136"/>
              <p:cNvGrpSpPr/>
              <p:nvPr/>
            </p:nvGrpSpPr>
            <p:grpSpPr>
              <a:xfrm>
                <a:off x="5938695" y="3176919"/>
                <a:ext cx="685761" cy="404739"/>
                <a:chOff x="5938695" y="3176919"/>
                <a:chExt cx="685761" cy="404739"/>
              </a:xfrm>
            </p:grpSpPr>
            <p:sp>
              <p:nvSpPr>
                <p:cNvPr id="9478" name="Google Shape;9478;p136"/>
                <p:cNvSpPr/>
                <p:nvPr/>
              </p:nvSpPr>
              <p:spPr>
                <a:xfrm>
                  <a:off x="5938695" y="3176919"/>
                  <a:ext cx="404679" cy="404739"/>
                </a:xfrm>
                <a:custGeom>
                  <a:avLst/>
                  <a:gdLst/>
                  <a:ahLst/>
                  <a:cxnLst/>
                  <a:rect l="l" t="t" r="r" b="b"/>
                  <a:pathLst>
                    <a:path w="9649" h="9651" extrusionOk="0">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9" name="Google Shape;9479;p136"/>
                <p:cNvSpPr/>
                <p:nvPr/>
              </p:nvSpPr>
              <p:spPr>
                <a:xfrm>
                  <a:off x="6256893" y="3285705"/>
                  <a:ext cx="367562" cy="187754"/>
                </a:xfrm>
                <a:custGeom>
                  <a:avLst/>
                  <a:gdLst/>
                  <a:ahLst/>
                  <a:cxnLst/>
                  <a:rect l="l" t="t" r="r" b="b"/>
                  <a:pathLst>
                    <a:path w="8764" h="4477" extrusionOk="0">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80" name="Google Shape;9480;p136"/>
              <p:cNvSpPr/>
              <p:nvPr/>
            </p:nvSpPr>
            <p:spPr>
              <a:xfrm>
                <a:off x="6044300" y="3282475"/>
                <a:ext cx="191959" cy="191990"/>
              </a:xfrm>
              <a:custGeom>
                <a:avLst/>
                <a:gdLst/>
                <a:ahLst/>
                <a:cxnLst/>
                <a:rect l="l" t="t" r="r" b="b"/>
                <a:pathLst>
                  <a:path w="4577" h="4578" extrusionOk="0">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81" name="Google Shape;9481;p136"/>
            <p:cNvGrpSpPr/>
            <p:nvPr/>
          </p:nvGrpSpPr>
          <p:grpSpPr>
            <a:xfrm>
              <a:off x="5305233" y="3176835"/>
              <a:ext cx="685971" cy="404655"/>
              <a:chOff x="5305233" y="3176835"/>
              <a:chExt cx="685971" cy="404655"/>
            </a:xfrm>
          </p:grpSpPr>
          <p:grpSp>
            <p:nvGrpSpPr>
              <p:cNvPr id="9482" name="Google Shape;9482;p136"/>
              <p:cNvGrpSpPr/>
              <p:nvPr/>
            </p:nvGrpSpPr>
            <p:grpSpPr>
              <a:xfrm>
                <a:off x="5305233" y="3176835"/>
                <a:ext cx="685971" cy="404655"/>
                <a:chOff x="5305233" y="3176835"/>
                <a:chExt cx="685971" cy="404655"/>
              </a:xfrm>
            </p:grpSpPr>
            <p:sp>
              <p:nvSpPr>
                <p:cNvPr id="9483" name="Google Shape;9483;p136"/>
                <p:cNvSpPr/>
                <p:nvPr/>
              </p:nvSpPr>
              <p:spPr>
                <a:xfrm>
                  <a:off x="5586650" y="3176835"/>
                  <a:ext cx="404553" cy="404655"/>
                </a:xfrm>
                <a:custGeom>
                  <a:avLst/>
                  <a:gdLst/>
                  <a:ahLst/>
                  <a:cxnLst/>
                  <a:rect l="l" t="t" r="r" b="b"/>
                  <a:pathLst>
                    <a:path w="9646" h="9649" extrusionOk="0">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4" name="Google Shape;9484;p136"/>
                <p:cNvSpPr/>
                <p:nvPr/>
              </p:nvSpPr>
              <p:spPr>
                <a:xfrm>
                  <a:off x="5305233" y="3285914"/>
                  <a:ext cx="367352" cy="187796"/>
                </a:xfrm>
                <a:custGeom>
                  <a:avLst/>
                  <a:gdLst/>
                  <a:ahLst/>
                  <a:cxnLst/>
                  <a:rect l="l" t="t" r="r" b="b"/>
                  <a:pathLst>
                    <a:path w="8759" h="4478" extrusionOk="0">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85" name="Google Shape;9485;p136"/>
              <p:cNvSpPr/>
              <p:nvPr/>
            </p:nvSpPr>
            <p:spPr>
              <a:xfrm>
                <a:off x="5694436" y="3282475"/>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86" name="Google Shape;9486;p136"/>
            <p:cNvSpPr/>
            <p:nvPr/>
          </p:nvSpPr>
          <p:spPr>
            <a:xfrm>
              <a:off x="6103938" y="3114683"/>
              <a:ext cx="40933" cy="7549"/>
            </a:xfrm>
            <a:custGeom>
              <a:avLst/>
              <a:gdLst/>
              <a:ahLst/>
              <a:cxnLst/>
              <a:rect l="l" t="t" r="r" b="b"/>
              <a:pathLst>
                <a:path w="976" h="180" extrusionOk="0">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87" name="Google Shape;9487;p136"/>
            <p:cNvGrpSpPr/>
            <p:nvPr/>
          </p:nvGrpSpPr>
          <p:grpSpPr>
            <a:xfrm>
              <a:off x="5657361" y="2824811"/>
              <a:ext cx="1078361" cy="404655"/>
              <a:chOff x="5657361" y="2824811"/>
              <a:chExt cx="1078361" cy="404655"/>
            </a:xfrm>
          </p:grpSpPr>
          <p:grpSp>
            <p:nvGrpSpPr>
              <p:cNvPr id="9488" name="Google Shape;9488;p136"/>
              <p:cNvGrpSpPr/>
              <p:nvPr/>
            </p:nvGrpSpPr>
            <p:grpSpPr>
              <a:xfrm>
                <a:off x="5657361" y="2824811"/>
                <a:ext cx="1078361" cy="404655"/>
                <a:chOff x="5657361" y="2824811"/>
                <a:chExt cx="1078361" cy="404655"/>
              </a:xfrm>
            </p:grpSpPr>
            <p:grpSp>
              <p:nvGrpSpPr>
                <p:cNvPr id="9489" name="Google Shape;9489;p136"/>
                <p:cNvGrpSpPr/>
                <p:nvPr/>
              </p:nvGrpSpPr>
              <p:grpSpPr>
                <a:xfrm>
                  <a:off x="5938485" y="2824811"/>
                  <a:ext cx="797237" cy="404655"/>
                  <a:chOff x="5938485" y="2824811"/>
                  <a:chExt cx="797237" cy="404655"/>
                </a:xfrm>
              </p:grpSpPr>
              <p:sp>
                <p:nvSpPr>
                  <p:cNvPr id="9490" name="Google Shape;9490;p136"/>
                  <p:cNvSpPr/>
                  <p:nvPr/>
                </p:nvSpPr>
                <p:spPr>
                  <a:xfrm>
                    <a:off x="6137952" y="2824811"/>
                    <a:ext cx="597771" cy="301698"/>
                  </a:xfrm>
                  <a:custGeom>
                    <a:avLst/>
                    <a:gdLst/>
                    <a:ahLst/>
                    <a:cxnLst/>
                    <a:rect l="l" t="t" r="r" b="b"/>
                    <a:pathLst>
                      <a:path w="14253" h="7194" extrusionOk="0">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1" name="Google Shape;9491;p136"/>
                  <p:cNvSpPr/>
                  <p:nvPr/>
                </p:nvSpPr>
                <p:spPr>
                  <a:xfrm>
                    <a:off x="5938485" y="2824811"/>
                    <a:ext cx="202151" cy="404655"/>
                  </a:xfrm>
                  <a:custGeom>
                    <a:avLst/>
                    <a:gdLst/>
                    <a:ahLst/>
                    <a:cxnLst/>
                    <a:rect l="l" t="t" r="r" b="b"/>
                    <a:pathLst>
                      <a:path w="4820" h="9649" extrusionOk="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92" name="Google Shape;9492;p136"/>
                <p:cNvSpPr/>
                <p:nvPr/>
              </p:nvSpPr>
              <p:spPr>
                <a:xfrm>
                  <a:off x="5657361" y="2934478"/>
                  <a:ext cx="367688" cy="187838"/>
                </a:xfrm>
                <a:custGeom>
                  <a:avLst/>
                  <a:gdLst/>
                  <a:ahLst/>
                  <a:cxnLst/>
                  <a:rect l="l" t="t" r="r" b="b"/>
                  <a:pathLst>
                    <a:path w="8767" h="4479" extrusionOk="0">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93" name="Google Shape;9493;p136"/>
              <p:cNvSpPr/>
              <p:nvPr/>
            </p:nvSpPr>
            <p:spPr>
              <a:xfrm>
                <a:off x="6047361" y="2932675"/>
                <a:ext cx="192001" cy="191990"/>
              </a:xfrm>
              <a:custGeom>
                <a:avLst/>
                <a:gdLst/>
                <a:ahLst/>
                <a:cxnLst/>
                <a:rect l="l" t="t" r="r" b="b"/>
                <a:pathLst>
                  <a:path w="4578" h="4578" extrusionOk="0">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94" name="Google Shape;9494;p136"/>
            <p:cNvGrpSpPr/>
            <p:nvPr/>
          </p:nvGrpSpPr>
          <p:grpSpPr>
            <a:xfrm>
              <a:off x="5190863" y="3528942"/>
              <a:ext cx="1078026" cy="404739"/>
              <a:chOff x="5190863" y="3528942"/>
              <a:chExt cx="1078026" cy="404739"/>
            </a:xfrm>
          </p:grpSpPr>
          <p:sp>
            <p:nvSpPr>
              <p:cNvPr id="9495" name="Google Shape;9495;p136"/>
              <p:cNvSpPr/>
              <p:nvPr/>
            </p:nvSpPr>
            <p:spPr>
              <a:xfrm>
                <a:off x="5694436" y="3635379"/>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96" name="Google Shape;9496;p136"/>
              <p:cNvGrpSpPr/>
              <p:nvPr/>
            </p:nvGrpSpPr>
            <p:grpSpPr>
              <a:xfrm>
                <a:off x="5190863" y="3528942"/>
                <a:ext cx="1078026" cy="404739"/>
                <a:chOff x="5190863" y="3528942"/>
                <a:chExt cx="1078026" cy="404739"/>
              </a:xfrm>
            </p:grpSpPr>
            <p:sp>
              <p:nvSpPr>
                <p:cNvPr id="9497" name="Google Shape;9497;p136"/>
                <p:cNvSpPr/>
                <p:nvPr/>
              </p:nvSpPr>
              <p:spPr>
                <a:xfrm>
                  <a:off x="5190863" y="3528942"/>
                  <a:ext cx="800551" cy="404739"/>
                </a:xfrm>
                <a:custGeom>
                  <a:avLst/>
                  <a:gdLst/>
                  <a:ahLst/>
                  <a:cxnLst/>
                  <a:rect l="l" t="t" r="r" b="b"/>
                  <a:pathLst>
                    <a:path w="19088" h="9651" extrusionOk="0">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8" name="Google Shape;9498;p136"/>
                <p:cNvSpPr/>
                <p:nvPr/>
              </p:nvSpPr>
              <p:spPr>
                <a:xfrm>
                  <a:off x="5905730" y="3637351"/>
                  <a:ext cx="363158" cy="187796"/>
                </a:xfrm>
                <a:custGeom>
                  <a:avLst/>
                  <a:gdLst/>
                  <a:ahLst/>
                  <a:cxnLst/>
                  <a:rect l="l" t="t" r="r" b="b"/>
                  <a:pathLst>
                    <a:path w="8659" h="4478" extrusionOk="0">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9499" name="Google Shape;9499;p136"/>
          <p:cNvGrpSpPr/>
          <p:nvPr/>
        </p:nvGrpSpPr>
        <p:grpSpPr>
          <a:xfrm>
            <a:off x="728162" y="1474292"/>
            <a:ext cx="1086719" cy="879487"/>
            <a:chOff x="803162" y="1474292"/>
            <a:chExt cx="1086719" cy="879487"/>
          </a:xfrm>
        </p:grpSpPr>
        <p:grpSp>
          <p:nvGrpSpPr>
            <p:cNvPr id="9500" name="Google Shape;9500;p136"/>
            <p:cNvGrpSpPr/>
            <p:nvPr/>
          </p:nvGrpSpPr>
          <p:grpSpPr>
            <a:xfrm>
              <a:off x="803162" y="1625948"/>
              <a:ext cx="445856" cy="576579"/>
              <a:chOff x="803162" y="1625948"/>
              <a:chExt cx="445856" cy="576579"/>
            </a:xfrm>
          </p:grpSpPr>
          <p:sp>
            <p:nvSpPr>
              <p:cNvPr id="9501" name="Google Shape;9501;p136"/>
              <p:cNvSpPr/>
              <p:nvPr/>
            </p:nvSpPr>
            <p:spPr>
              <a:xfrm>
                <a:off x="803162" y="1847356"/>
                <a:ext cx="133646" cy="13386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502" name="Google Shape;9502;p136"/>
              <p:cNvGrpSpPr/>
              <p:nvPr/>
            </p:nvGrpSpPr>
            <p:grpSpPr>
              <a:xfrm>
                <a:off x="1056023" y="1625948"/>
                <a:ext cx="192995" cy="576579"/>
                <a:chOff x="1056023" y="1625948"/>
                <a:chExt cx="192995" cy="576579"/>
              </a:xfrm>
            </p:grpSpPr>
            <p:sp>
              <p:nvSpPr>
                <p:cNvPr id="9503" name="Google Shape;9503;p136"/>
                <p:cNvSpPr/>
                <p:nvPr/>
              </p:nvSpPr>
              <p:spPr>
                <a:xfrm>
                  <a:off x="1066902" y="1914079"/>
                  <a:ext cx="167456" cy="269382"/>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4" name="Google Shape;9504;p136"/>
                <p:cNvSpPr/>
                <p:nvPr/>
              </p:nvSpPr>
              <p:spPr>
                <a:xfrm>
                  <a:off x="1066902" y="1645136"/>
                  <a:ext cx="167456" cy="269382"/>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5" name="Google Shape;9505;p136"/>
                <p:cNvSpPr/>
                <p:nvPr/>
              </p:nvSpPr>
              <p:spPr>
                <a:xfrm>
                  <a:off x="1056023" y="1893872"/>
                  <a:ext cx="40644" cy="40644"/>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6" name="Google Shape;9506;p136"/>
                <p:cNvSpPr/>
                <p:nvPr/>
              </p:nvSpPr>
              <p:spPr>
                <a:xfrm>
                  <a:off x="1220365" y="2164199"/>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7" name="Google Shape;9507;p136"/>
                <p:cNvSpPr/>
                <p:nvPr/>
              </p:nvSpPr>
              <p:spPr>
                <a:xfrm>
                  <a:off x="1220365" y="1625948"/>
                  <a:ext cx="28654" cy="38467"/>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508" name="Google Shape;9508;p136"/>
            <p:cNvGrpSpPr/>
            <p:nvPr/>
          </p:nvGrpSpPr>
          <p:grpSpPr>
            <a:xfrm>
              <a:off x="1371406" y="1474292"/>
              <a:ext cx="518475" cy="879487"/>
              <a:chOff x="1398231" y="1474292"/>
              <a:chExt cx="518475" cy="879487"/>
            </a:xfrm>
          </p:grpSpPr>
          <p:grpSp>
            <p:nvGrpSpPr>
              <p:cNvPr id="9509" name="Google Shape;9509;p136"/>
              <p:cNvGrpSpPr/>
              <p:nvPr/>
            </p:nvGrpSpPr>
            <p:grpSpPr>
              <a:xfrm>
                <a:off x="1398231" y="1474292"/>
                <a:ext cx="518475" cy="341643"/>
                <a:chOff x="1398231" y="1474292"/>
                <a:chExt cx="518475" cy="341643"/>
              </a:xfrm>
            </p:grpSpPr>
            <p:sp>
              <p:nvSpPr>
                <p:cNvPr id="9510" name="Google Shape;9510;p136"/>
                <p:cNvSpPr/>
                <p:nvPr/>
              </p:nvSpPr>
              <p:spPr>
                <a:xfrm>
                  <a:off x="1398231" y="1595601"/>
                  <a:ext cx="102159" cy="99017"/>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511" name="Google Shape;9511;p136"/>
                <p:cNvGrpSpPr/>
                <p:nvPr/>
              </p:nvGrpSpPr>
              <p:grpSpPr>
                <a:xfrm>
                  <a:off x="1616453" y="1474292"/>
                  <a:ext cx="300253" cy="341643"/>
                  <a:chOff x="1616453" y="1475379"/>
                  <a:chExt cx="300253" cy="341643"/>
                </a:xfrm>
              </p:grpSpPr>
              <p:sp>
                <p:nvSpPr>
                  <p:cNvPr id="9512" name="Google Shape;9512;p136"/>
                  <p:cNvSpPr/>
                  <p:nvPr/>
                </p:nvSpPr>
                <p:spPr>
                  <a:xfrm>
                    <a:off x="1631387" y="1645136"/>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3" name="Google Shape;9513;p136"/>
                  <p:cNvSpPr/>
                  <p:nvPr/>
                </p:nvSpPr>
                <p:spPr>
                  <a:xfrm>
                    <a:off x="1716447" y="1509882"/>
                    <a:ext cx="82400" cy="61302"/>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4" name="Google Shape;9514;p136"/>
                  <p:cNvSpPr/>
                  <p:nvPr/>
                </p:nvSpPr>
                <p:spPr>
                  <a:xfrm>
                    <a:off x="1716447" y="1719091"/>
                    <a:ext cx="82400" cy="61076"/>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5" name="Google Shape;9515;p136"/>
                  <p:cNvSpPr/>
                  <p:nvPr/>
                </p:nvSpPr>
                <p:spPr>
                  <a:xfrm>
                    <a:off x="1631387" y="1570955"/>
                    <a:ext cx="85283" cy="74185"/>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6" name="Google Shape;9516;p136"/>
                  <p:cNvSpPr/>
                  <p:nvPr/>
                </p:nvSpPr>
                <p:spPr>
                  <a:xfrm>
                    <a:off x="1616453" y="1624776"/>
                    <a:ext cx="42868" cy="40717"/>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7" name="Google Shape;9517;p136"/>
                  <p:cNvSpPr/>
                  <p:nvPr/>
                </p:nvSpPr>
                <p:spPr>
                  <a:xfrm>
                    <a:off x="1784849" y="1760975"/>
                    <a:ext cx="28654" cy="38467"/>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8" name="Google Shape;9518;p136"/>
                  <p:cNvSpPr/>
                  <p:nvPr/>
                </p:nvSpPr>
                <p:spPr>
                  <a:xfrm>
                    <a:off x="1784849" y="1490834"/>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519" name="Google Shape;9519;p136"/>
                  <p:cNvGrpSpPr/>
                  <p:nvPr/>
                </p:nvGrpSpPr>
                <p:grpSpPr>
                  <a:xfrm>
                    <a:off x="1839639" y="1475379"/>
                    <a:ext cx="77067" cy="341643"/>
                    <a:chOff x="1839639" y="1475379"/>
                    <a:chExt cx="77067" cy="341643"/>
                  </a:xfrm>
                </p:grpSpPr>
                <p:sp>
                  <p:nvSpPr>
                    <p:cNvPr id="9520" name="Google Shape;9520;p136"/>
                    <p:cNvSpPr/>
                    <p:nvPr/>
                  </p:nvSpPr>
                  <p:spPr>
                    <a:xfrm>
                      <a:off x="1839639" y="1745481"/>
                      <a:ext cx="77067" cy="7154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1" name="Google Shape;9521;p136"/>
                    <p:cNvSpPr/>
                    <p:nvPr/>
                  </p:nvSpPr>
                  <p:spPr>
                    <a:xfrm>
                      <a:off x="1839639" y="1475379"/>
                      <a:ext cx="77067" cy="71595"/>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9522" name="Google Shape;9522;p136"/>
              <p:cNvGrpSpPr/>
              <p:nvPr/>
            </p:nvGrpSpPr>
            <p:grpSpPr>
              <a:xfrm>
                <a:off x="1398451" y="2012951"/>
                <a:ext cx="518255" cy="340828"/>
                <a:chOff x="1398451" y="2012951"/>
                <a:chExt cx="518255" cy="340828"/>
              </a:xfrm>
            </p:grpSpPr>
            <p:sp>
              <p:nvSpPr>
                <p:cNvPr id="9523" name="Google Shape;9523;p136"/>
                <p:cNvSpPr/>
                <p:nvPr/>
              </p:nvSpPr>
              <p:spPr>
                <a:xfrm>
                  <a:off x="1398451" y="2133928"/>
                  <a:ext cx="102166" cy="99017"/>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524" name="Google Shape;9524;p136"/>
                <p:cNvGrpSpPr/>
                <p:nvPr/>
              </p:nvGrpSpPr>
              <p:grpSpPr>
                <a:xfrm>
                  <a:off x="1616453" y="2012951"/>
                  <a:ext cx="300253" cy="340828"/>
                  <a:chOff x="1616453" y="2013538"/>
                  <a:chExt cx="300253" cy="340828"/>
                </a:xfrm>
              </p:grpSpPr>
              <p:sp>
                <p:nvSpPr>
                  <p:cNvPr id="9525" name="Google Shape;9525;p136"/>
                  <p:cNvSpPr/>
                  <p:nvPr/>
                </p:nvSpPr>
                <p:spPr>
                  <a:xfrm>
                    <a:off x="1631387" y="2183474"/>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6" name="Google Shape;9526;p136"/>
                  <p:cNvSpPr/>
                  <p:nvPr/>
                </p:nvSpPr>
                <p:spPr>
                  <a:xfrm>
                    <a:off x="1716447" y="2048220"/>
                    <a:ext cx="82400" cy="61076"/>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7" name="Google Shape;9527;p136"/>
                  <p:cNvSpPr/>
                  <p:nvPr/>
                </p:nvSpPr>
                <p:spPr>
                  <a:xfrm>
                    <a:off x="1716447" y="2257422"/>
                    <a:ext cx="82400" cy="61083"/>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8" name="Google Shape;9528;p136"/>
                  <p:cNvSpPr/>
                  <p:nvPr/>
                </p:nvSpPr>
                <p:spPr>
                  <a:xfrm>
                    <a:off x="1631387" y="2109073"/>
                    <a:ext cx="85283" cy="74398"/>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9" name="Google Shape;9529;p136"/>
                  <p:cNvSpPr/>
                  <p:nvPr/>
                </p:nvSpPr>
                <p:spPr>
                  <a:xfrm>
                    <a:off x="1616453" y="2163114"/>
                    <a:ext cx="42868" cy="40491"/>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0" name="Google Shape;9530;p136"/>
                  <p:cNvSpPr/>
                  <p:nvPr/>
                </p:nvSpPr>
                <p:spPr>
                  <a:xfrm>
                    <a:off x="1784849" y="2299227"/>
                    <a:ext cx="28654" cy="3851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1" name="Google Shape;9531;p136"/>
                  <p:cNvSpPr/>
                  <p:nvPr/>
                </p:nvSpPr>
                <p:spPr>
                  <a:xfrm>
                    <a:off x="1784849" y="2028946"/>
                    <a:ext cx="28654" cy="38547"/>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532" name="Google Shape;9532;p136"/>
                  <p:cNvGrpSpPr/>
                  <p:nvPr/>
                </p:nvGrpSpPr>
                <p:grpSpPr>
                  <a:xfrm>
                    <a:off x="1839639" y="2013538"/>
                    <a:ext cx="77067" cy="340828"/>
                    <a:chOff x="1839639" y="2013538"/>
                    <a:chExt cx="77067" cy="340828"/>
                  </a:xfrm>
                </p:grpSpPr>
                <p:sp>
                  <p:nvSpPr>
                    <p:cNvPr id="9533" name="Google Shape;9533;p136"/>
                    <p:cNvSpPr/>
                    <p:nvPr/>
                  </p:nvSpPr>
                  <p:spPr>
                    <a:xfrm>
                      <a:off x="1839639" y="2282618"/>
                      <a:ext cx="77067" cy="71748"/>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4" name="Google Shape;9534;p136"/>
                    <p:cNvSpPr/>
                    <p:nvPr/>
                  </p:nvSpPr>
                  <p:spPr>
                    <a:xfrm>
                      <a:off x="1839639" y="2013538"/>
                      <a:ext cx="77067" cy="7158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9535" name="Google Shape;9535;p136"/>
          <p:cNvGrpSpPr/>
          <p:nvPr/>
        </p:nvGrpSpPr>
        <p:grpSpPr>
          <a:xfrm>
            <a:off x="724986" y="3605478"/>
            <a:ext cx="1368681" cy="682918"/>
            <a:chOff x="724986" y="3605478"/>
            <a:chExt cx="1368681" cy="682918"/>
          </a:xfrm>
        </p:grpSpPr>
        <p:grpSp>
          <p:nvGrpSpPr>
            <p:cNvPr id="9536" name="Google Shape;9536;p136"/>
            <p:cNvGrpSpPr/>
            <p:nvPr/>
          </p:nvGrpSpPr>
          <p:grpSpPr>
            <a:xfrm>
              <a:off x="1289102" y="3823629"/>
              <a:ext cx="240442" cy="250435"/>
              <a:chOff x="-165066" y="3843615"/>
              <a:chExt cx="221259" cy="230455"/>
            </a:xfrm>
          </p:grpSpPr>
          <p:sp>
            <p:nvSpPr>
              <p:cNvPr id="9537" name="Google Shape;9537;p136"/>
              <p:cNvSpPr/>
              <p:nvPr/>
            </p:nvSpPr>
            <p:spPr>
              <a:xfrm>
                <a:off x="-165066" y="3843615"/>
                <a:ext cx="106189" cy="230455"/>
              </a:xfrm>
              <a:custGeom>
                <a:avLst/>
                <a:gdLst/>
                <a:ahLst/>
                <a:cxnLst/>
                <a:rect l="l" t="t" r="r" b="b"/>
                <a:pathLst>
                  <a:path w="9076" h="19697" extrusionOk="0">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8" name="Google Shape;9538;p136"/>
              <p:cNvSpPr/>
              <p:nvPr/>
            </p:nvSpPr>
            <p:spPr>
              <a:xfrm>
                <a:off x="-100985" y="3906105"/>
                <a:ext cx="41804" cy="52708"/>
              </a:xfrm>
              <a:custGeom>
                <a:avLst/>
                <a:gdLst/>
                <a:ahLst/>
                <a:cxnLst/>
                <a:rect l="l" t="t" r="r" b="b"/>
                <a:pathLst>
                  <a:path w="3573" h="4505" fill="none" extrusionOk="0">
                    <a:moveTo>
                      <a:pt x="3573" y="1"/>
                    </a:moveTo>
                    <a:cubicBezTo>
                      <a:pt x="3573" y="1"/>
                      <a:pt x="1" y="221"/>
                      <a:pt x="997"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9" name="Google Shape;9539;p136"/>
              <p:cNvSpPr/>
              <p:nvPr/>
            </p:nvSpPr>
            <p:spPr>
              <a:xfrm>
                <a:off x="-86594" y="3875146"/>
                <a:ext cx="27296" cy="25717"/>
              </a:xfrm>
              <a:custGeom>
                <a:avLst/>
                <a:gdLst/>
                <a:ahLst/>
                <a:cxnLst/>
                <a:rect l="l" t="t" r="r" b="b"/>
                <a:pathLst>
                  <a:path w="2333" h="2198" fill="none" extrusionOk="0">
                    <a:moveTo>
                      <a:pt x="0" y="696"/>
                    </a:moveTo>
                    <a:cubicBezTo>
                      <a:pt x="0" y="696"/>
                      <a:pt x="2333" y="0"/>
                      <a:pt x="2333"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0" name="Google Shape;9540;p136"/>
              <p:cNvSpPr/>
              <p:nvPr/>
            </p:nvSpPr>
            <p:spPr>
              <a:xfrm>
                <a:off x="-113855" y="3879078"/>
                <a:ext cx="8986" cy="21785"/>
              </a:xfrm>
              <a:custGeom>
                <a:avLst/>
                <a:gdLst/>
                <a:ahLst/>
                <a:cxnLst/>
                <a:rect l="l" t="t" r="r" b="b"/>
                <a:pathLst>
                  <a:path w="768" h="1862" fill="none" extrusionOk="0">
                    <a:moveTo>
                      <a:pt x="1" y="1"/>
                    </a:moveTo>
                    <a:cubicBezTo>
                      <a:pt x="1" y="1"/>
                      <a:pt x="1" y="1056"/>
                      <a:pt x="768"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1" name="Google Shape;9541;p136"/>
              <p:cNvSpPr/>
              <p:nvPr/>
            </p:nvSpPr>
            <p:spPr>
              <a:xfrm>
                <a:off x="-148861" y="3908679"/>
                <a:ext cx="53340" cy="15538"/>
              </a:xfrm>
              <a:custGeom>
                <a:avLst/>
                <a:gdLst/>
                <a:ahLst/>
                <a:cxnLst/>
                <a:rect l="l" t="t" r="r" b="b"/>
                <a:pathLst>
                  <a:path w="4559" h="1328" fill="none" extrusionOk="0">
                    <a:moveTo>
                      <a:pt x="0" y="1030"/>
                    </a:moveTo>
                    <a:cubicBezTo>
                      <a:pt x="1301" y="1"/>
                      <a:pt x="2559" y="1327"/>
                      <a:pt x="2559" y="1327"/>
                    </a:cubicBezTo>
                    <a:cubicBezTo>
                      <a:pt x="2559" y="1327"/>
                      <a:pt x="2828" y="150"/>
                      <a:pt x="4559"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2" name="Google Shape;9542;p136"/>
              <p:cNvSpPr/>
              <p:nvPr/>
            </p:nvSpPr>
            <p:spPr>
              <a:xfrm>
                <a:off x="-137430" y="3963493"/>
                <a:ext cx="28092" cy="51948"/>
              </a:xfrm>
              <a:custGeom>
                <a:avLst/>
                <a:gdLst/>
                <a:ahLst/>
                <a:cxnLst/>
                <a:rect l="l" t="t" r="r" b="b"/>
                <a:pathLst>
                  <a:path w="2401" h="4440" fill="none" extrusionOk="0">
                    <a:moveTo>
                      <a:pt x="10" y="4439"/>
                    </a:moveTo>
                    <a:cubicBezTo>
                      <a:pt x="10" y="4439"/>
                      <a:pt x="0" y="2220"/>
                      <a:pt x="1718" y="2437"/>
                    </a:cubicBezTo>
                    <a:cubicBezTo>
                      <a:pt x="1718" y="2437"/>
                      <a:pt x="828" y="1217"/>
                      <a:pt x="2401"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3" name="Google Shape;9543;p136"/>
              <p:cNvSpPr/>
              <p:nvPr/>
            </p:nvSpPr>
            <p:spPr>
              <a:xfrm>
                <a:off x="-122021" y="4015429"/>
                <a:ext cx="12461" cy="32374"/>
              </a:xfrm>
              <a:custGeom>
                <a:avLst/>
                <a:gdLst/>
                <a:ahLst/>
                <a:cxnLst/>
                <a:rect l="l" t="t" r="r" b="b"/>
                <a:pathLst>
                  <a:path w="1065" h="2767" fill="none" extrusionOk="0">
                    <a:moveTo>
                      <a:pt x="1064" y="0"/>
                    </a:moveTo>
                    <a:cubicBezTo>
                      <a:pt x="1064" y="0"/>
                      <a:pt x="0" y="1146"/>
                      <a:pt x="702"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4" name="Google Shape;9544;p136"/>
              <p:cNvSpPr/>
              <p:nvPr/>
            </p:nvSpPr>
            <p:spPr>
              <a:xfrm>
                <a:off x="-95533" y="4013124"/>
                <a:ext cx="36235" cy="21739"/>
              </a:xfrm>
              <a:custGeom>
                <a:avLst/>
                <a:gdLst/>
                <a:ahLst/>
                <a:cxnLst/>
                <a:rect l="l" t="t" r="r" b="b"/>
                <a:pathLst>
                  <a:path w="3097" h="1858" fill="none" extrusionOk="0">
                    <a:moveTo>
                      <a:pt x="3097" y="197"/>
                    </a:moveTo>
                    <a:cubicBezTo>
                      <a:pt x="1463" y="0"/>
                      <a:pt x="764" y="1579"/>
                      <a:pt x="764" y="1579"/>
                    </a:cubicBezTo>
                    <a:cubicBezTo>
                      <a:pt x="764" y="1579"/>
                      <a:pt x="334" y="1391"/>
                      <a:pt x="1"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5" name="Google Shape;9545;p136"/>
              <p:cNvSpPr/>
              <p:nvPr/>
            </p:nvSpPr>
            <p:spPr>
              <a:xfrm>
                <a:off x="-123355" y="3941357"/>
                <a:ext cx="32000" cy="17913"/>
              </a:xfrm>
              <a:custGeom>
                <a:avLst/>
                <a:gdLst/>
                <a:ahLst/>
                <a:cxnLst/>
                <a:rect l="l" t="t" r="r" b="b"/>
                <a:pathLst>
                  <a:path w="2735" h="1531" fill="none" extrusionOk="0">
                    <a:moveTo>
                      <a:pt x="2735" y="0"/>
                    </a:moveTo>
                    <a:cubicBezTo>
                      <a:pt x="2735" y="0"/>
                      <a:pt x="1085" y="1530"/>
                      <a:pt x="1"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6" name="Google Shape;9546;p136"/>
              <p:cNvSpPr/>
              <p:nvPr/>
            </p:nvSpPr>
            <p:spPr>
              <a:xfrm>
                <a:off x="-91367" y="3973672"/>
                <a:ext cx="32070" cy="15807"/>
              </a:xfrm>
              <a:custGeom>
                <a:avLst/>
                <a:gdLst/>
                <a:ahLst/>
                <a:cxnLst/>
                <a:rect l="l" t="t" r="r" b="b"/>
                <a:pathLst>
                  <a:path w="2741" h="1351" fill="none" extrusionOk="0">
                    <a:moveTo>
                      <a:pt x="1" y="434"/>
                    </a:moveTo>
                    <a:cubicBezTo>
                      <a:pt x="1" y="434"/>
                      <a:pt x="1709" y="1"/>
                      <a:pt x="2741"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7" name="Google Shape;9547;p136"/>
              <p:cNvSpPr/>
              <p:nvPr/>
            </p:nvSpPr>
            <p:spPr>
              <a:xfrm>
                <a:off x="-49996" y="3843615"/>
                <a:ext cx="106189" cy="230455"/>
              </a:xfrm>
              <a:custGeom>
                <a:avLst/>
                <a:gdLst/>
                <a:ahLst/>
                <a:cxnLst/>
                <a:rect l="l" t="t" r="r" b="b"/>
                <a:pathLst>
                  <a:path w="9076" h="19697" extrusionOk="0">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8" name="Google Shape;9548;p136"/>
              <p:cNvSpPr/>
              <p:nvPr/>
            </p:nvSpPr>
            <p:spPr>
              <a:xfrm>
                <a:off x="-49692" y="3906105"/>
                <a:ext cx="41804" cy="52708"/>
              </a:xfrm>
              <a:custGeom>
                <a:avLst/>
                <a:gdLst/>
                <a:ahLst/>
                <a:cxnLst/>
                <a:rect l="l" t="t" r="r" b="b"/>
                <a:pathLst>
                  <a:path w="3573" h="4505" fill="none" extrusionOk="0">
                    <a:moveTo>
                      <a:pt x="1" y="1"/>
                    </a:moveTo>
                    <a:cubicBezTo>
                      <a:pt x="1" y="1"/>
                      <a:pt x="3572" y="221"/>
                      <a:pt x="2573"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9" name="Google Shape;9549;p136"/>
              <p:cNvSpPr/>
              <p:nvPr/>
            </p:nvSpPr>
            <p:spPr>
              <a:xfrm>
                <a:off x="-49575" y="3875146"/>
                <a:ext cx="27261" cy="25717"/>
              </a:xfrm>
              <a:custGeom>
                <a:avLst/>
                <a:gdLst/>
                <a:ahLst/>
                <a:cxnLst/>
                <a:rect l="l" t="t" r="r" b="b"/>
                <a:pathLst>
                  <a:path w="2330" h="2198" fill="none" extrusionOk="0">
                    <a:moveTo>
                      <a:pt x="2330" y="696"/>
                    </a:moveTo>
                    <a:cubicBezTo>
                      <a:pt x="2330" y="696"/>
                      <a:pt x="0" y="0"/>
                      <a:pt x="0"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0" name="Google Shape;9550;p136"/>
              <p:cNvSpPr/>
              <p:nvPr/>
            </p:nvSpPr>
            <p:spPr>
              <a:xfrm>
                <a:off x="-4003" y="3879078"/>
                <a:ext cx="8986" cy="21785"/>
              </a:xfrm>
              <a:custGeom>
                <a:avLst/>
                <a:gdLst/>
                <a:ahLst/>
                <a:cxnLst/>
                <a:rect l="l" t="t" r="r" b="b"/>
                <a:pathLst>
                  <a:path w="768" h="1862" fill="none" extrusionOk="0">
                    <a:moveTo>
                      <a:pt x="767" y="1"/>
                    </a:moveTo>
                    <a:cubicBezTo>
                      <a:pt x="767" y="1"/>
                      <a:pt x="767" y="1056"/>
                      <a:pt x="1"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1" name="Google Shape;9551;p136"/>
              <p:cNvSpPr/>
              <p:nvPr/>
            </p:nvSpPr>
            <p:spPr>
              <a:xfrm>
                <a:off x="-13352" y="3908679"/>
                <a:ext cx="53352" cy="15538"/>
              </a:xfrm>
              <a:custGeom>
                <a:avLst/>
                <a:gdLst/>
                <a:ahLst/>
                <a:cxnLst/>
                <a:rect l="l" t="t" r="r" b="b"/>
                <a:pathLst>
                  <a:path w="4560" h="1328" fill="none" extrusionOk="0">
                    <a:moveTo>
                      <a:pt x="4559" y="1030"/>
                    </a:moveTo>
                    <a:cubicBezTo>
                      <a:pt x="3258" y="1"/>
                      <a:pt x="1997" y="1327"/>
                      <a:pt x="1997" y="1327"/>
                    </a:cubicBezTo>
                    <a:cubicBezTo>
                      <a:pt x="1997" y="1327"/>
                      <a:pt x="1731" y="150"/>
                      <a:pt x="1"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2" name="Google Shape;9552;p136"/>
              <p:cNvSpPr/>
              <p:nvPr/>
            </p:nvSpPr>
            <p:spPr>
              <a:xfrm>
                <a:off x="466" y="3963493"/>
                <a:ext cx="28092" cy="51948"/>
              </a:xfrm>
              <a:custGeom>
                <a:avLst/>
                <a:gdLst/>
                <a:ahLst/>
                <a:cxnLst/>
                <a:rect l="l" t="t" r="r" b="b"/>
                <a:pathLst>
                  <a:path w="2401" h="4440" fill="none" extrusionOk="0">
                    <a:moveTo>
                      <a:pt x="2391" y="4439"/>
                    </a:moveTo>
                    <a:cubicBezTo>
                      <a:pt x="2391" y="4439"/>
                      <a:pt x="2401" y="2220"/>
                      <a:pt x="683" y="2437"/>
                    </a:cubicBezTo>
                    <a:cubicBezTo>
                      <a:pt x="683" y="2437"/>
                      <a:pt x="1573" y="1217"/>
                      <a:pt x="0"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3" name="Google Shape;9553;p136"/>
              <p:cNvSpPr/>
              <p:nvPr/>
            </p:nvSpPr>
            <p:spPr>
              <a:xfrm>
                <a:off x="688" y="4015429"/>
                <a:ext cx="12472" cy="32374"/>
              </a:xfrm>
              <a:custGeom>
                <a:avLst/>
                <a:gdLst/>
                <a:ahLst/>
                <a:cxnLst/>
                <a:rect l="l" t="t" r="r" b="b"/>
                <a:pathLst>
                  <a:path w="1066" h="2767" fill="none" extrusionOk="0">
                    <a:moveTo>
                      <a:pt x="1" y="0"/>
                    </a:moveTo>
                    <a:cubicBezTo>
                      <a:pt x="1" y="0"/>
                      <a:pt x="1065" y="1146"/>
                      <a:pt x="363"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4" name="Google Shape;9554;p136"/>
              <p:cNvSpPr/>
              <p:nvPr/>
            </p:nvSpPr>
            <p:spPr>
              <a:xfrm>
                <a:off x="-49575" y="4013124"/>
                <a:ext cx="36235" cy="21739"/>
              </a:xfrm>
              <a:custGeom>
                <a:avLst/>
                <a:gdLst/>
                <a:ahLst/>
                <a:cxnLst/>
                <a:rect l="l" t="t" r="r" b="b"/>
                <a:pathLst>
                  <a:path w="3097" h="1858" fill="none" extrusionOk="0">
                    <a:moveTo>
                      <a:pt x="0" y="197"/>
                    </a:moveTo>
                    <a:cubicBezTo>
                      <a:pt x="1631" y="0"/>
                      <a:pt x="2330" y="1579"/>
                      <a:pt x="2330" y="1579"/>
                    </a:cubicBezTo>
                    <a:cubicBezTo>
                      <a:pt x="2330" y="1579"/>
                      <a:pt x="2763" y="1391"/>
                      <a:pt x="3097"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5" name="Google Shape;9555;p136"/>
              <p:cNvSpPr/>
              <p:nvPr/>
            </p:nvSpPr>
            <p:spPr>
              <a:xfrm>
                <a:off x="-17517" y="3941357"/>
                <a:ext cx="32000" cy="17913"/>
              </a:xfrm>
              <a:custGeom>
                <a:avLst/>
                <a:gdLst/>
                <a:ahLst/>
                <a:cxnLst/>
                <a:rect l="l" t="t" r="r" b="b"/>
                <a:pathLst>
                  <a:path w="2735" h="1531" fill="none" extrusionOk="0">
                    <a:moveTo>
                      <a:pt x="1" y="0"/>
                    </a:moveTo>
                    <a:cubicBezTo>
                      <a:pt x="1" y="0"/>
                      <a:pt x="1651" y="1530"/>
                      <a:pt x="2734"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6" name="Google Shape;9556;p136"/>
              <p:cNvSpPr/>
              <p:nvPr/>
            </p:nvSpPr>
            <p:spPr>
              <a:xfrm>
                <a:off x="-49575" y="3973672"/>
                <a:ext cx="32070" cy="15807"/>
              </a:xfrm>
              <a:custGeom>
                <a:avLst/>
                <a:gdLst/>
                <a:ahLst/>
                <a:cxnLst/>
                <a:rect l="l" t="t" r="r" b="b"/>
                <a:pathLst>
                  <a:path w="2741" h="1351" fill="none" extrusionOk="0">
                    <a:moveTo>
                      <a:pt x="2741" y="434"/>
                    </a:moveTo>
                    <a:cubicBezTo>
                      <a:pt x="2741" y="434"/>
                      <a:pt x="1032" y="1"/>
                      <a:pt x="0"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57" name="Google Shape;9557;p136"/>
            <p:cNvGrpSpPr/>
            <p:nvPr/>
          </p:nvGrpSpPr>
          <p:grpSpPr>
            <a:xfrm>
              <a:off x="724986" y="3605478"/>
              <a:ext cx="1368681" cy="682918"/>
              <a:chOff x="724986" y="3605478"/>
              <a:chExt cx="1368681" cy="682918"/>
            </a:xfrm>
          </p:grpSpPr>
          <p:grpSp>
            <p:nvGrpSpPr>
              <p:cNvPr id="9558" name="Google Shape;9558;p136"/>
              <p:cNvGrpSpPr/>
              <p:nvPr/>
            </p:nvGrpSpPr>
            <p:grpSpPr>
              <a:xfrm>
                <a:off x="1498221" y="4047614"/>
                <a:ext cx="529172" cy="240783"/>
                <a:chOff x="1498221" y="4047614"/>
                <a:chExt cx="529172" cy="240783"/>
              </a:xfrm>
            </p:grpSpPr>
            <p:grpSp>
              <p:nvGrpSpPr>
                <p:cNvPr id="9559" name="Google Shape;9559;p136"/>
                <p:cNvGrpSpPr/>
                <p:nvPr/>
              </p:nvGrpSpPr>
              <p:grpSpPr>
                <a:xfrm>
                  <a:off x="1826655" y="4224370"/>
                  <a:ext cx="200738" cy="25631"/>
                  <a:chOff x="1826655" y="4224370"/>
                  <a:chExt cx="200738" cy="25631"/>
                </a:xfrm>
              </p:grpSpPr>
              <p:sp>
                <p:nvSpPr>
                  <p:cNvPr id="9560" name="Google Shape;9560;p136"/>
                  <p:cNvSpPr/>
                  <p:nvPr/>
                </p:nvSpPr>
                <p:spPr>
                  <a:xfrm>
                    <a:off x="1826655" y="4238011"/>
                    <a:ext cx="175094" cy="5"/>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1" name="Google Shape;9561;p136"/>
                  <p:cNvSpPr/>
                  <p:nvPr/>
                </p:nvSpPr>
                <p:spPr>
                  <a:xfrm>
                    <a:off x="2000728" y="4224370"/>
                    <a:ext cx="26665" cy="25631"/>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62" name="Google Shape;9562;p136"/>
                <p:cNvGrpSpPr/>
                <p:nvPr/>
              </p:nvGrpSpPr>
              <p:grpSpPr>
                <a:xfrm>
                  <a:off x="1498221" y="4047614"/>
                  <a:ext cx="328444" cy="240783"/>
                  <a:chOff x="1498221" y="4047614"/>
                  <a:chExt cx="328444" cy="240783"/>
                </a:xfrm>
              </p:grpSpPr>
              <p:sp>
                <p:nvSpPr>
                  <p:cNvPr id="9563" name="Google Shape;9563;p136"/>
                  <p:cNvSpPr/>
                  <p:nvPr/>
                </p:nvSpPr>
                <p:spPr>
                  <a:xfrm>
                    <a:off x="1648778" y="4185661"/>
                    <a:ext cx="177888" cy="102736"/>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564" name="Google Shape;9564;p136"/>
                  <p:cNvGrpSpPr/>
                  <p:nvPr/>
                </p:nvGrpSpPr>
                <p:grpSpPr>
                  <a:xfrm>
                    <a:off x="1498221" y="4047614"/>
                    <a:ext cx="150566" cy="190416"/>
                    <a:chOff x="1498221" y="4047614"/>
                    <a:chExt cx="150566" cy="190416"/>
                  </a:xfrm>
                </p:grpSpPr>
                <p:sp>
                  <p:nvSpPr>
                    <p:cNvPr id="9565" name="Google Shape;9565;p136"/>
                    <p:cNvSpPr/>
                    <p:nvPr/>
                  </p:nvSpPr>
                  <p:spPr>
                    <a:xfrm>
                      <a:off x="1510686" y="4060421"/>
                      <a:ext cx="138101" cy="177608"/>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6" name="Google Shape;9566;p136"/>
                    <p:cNvSpPr/>
                    <p:nvPr/>
                  </p:nvSpPr>
                  <p:spPr>
                    <a:xfrm>
                      <a:off x="1498221" y="4047614"/>
                      <a:ext cx="26646" cy="25622"/>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9567" name="Google Shape;9567;p136"/>
              <p:cNvGrpSpPr/>
              <p:nvPr/>
            </p:nvGrpSpPr>
            <p:grpSpPr>
              <a:xfrm>
                <a:off x="1560718" y="3800594"/>
                <a:ext cx="532948" cy="302090"/>
                <a:chOff x="1560718" y="3800594"/>
                <a:chExt cx="532948" cy="302090"/>
              </a:xfrm>
            </p:grpSpPr>
            <p:grpSp>
              <p:nvGrpSpPr>
                <p:cNvPr id="9568" name="Google Shape;9568;p136"/>
                <p:cNvGrpSpPr/>
                <p:nvPr/>
              </p:nvGrpSpPr>
              <p:grpSpPr>
                <a:xfrm>
                  <a:off x="1912179" y="3827344"/>
                  <a:ext cx="181487" cy="25631"/>
                  <a:chOff x="1912179" y="3827344"/>
                  <a:chExt cx="181487" cy="25631"/>
                </a:xfrm>
              </p:grpSpPr>
              <p:sp>
                <p:nvSpPr>
                  <p:cNvPr id="9569" name="Google Shape;9569;p136"/>
                  <p:cNvSpPr/>
                  <p:nvPr/>
                </p:nvSpPr>
                <p:spPr>
                  <a:xfrm>
                    <a:off x="2067020" y="3827344"/>
                    <a:ext cx="26646" cy="25631"/>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0" name="Google Shape;9570;p136"/>
                  <p:cNvSpPr/>
                  <p:nvPr/>
                </p:nvSpPr>
                <p:spPr>
                  <a:xfrm>
                    <a:off x="1912179" y="3842838"/>
                    <a:ext cx="156825" cy="5"/>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71" name="Google Shape;9571;p136"/>
                <p:cNvGrpSpPr/>
                <p:nvPr/>
              </p:nvGrpSpPr>
              <p:grpSpPr>
                <a:xfrm>
                  <a:off x="1912179" y="4044505"/>
                  <a:ext cx="181487" cy="25622"/>
                  <a:chOff x="1912179" y="4044506"/>
                  <a:chExt cx="181487" cy="25622"/>
                </a:xfrm>
              </p:grpSpPr>
              <p:sp>
                <p:nvSpPr>
                  <p:cNvPr id="9572" name="Google Shape;9572;p136"/>
                  <p:cNvSpPr/>
                  <p:nvPr/>
                </p:nvSpPr>
                <p:spPr>
                  <a:xfrm>
                    <a:off x="2067020" y="4044505"/>
                    <a:ext cx="26646" cy="25622"/>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3" name="Google Shape;9573;p136"/>
                  <p:cNvSpPr/>
                  <p:nvPr/>
                </p:nvSpPr>
                <p:spPr>
                  <a:xfrm>
                    <a:off x="1912179" y="4059966"/>
                    <a:ext cx="156825" cy="5"/>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74" name="Google Shape;9574;p136"/>
                <p:cNvGrpSpPr/>
                <p:nvPr/>
              </p:nvGrpSpPr>
              <p:grpSpPr>
                <a:xfrm>
                  <a:off x="1560718" y="3800594"/>
                  <a:ext cx="351472" cy="302090"/>
                  <a:chOff x="1560718" y="3800594"/>
                  <a:chExt cx="351472" cy="302090"/>
                </a:xfrm>
              </p:grpSpPr>
              <p:grpSp>
                <p:nvGrpSpPr>
                  <p:cNvPr id="9575" name="Google Shape;9575;p136"/>
                  <p:cNvGrpSpPr/>
                  <p:nvPr/>
                </p:nvGrpSpPr>
                <p:grpSpPr>
                  <a:xfrm>
                    <a:off x="1560718" y="3842857"/>
                    <a:ext cx="173586" cy="217131"/>
                    <a:chOff x="1560718" y="3842857"/>
                    <a:chExt cx="173586" cy="217131"/>
                  </a:xfrm>
                </p:grpSpPr>
                <p:sp>
                  <p:nvSpPr>
                    <p:cNvPr id="9576" name="Google Shape;9576;p136"/>
                    <p:cNvSpPr/>
                    <p:nvPr/>
                  </p:nvSpPr>
                  <p:spPr>
                    <a:xfrm>
                      <a:off x="1560718" y="3951414"/>
                      <a:ext cx="84343" cy="5"/>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7" name="Google Shape;9577;p136"/>
                    <p:cNvSpPr/>
                    <p:nvPr/>
                  </p:nvSpPr>
                  <p:spPr>
                    <a:xfrm>
                      <a:off x="1631242" y="3936509"/>
                      <a:ext cx="26646" cy="25622"/>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8" name="Google Shape;9578;p136"/>
                    <p:cNvSpPr/>
                    <p:nvPr/>
                  </p:nvSpPr>
                  <p:spPr>
                    <a:xfrm>
                      <a:off x="1645054" y="3842857"/>
                      <a:ext cx="89251" cy="217131"/>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79" name="Google Shape;9579;p136"/>
                  <p:cNvSpPr/>
                  <p:nvPr/>
                </p:nvSpPr>
                <p:spPr>
                  <a:xfrm>
                    <a:off x="1733808" y="3800594"/>
                    <a:ext cx="177874" cy="102731"/>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0" name="Google Shape;9580;p136"/>
                  <p:cNvSpPr/>
                  <p:nvPr/>
                </p:nvSpPr>
                <p:spPr>
                  <a:xfrm>
                    <a:off x="1734297" y="3999967"/>
                    <a:ext cx="177893" cy="102717"/>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581" name="Google Shape;9581;p136"/>
              <p:cNvSpPr/>
              <p:nvPr/>
            </p:nvSpPr>
            <p:spPr>
              <a:xfrm>
                <a:off x="1258451" y="3798060"/>
                <a:ext cx="302718" cy="302541"/>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582" name="Google Shape;9582;p136"/>
              <p:cNvGrpSpPr/>
              <p:nvPr/>
            </p:nvGrpSpPr>
            <p:grpSpPr>
              <a:xfrm>
                <a:off x="785350" y="3605478"/>
                <a:ext cx="535311" cy="249245"/>
                <a:chOff x="785350" y="3605478"/>
                <a:chExt cx="535311" cy="249245"/>
              </a:xfrm>
            </p:grpSpPr>
            <p:grpSp>
              <p:nvGrpSpPr>
                <p:cNvPr id="9583" name="Google Shape;9583;p136"/>
                <p:cNvGrpSpPr/>
                <p:nvPr/>
              </p:nvGrpSpPr>
              <p:grpSpPr>
                <a:xfrm>
                  <a:off x="785350" y="3605478"/>
                  <a:ext cx="376191" cy="102736"/>
                  <a:chOff x="785350" y="3605478"/>
                  <a:chExt cx="376191" cy="102736"/>
                </a:xfrm>
              </p:grpSpPr>
              <p:sp>
                <p:nvSpPr>
                  <p:cNvPr id="9584" name="Google Shape;9584;p136"/>
                  <p:cNvSpPr/>
                  <p:nvPr/>
                </p:nvSpPr>
                <p:spPr>
                  <a:xfrm>
                    <a:off x="808023" y="3655851"/>
                    <a:ext cx="175636" cy="5"/>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5" name="Google Shape;9585;p136"/>
                  <p:cNvSpPr/>
                  <p:nvPr/>
                </p:nvSpPr>
                <p:spPr>
                  <a:xfrm>
                    <a:off x="785350" y="3643867"/>
                    <a:ext cx="25635" cy="25622"/>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6" name="Google Shape;9586;p136"/>
                  <p:cNvSpPr/>
                  <p:nvPr/>
                </p:nvSpPr>
                <p:spPr>
                  <a:xfrm>
                    <a:off x="983648" y="3605478"/>
                    <a:ext cx="177893" cy="102736"/>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87" name="Google Shape;9587;p136"/>
                <p:cNvGrpSpPr/>
                <p:nvPr/>
              </p:nvGrpSpPr>
              <p:grpSpPr>
                <a:xfrm>
                  <a:off x="1161530" y="3655851"/>
                  <a:ext cx="159131" cy="198872"/>
                  <a:chOff x="1161530" y="3655851"/>
                  <a:chExt cx="159131" cy="198872"/>
                </a:xfrm>
              </p:grpSpPr>
              <p:sp>
                <p:nvSpPr>
                  <p:cNvPr id="9588" name="Google Shape;9588;p136"/>
                  <p:cNvSpPr/>
                  <p:nvPr/>
                </p:nvSpPr>
                <p:spPr>
                  <a:xfrm>
                    <a:off x="1161530" y="3655851"/>
                    <a:ext cx="146440" cy="186082"/>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9" name="Google Shape;9589;p136"/>
                  <p:cNvSpPr/>
                  <p:nvPr/>
                </p:nvSpPr>
                <p:spPr>
                  <a:xfrm>
                    <a:off x="1293991" y="3829092"/>
                    <a:ext cx="26670" cy="25631"/>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590" name="Google Shape;9590;p136"/>
              <p:cNvGrpSpPr/>
              <p:nvPr/>
            </p:nvGrpSpPr>
            <p:grpSpPr>
              <a:xfrm>
                <a:off x="785350" y="4047614"/>
                <a:ext cx="535311" cy="240783"/>
                <a:chOff x="785350" y="4047614"/>
                <a:chExt cx="535311" cy="240783"/>
              </a:xfrm>
            </p:grpSpPr>
            <p:grpSp>
              <p:nvGrpSpPr>
                <p:cNvPr id="9591" name="Google Shape;9591;p136"/>
                <p:cNvGrpSpPr/>
                <p:nvPr/>
              </p:nvGrpSpPr>
              <p:grpSpPr>
                <a:xfrm>
                  <a:off x="1161636" y="4047614"/>
                  <a:ext cx="159025" cy="190415"/>
                  <a:chOff x="1161636" y="4047614"/>
                  <a:chExt cx="159025" cy="190415"/>
                </a:xfrm>
              </p:grpSpPr>
              <p:sp>
                <p:nvSpPr>
                  <p:cNvPr id="9592" name="Google Shape;9592;p136"/>
                  <p:cNvSpPr/>
                  <p:nvPr/>
                </p:nvSpPr>
                <p:spPr>
                  <a:xfrm>
                    <a:off x="1293991" y="4047614"/>
                    <a:ext cx="26670" cy="25631"/>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3" name="Google Shape;9593;p136"/>
                  <p:cNvSpPr/>
                  <p:nvPr/>
                </p:nvSpPr>
                <p:spPr>
                  <a:xfrm>
                    <a:off x="1161636" y="4073229"/>
                    <a:ext cx="146334" cy="16480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94" name="Google Shape;9594;p136"/>
                <p:cNvGrpSpPr/>
                <p:nvPr/>
              </p:nvGrpSpPr>
              <p:grpSpPr>
                <a:xfrm>
                  <a:off x="785350" y="4185661"/>
                  <a:ext cx="376191" cy="102736"/>
                  <a:chOff x="785350" y="4185661"/>
                  <a:chExt cx="376191" cy="102736"/>
                </a:xfrm>
              </p:grpSpPr>
              <p:sp>
                <p:nvSpPr>
                  <p:cNvPr id="9595" name="Google Shape;9595;p136"/>
                  <p:cNvSpPr/>
                  <p:nvPr/>
                </p:nvSpPr>
                <p:spPr>
                  <a:xfrm>
                    <a:off x="808023" y="4238011"/>
                    <a:ext cx="175636" cy="5"/>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6" name="Google Shape;9596;p136"/>
                  <p:cNvSpPr/>
                  <p:nvPr/>
                </p:nvSpPr>
                <p:spPr>
                  <a:xfrm>
                    <a:off x="983648" y="4185661"/>
                    <a:ext cx="177893" cy="102736"/>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7" name="Google Shape;9597;p136"/>
                  <p:cNvSpPr/>
                  <p:nvPr/>
                </p:nvSpPr>
                <p:spPr>
                  <a:xfrm>
                    <a:off x="785350" y="4224370"/>
                    <a:ext cx="26646" cy="25631"/>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598" name="Google Shape;9598;p136"/>
              <p:cNvGrpSpPr/>
              <p:nvPr/>
            </p:nvGrpSpPr>
            <p:grpSpPr>
              <a:xfrm>
                <a:off x="1501054" y="3605478"/>
                <a:ext cx="526340" cy="249240"/>
                <a:chOff x="1501054" y="3605478"/>
                <a:chExt cx="526340" cy="249240"/>
              </a:xfrm>
            </p:grpSpPr>
            <p:grpSp>
              <p:nvGrpSpPr>
                <p:cNvPr id="9599" name="Google Shape;9599;p136"/>
                <p:cNvGrpSpPr/>
                <p:nvPr/>
              </p:nvGrpSpPr>
              <p:grpSpPr>
                <a:xfrm>
                  <a:off x="1834208" y="3643867"/>
                  <a:ext cx="193185" cy="25622"/>
                  <a:chOff x="1834208" y="3643867"/>
                  <a:chExt cx="193185" cy="25622"/>
                </a:xfrm>
              </p:grpSpPr>
              <p:sp>
                <p:nvSpPr>
                  <p:cNvPr id="9600" name="Google Shape;9600;p136"/>
                  <p:cNvSpPr/>
                  <p:nvPr/>
                </p:nvSpPr>
                <p:spPr>
                  <a:xfrm>
                    <a:off x="1834208" y="3655851"/>
                    <a:ext cx="167541" cy="5"/>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1" name="Google Shape;9601;p136"/>
                  <p:cNvSpPr/>
                  <p:nvPr/>
                </p:nvSpPr>
                <p:spPr>
                  <a:xfrm>
                    <a:off x="2000728" y="3643867"/>
                    <a:ext cx="26665" cy="25622"/>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02" name="Google Shape;9602;p136"/>
                <p:cNvGrpSpPr/>
                <p:nvPr/>
              </p:nvGrpSpPr>
              <p:grpSpPr>
                <a:xfrm>
                  <a:off x="1501054" y="3605478"/>
                  <a:ext cx="333165" cy="249240"/>
                  <a:chOff x="1501054" y="3605478"/>
                  <a:chExt cx="333165" cy="249240"/>
                </a:xfrm>
              </p:grpSpPr>
              <p:sp>
                <p:nvSpPr>
                  <p:cNvPr id="9603" name="Google Shape;9603;p136"/>
                  <p:cNvSpPr/>
                  <p:nvPr/>
                </p:nvSpPr>
                <p:spPr>
                  <a:xfrm>
                    <a:off x="1656330" y="3605478"/>
                    <a:ext cx="177888" cy="102736"/>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604" name="Google Shape;9604;p136"/>
                  <p:cNvGrpSpPr/>
                  <p:nvPr/>
                </p:nvGrpSpPr>
                <p:grpSpPr>
                  <a:xfrm>
                    <a:off x="1501054" y="3655851"/>
                    <a:ext cx="155286" cy="198867"/>
                    <a:chOff x="1501054" y="3655851"/>
                    <a:chExt cx="155286" cy="198867"/>
                  </a:xfrm>
                </p:grpSpPr>
                <p:sp>
                  <p:nvSpPr>
                    <p:cNvPr id="9605" name="Google Shape;9605;p136"/>
                    <p:cNvSpPr/>
                    <p:nvPr/>
                  </p:nvSpPr>
                  <p:spPr>
                    <a:xfrm>
                      <a:off x="1516351" y="3655851"/>
                      <a:ext cx="139989" cy="186082"/>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6" name="Google Shape;9606;p136"/>
                    <p:cNvSpPr/>
                    <p:nvPr/>
                  </p:nvSpPr>
                  <p:spPr>
                    <a:xfrm>
                      <a:off x="1501054" y="3829092"/>
                      <a:ext cx="26646" cy="25626"/>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9607" name="Google Shape;9607;p136"/>
              <p:cNvGrpSpPr/>
              <p:nvPr/>
            </p:nvGrpSpPr>
            <p:grpSpPr>
              <a:xfrm>
                <a:off x="724986" y="3800594"/>
                <a:ext cx="532950" cy="302090"/>
                <a:chOff x="724986" y="3800594"/>
                <a:chExt cx="532950" cy="302090"/>
              </a:xfrm>
            </p:grpSpPr>
            <p:grpSp>
              <p:nvGrpSpPr>
                <p:cNvPr id="9608" name="Google Shape;9608;p136"/>
                <p:cNvGrpSpPr/>
                <p:nvPr/>
              </p:nvGrpSpPr>
              <p:grpSpPr>
                <a:xfrm>
                  <a:off x="724986" y="4044367"/>
                  <a:ext cx="181314" cy="25626"/>
                  <a:chOff x="724986" y="4044367"/>
                  <a:chExt cx="181314" cy="25626"/>
                </a:xfrm>
              </p:grpSpPr>
              <p:sp>
                <p:nvSpPr>
                  <p:cNvPr id="9609" name="Google Shape;9609;p136"/>
                  <p:cNvSpPr/>
                  <p:nvPr/>
                </p:nvSpPr>
                <p:spPr>
                  <a:xfrm>
                    <a:off x="746695" y="4059966"/>
                    <a:ext cx="159605" cy="5"/>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0" name="Google Shape;9610;p136"/>
                  <p:cNvSpPr/>
                  <p:nvPr/>
                </p:nvSpPr>
                <p:spPr>
                  <a:xfrm>
                    <a:off x="724986" y="4044367"/>
                    <a:ext cx="26646" cy="25626"/>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11" name="Google Shape;9611;p136"/>
                <p:cNvGrpSpPr/>
                <p:nvPr/>
              </p:nvGrpSpPr>
              <p:grpSpPr>
                <a:xfrm>
                  <a:off x="906290" y="3800594"/>
                  <a:ext cx="351646" cy="302090"/>
                  <a:chOff x="906290" y="3800594"/>
                  <a:chExt cx="351646" cy="302090"/>
                </a:xfrm>
              </p:grpSpPr>
              <p:grpSp>
                <p:nvGrpSpPr>
                  <p:cNvPr id="9612" name="Google Shape;9612;p136"/>
                  <p:cNvGrpSpPr/>
                  <p:nvPr/>
                </p:nvGrpSpPr>
                <p:grpSpPr>
                  <a:xfrm>
                    <a:off x="1084172" y="3842857"/>
                    <a:ext cx="173764" cy="217131"/>
                    <a:chOff x="1084172" y="3842857"/>
                    <a:chExt cx="173764" cy="217131"/>
                  </a:xfrm>
                </p:grpSpPr>
                <p:grpSp>
                  <p:nvGrpSpPr>
                    <p:cNvPr id="9613" name="Google Shape;9613;p136"/>
                    <p:cNvGrpSpPr/>
                    <p:nvPr/>
                  </p:nvGrpSpPr>
                  <p:grpSpPr>
                    <a:xfrm>
                      <a:off x="1156862" y="3936509"/>
                      <a:ext cx="101073" cy="25622"/>
                      <a:chOff x="1156862" y="3936509"/>
                      <a:chExt cx="101073" cy="25622"/>
                    </a:xfrm>
                  </p:grpSpPr>
                  <p:sp>
                    <p:nvSpPr>
                      <p:cNvPr id="9614" name="Google Shape;9614;p136"/>
                      <p:cNvSpPr/>
                      <p:nvPr/>
                    </p:nvSpPr>
                    <p:spPr>
                      <a:xfrm>
                        <a:off x="1156862" y="3936509"/>
                        <a:ext cx="26651" cy="25622"/>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5" name="Google Shape;9615;p136"/>
                      <p:cNvSpPr/>
                      <p:nvPr/>
                    </p:nvSpPr>
                    <p:spPr>
                      <a:xfrm>
                        <a:off x="1173592" y="3951414"/>
                        <a:ext cx="84343" cy="5"/>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616" name="Google Shape;9616;p136"/>
                    <p:cNvSpPr/>
                    <p:nvPr/>
                  </p:nvSpPr>
                  <p:spPr>
                    <a:xfrm>
                      <a:off x="1084172" y="3842857"/>
                      <a:ext cx="86476" cy="217131"/>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617" name="Google Shape;9617;p136"/>
                  <p:cNvSpPr/>
                  <p:nvPr/>
                </p:nvSpPr>
                <p:spPr>
                  <a:xfrm>
                    <a:off x="906290" y="3999967"/>
                    <a:ext cx="177893" cy="102717"/>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8" name="Google Shape;9618;p136"/>
                  <p:cNvSpPr/>
                  <p:nvPr/>
                </p:nvSpPr>
                <p:spPr>
                  <a:xfrm>
                    <a:off x="914509" y="3800594"/>
                    <a:ext cx="177888" cy="102731"/>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19" name="Google Shape;9619;p136"/>
                <p:cNvGrpSpPr/>
                <p:nvPr/>
              </p:nvGrpSpPr>
              <p:grpSpPr>
                <a:xfrm>
                  <a:off x="724986" y="3830189"/>
                  <a:ext cx="189533" cy="25626"/>
                  <a:chOff x="724986" y="3830189"/>
                  <a:chExt cx="189533" cy="25626"/>
                </a:xfrm>
              </p:grpSpPr>
              <p:sp>
                <p:nvSpPr>
                  <p:cNvPr id="9620" name="Google Shape;9620;p136"/>
                  <p:cNvSpPr/>
                  <p:nvPr/>
                </p:nvSpPr>
                <p:spPr>
                  <a:xfrm>
                    <a:off x="724986" y="3830189"/>
                    <a:ext cx="26646" cy="25626"/>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1" name="Google Shape;9621;p136"/>
                  <p:cNvSpPr/>
                  <p:nvPr/>
                </p:nvSpPr>
                <p:spPr>
                  <a:xfrm>
                    <a:off x="746695" y="3842838"/>
                    <a:ext cx="167824" cy="5"/>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9622" name="Google Shape;9622;p136"/>
          <p:cNvGrpSpPr/>
          <p:nvPr/>
        </p:nvGrpSpPr>
        <p:grpSpPr>
          <a:xfrm>
            <a:off x="2253298" y="2455640"/>
            <a:ext cx="948701" cy="935378"/>
            <a:chOff x="2253298" y="2428317"/>
            <a:chExt cx="948701" cy="935378"/>
          </a:xfrm>
        </p:grpSpPr>
        <p:sp>
          <p:nvSpPr>
            <p:cNvPr id="9623" name="Google Shape;9623;p136"/>
            <p:cNvSpPr/>
            <p:nvPr/>
          </p:nvSpPr>
          <p:spPr>
            <a:xfrm>
              <a:off x="2418065" y="2799334"/>
              <a:ext cx="619167" cy="193359"/>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4" name="Google Shape;9624;p136"/>
            <p:cNvSpPr/>
            <p:nvPr/>
          </p:nvSpPr>
          <p:spPr>
            <a:xfrm>
              <a:off x="2373234" y="2761962"/>
              <a:ext cx="248482" cy="268106"/>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5" name="Google Shape;9625;p136"/>
            <p:cNvSpPr/>
            <p:nvPr/>
          </p:nvSpPr>
          <p:spPr>
            <a:xfrm>
              <a:off x="2726356" y="3024889"/>
              <a:ext cx="2582" cy="9932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6" name="Google Shape;9626;p136"/>
            <p:cNvSpPr/>
            <p:nvPr/>
          </p:nvSpPr>
          <p:spPr>
            <a:xfrm>
              <a:off x="2785174" y="3024884"/>
              <a:ext cx="287220" cy="9933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7" name="Google Shape;9627;p136"/>
            <p:cNvSpPr/>
            <p:nvPr/>
          </p:nvSpPr>
          <p:spPr>
            <a:xfrm>
              <a:off x="2382903" y="3024884"/>
              <a:ext cx="287215" cy="9933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8" name="Google Shape;9628;p136"/>
            <p:cNvSpPr/>
            <p:nvPr/>
          </p:nvSpPr>
          <p:spPr>
            <a:xfrm>
              <a:off x="2596756" y="3151259"/>
              <a:ext cx="261784" cy="212436"/>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9" name="Google Shape;9629;p136"/>
            <p:cNvSpPr/>
            <p:nvPr/>
          </p:nvSpPr>
          <p:spPr>
            <a:xfrm>
              <a:off x="2940204" y="3151259"/>
              <a:ext cx="261795" cy="212436"/>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0" name="Google Shape;9630;p136"/>
            <p:cNvSpPr/>
            <p:nvPr/>
          </p:nvSpPr>
          <p:spPr>
            <a:xfrm>
              <a:off x="2253298" y="3151259"/>
              <a:ext cx="261795" cy="212436"/>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1" name="Google Shape;9631;p136"/>
            <p:cNvSpPr/>
            <p:nvPr/>
          </p:nvSpPr>
          <p:spPr>
            <a:xfrm>
              <a:off x="2718685" y="3113966"/>
              <a:ext cx="17919" cy="17924"/>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2" name="Google Shape;9632;p136"/>
            <p:cNvSpPr/>
            <p:nvPr/>
          </p:nvSpPr>
          <p:spPr>
            <a:xfrm>
              <a:off x="3062128" y="3113966"/>
              <a:ext cx="17924" cy="17924"/>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3" name="Google Shape;9633;p136"/>
            <p:cNvSpPr/>
            <p:nvPr/>
          </p:nvSpPr>
          <p:spPr>
            <a:xfrm>
              <a:off x="2375226" y="3113966"/>
              <a:ext cx="17924" cy="17924"/>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4" name="Google Shape;9634;p136"/>
            <p:cNvSpPr/>
            <p:nvPr/>
          </p:nvSpPr>
          <p:spPr>
            <a:xfrm>
              <a:off x="2718685" y="3017224"/>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5" name="Google Shape;9635;p136"/>
            <p:cNvSpPr/>
            <p:nvPr/>
          </p:nvSpPr>
          <p:spPr>
            <a:xfrm>
              <a:off x="2777509" y="3017224"/>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6" name="Google Shape;9636;p136"/>
            <p:cNvSpPr/>
            <p:nvPr/>
          </p:nvSpPr>
          <p:spPr>
            <a:xfrm>
              <a:off x="2659856" y="3017224"/>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7" name="Google Shape;9637;p136"/>
            <p:cNvSpPr/>
            <p:nvPr/>
          </p:nvSpPr>
          <p:spPr>
            <a:xfrm>
              <a:off x="2726356" y="2667807"/>
              <a:ext cx="2582" cy="99322"/>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8" name="Google Shape;9638;p136"/>
            <p:cNvSpPr/>
            <p:nvPr/>
          </p:nvSpPr>
          <p:spPr>
            <a:xfrm>
              <a:off x="2785174" y="2667796"/>
              <a:ext cx="287210" cy="9933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9" name="Google Shape;9639;p136"/>
            <p:cNvSpPr/>
            <p:nvPr/>
          </p:nvSpPr>
          <p:spPr>
            <a:xfrm>
              <a:off x="2382892" y="2667796"/>
              <a:ext cx="287226" cy="9933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0" name="Google Shape;9640;p136"/>
            <p:cNvSpPr/>
            <p:nvPr/>
          </p:nvSpPr>
          <p:spPr>
            <a:xfrm>
              <a:off x="2596756" y="2428317"/>
              <a:ext cx="261784" cy="212447"/>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1" name="Google Shape;9641;p136"/>
            <p:cNvSpPr/>
            <p:nvPr/>
          </p:nvSpPr>
          <p:spPr>
            <a:xfrm>
              <a:off x="2940204" y="2428317"/>
              <a:ext cx="261795" cy="212447"/>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2" name="Google Shape;9642;p136"/>
            <p:cNvSpPr/>
            <p:nvPr/>
          </p:nvSpPr>
          <p:spPr>
            <a:xfrm>
              <a:off x="2253298" y="2428317"/>
              <a:ext cx="261795" cy="212447"/>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3" name="Google Shape;9643;p136"/>
            <p:cNvSpPr/>
            <p:nvPr/>
          </p:nvSpPr>
          <p:spPr>
            <a:xfrm>
              <a:off x="2718685" y="2660136"/>
              <a:ext cx="17919" cy="17919"/>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4" name="Google Shape;9644;p136"/>
            <p:cNvSpPr/>
            <p:nvPr/>
          </p:nvSpPr>
          <p:spPr>
            <a:xfrm>
              <a:off x="3062128" y="2660136"/>
              <a:ext cx="17924" cy="17919"/>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5" name="Google Shape;9645;p136"/>
            <p:cNvSpPr/>
            <p:nvPr/>
          </p:nvSpPr>
          <p:spPr>
            <a:xfrm>
              <a:off x="2375226" y="2660136"/>
              <a:ext cx="17924" cy="17919"/>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6" name="Google Shape;9646;p136"/>
            <p:cNvSpPr/>
            <p:nvPr/>
          </p:nvSpPr>
          <p:spPr>
            <a:xfrm>
              <a:off x="2718685" y="2756878"/>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7" name="Google Shape;9647;p136"/>
            <p:cNvSpPr/>
            <p:nvPr/>
          </p:nvSpPr>
          <p:spPr>
            <a:xfrm>
              <a:off x="2777509" y="2756878"/>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8" name="Google Shape;9648;p136"/>
            <p:cNvSpPr/>
            <p:nvPr/>
          </p:nvSpPr>
          <p:spPr>
            <a:xfrm>
              <a:off x="2659856" y="2756878"/>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9" name="Google Shape;9649;p136"/>
            <p:cNvSpPr/>
            <p:nvPr/>
          </p:nvSpPr>
          <p:spPr>
            <a:xfrm>
              <a:off x="2301024" y="2533889"/>
              <a:ext cx="163753" cy="1291"/>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0" name="Google Shape;9650;p136"/>
            <p:cNvSpPr/>
            <p:nvPr/>
          </p:nvSpPr>
          <p:spPr>
            <a:xfrm>
              <a:off x="2644918" y="2533889"/>
              <a:ext cx="163747" cy="1291"/>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1" name="Google Shape;9651;p136"/>
            <p:cNvSpPr/>
            <p:nvPr/>
          </p:nvSpPr>
          <p:spPr>
            <a:xfrm>
              <a:off x="2990071" y="2533889"/>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2" name="Google Shape;9652;p136"/>
            <p:cNvSpPr/>
            <p:nvPr/>
          </p:nvSpPr>
          <p:spPr>
            <a:xfrm>
              <a:off x="2644918" y="3256825"/>
              <a:ext cx="163758" cy="1291"/>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3" name="Google Shape;9653;p136"/>
            <p:cNvSpPr/>
            <p:nvPr/>
          </p:nvSpPr>
          <p:spPr>
            <a:xfrm>
              <a:off x="2301427" y="3256825"/>
              <a:ext cx="163758" cy="1291"/>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4" name="Google Shape;9654;p136"/>
            <p:cNvSpPr/>
            <p:nvPr/>
          </p:nvSpPr>
          <p:spPr>
            <a:xfrm>
              <a:off x="2990102" y="3256847"/>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5" name="Google Shape;9655;p136"/>
            <p:cNvSpPr/>
            <p:nvPr/>
          </p:nvSpPr>
          <p:spPr>
            <a:xfrm>
              <a:off x="2833559" y="2761962"/>
              <a:ext cx="248503" cy="268106"/>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9659"/>
        <p:cNvGrpSpPr/>
        <p:nvPr/>
      </p:nvGrpSpPr>
      <p:grpSpPr>
        <a:xfrm>
          <a:off x="0" y="0"/>
          <a:ext cx="0" cy="0"/>
          <a:chOff x="0" y="0"/>
          <a:chExt cx="0" cy="0"/>
        </a:xfrm>
      </p:grpSpPr>
      <p:grpSp>
        <p:nvGrpSpPr>
          <p:cNvPr id="9660" name="Google Shape;9660;p137"/>
          <p:cNvGrpSpPr/>
          <p:nvPr/>
        </p:nvGrpSpPr>
        <p:grpSpPr>
          <a:xfrm>
            <a:off x="3353582" y="1145627"/>
            <a:ext cx="2363393" cy="1017867"/>
            <a:chOff x="3292400" y="1219146"/>
            <a:chExt cx="2615240" cy="1110239"/>
          </a:xfrm>
        </p:grpSpPr>
        <p:sp>
          <p:nvSpPr>
            <p:cNvPr id="9661" name="Google Shape;9661;p137"/>
            <p:cNvSpPr/>
            <p:nvPr/>
          </p:nvSpPr>
          <p:spPr>
            <a:xfrm>
              <a:off x="3292400" y="1845763"/>
              <a:ext cx="370500" cy="478500"/>
            </a:xfrm>
            <a:prstGeom prst="round2DiagRect">
              <a:avLst>
                <a:gd name="adj1" fmla="val 16667"/>
                <a:gd name="adj2" fmla="val 0"/>
              </a:avLst>
            </a:prstGeom>
            <a:solidFill>
              <a:srgbClr val="ABBCC9"/>
            </a:solidFill>
            <a:ln>
              <a:noFill/>
            </a:ln>
          </p:spPr>
          <p:txBody>
            <a:bodyPr spcFirstLastPara="1" wrap="square" lIns="0" tIns="0" rIns="0" bIns="0" anchor="ctr" anchorCtr="0">
              <a:noAutofit/>
            </a:bodyPr>
            <a:lstStyle/>
            <a:p>
              <a:pPr marL="0" lvl="0" indent="0" algn="l" rtl="0">
                <a:spcBef>
                  <a:spcPts val="0"/>
                </a:spcBef>
                <a:spcAft>
                  <a:spcPts val="0"/>
                </a:spcAft>
                <a:buNone/>
              </a:pPr>
              <a:endParaRPr sz="200">
                <a:solidFill>
                  <a:srgbClr val="FFFFFF"/>
                </a:solidFill>
              </a:endParaRPr>
            </a:p>
          </p:txBody>
        </p:sp>
        <p:sp>
          <p:nvSpPr>
            <p:cNvPr id="9662" name="Google Shape;9662;p137"/>
            <p:cNvSpPr/>
            <p:nvPr/>
          </p:nvSpPr>
          <p:spPr>
            <a:xfrm>
              <a:off x="3292400" y="1314860"/>
              <a:ext cx="370500" cy="478500"/>
            </a:xfrm>
            <a:prstGeom prst="round2DiagRect">
              <a:avLst>
                <a:gd name="adj1" fmla="val 16667"/>
                <a:gd name="adj2" fmla="val 0"/>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9663" name="Google Shape;9663;p137"/>
            <p:cNvSpPr txBox="1"/>
            <p:nvPr/>
          </p:nvSpPr>
          <p:spPr>
            <a:xfrm flipH="1">
              <a:off x="3678794" y="1219157"/>
              <a:ext cx="3705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JANUARY</a:t>
              </a:r>
              <a:endParaRPr sz="200">
                <a:solidFill>
                  <a:srgbClr val="FFFFFF"/>
                </a:solidFill>
              </a:endParaRPr>
            </a:p>
          </p:txBody>
        </p:sp>
        <p:sp>
          <p:nvSpPr>
            <p:cNvPr id="9664" name="Google Shape;9664;p137"/>
            <p:cNvSpPr txBox="1"/>
            <p:nvPr/>
          </p:nvSpPr>
          <p:spPr>
            <a:xfrm flipH="1">
              <a:off x="4051671" y="1219146"/>
              <a:ext cx="4014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FEBRUARY</a:t>
              </a:r>
              <a:endParaRPr sz="200">
                <a:solidFill>
                  <a:srgbClr val="FFFFFF"/>
                </a:solidFill>
              </a:endParaRPr>
            </a:p>
          </p:txBody>
        </p:sp>
        <p:sp>
          <p:nvSpPr>
            <p:cNvPr id="9665" name="Google Shape;9665;p137"/>
            <p:cNvSpPr txBox="1"/>
            <p:nvPr/>
          </p:nvSpPr>
          <p:spPr>
            <a:xfrm flipH="1">
              <a:off x="4453057" y="1219146"/>
              <a:ext cx="3480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MARCH</a:t>
              </a:r>
              <a:endParaRPr sz="200">
                <a:solidFill>
                  <a:srgbClr val="FFFFFF"/>
                </a:solidFill>
              </a:endParaRPr>
            </a:p>
          </p:txBody>
        </p:sp>
        <p:sp>
          <p:nvSpPr>
            <p:cNvPr id="9666" name="Google Shape;9666;p137"/>
            <p:cNvSpPr txBox="1"/>
            <p:nvPr/>
          </p:nvSpPr>
          <p:spPr>
            <a:xfrm flipH="1">
              <a:off x="4831790"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APRIL</a:t>
              </a:r>
              <a:endParaRPr sz="200">
                <a:solidFill>
                  <a:srgbClr val="FFFFFF"/>
                </a:solidFill>
              </a:endParaRPr>
            </a:p>
          </p:txBody>
        </p:sp>
        <p:sp>
          <p:nvSpPr>
            <p:cNvPr id="9667" name="Google Shape;9667;p137"/>
            <p:cNvSpPr txBox="1"/>
            <p:nvPr/>
          </p:nvSpPr>
          <p:spPr>
            <a:xfrm flipH="1">
              <a:off x="5186134"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MAY</a:t>
              </a:r>
              <a:endParaRPr sz="200">
                <a:solidFill>
                  <a:srgbClr val="FFFFFF"/>
                </a:solidFill>
              </a:endParaRPr>
            </a:p>
          </p:txBody>
        </p:sp>
        <p:sp>
          <p:nvSpPr>
            <p:cNvPr id="9668" name="Google Shape;9668;p137"/>
            <p:cNvSpPr txBox="1"/>
            <p:nvPr/>
          </p:nvSpPr>
          <p:spPr>
            <a:xfrm flipH="1">
              <a:off x="5562148"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JUNE</a:t>
              </a:r>
              <a:endParaRPr sz="200">
                <a:solidFill>
                  <a:srgbClr val="FFFFFF"/>
                </a:solidFill>
              </a:endParaRPr>
            </a:p>
          </p:txBody>
        </p:sp>
        <p:sp>
          <p:nvSpPr>
            <p:cNvPr id="9669" name="Google Shape;9669;p137"/>
            <p:cNvSpPr txBox="1"/>
            <p:nvPr/>
          </p:nvSpPr>
          <p:spPr>
            <a:xfrm flipH="1">
              <a:off x="3338153" y="1379250"/>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1</a:t>
              </a:r>
              <a:endParaRPr sz="200">
                <a:solidFill>
                  <a:srgbClr val="FFFFFF"/>
                </a:solidFill>
              </a:endParaRPr>
            </a:p>
          </p:txBody>
        </p:sp>
        <p:sp>
          <p:nvSpPr>
            <p:cNvPr id="9670" name="Google Shape;9670;p137"/>
            <p:cNvSpPr txBox="1"/>
            <p:nvPr/>
          </p:nvSpPr>
          <p:spPr>
            <a:xfrm flipH="1">
              <a:off x="3338156" y="1902299"/>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2</a:t>
              </a:r>
              <a:endParaRPr sz="200">
                <a:solidFill>
                  <a:srgbClr val="FFFFFF"/>
                </a:solidFill>
              </a:endParaRPr>
            </a:p>
          </p:txBody>
        </p:sp>
        <p:sp>
          <p:nvSpPr>
            <p:cNvPr id="9671" name="Google Shape;9671;p137"/>
            <p:cNvSpPr txBox="1"/>
            <p:nvPr/>
          </p:nvSpPr>
          <p:spPr>
            <a:xfrm flipH="1">
              <a:off x="3344522" y="1537172"/>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9672" name="Google Shape;9672;p137"/>
            <p:cNvSpPr txBox="1"/>
            <p:nvPr/>
          </p:nvSpPr>
          <p:spPr>
            <a:xfrm flipH="1">
              <a:off x="3344522" y="1713877"/>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sp>
          <p:nvSpPr>
            <p:cNvPr id="9673" name="Google Shape;9673;p137"/>
            <p:cNvSpPr txBox="1"/>
            <p:nvPr/>
          </p:nvSpPr>
          <p:spPr>
            <a:xfrm flipH="1">
              <a:off x="3344522" y="2079003"/>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9674" name="Google Shape;9674;p137"/>
            <p:cNvSpPr txBox="1"/>
            <p:nvPr/>
          </p:nvSpPr>
          <p:spPr>
            <a:xfrm flipH="1">
              <a:off x="3344527" y="2246885"/>
              <a:ext cx="262200" cy="825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grpSp>
          <p:nvGrpSpPr>
            <p:cNvPr id="9675" name="Google Shape;9675;p137"/>
            <p:cNvGrpSpPr/>
            <p:nvPr/>
          </p:nvGrpSpPr>
          <p:grpSpPr>
            <a:xfrm>
              <a:off x="3748438" y="1378608"/>
              <a:ext cx="2159202" cy="903971"/>
              <a:chOff x="1683525" y="2179850"/>
              <a:chExt cx="4519050" cy="2134525"/>
            </a:xfrm>
          </p:grpSpPr>
          <p:sp>
            <p:nvSpPr>
              <p:cNvPr id="9676" name="Google Shape;9676;p137"/>
              <p:cNvSpPr/>
              <p:nvPr/>
            </p:nvSpPr>
            <p:spPr>
              <a:xfrm>
                <a:off x="1683525" y="2179850"/>
                <a:ext cx="4519050" cy="53925"/>
              </a:xfrm>
              <a:custGeom>
                <a:avLst/>
                <a:gdLst/>
                <a:ahLst/>
                <a:cxnLst/>
                <a:rect l="l" t="t" r="r" b="b"/>
                <a:pathLst>
                  <a:path w="180762" h="2157" extrusionOk="0">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9677" name="Google Shape;9677;p137"/>
              <p:cNvSpPr/>
              <p:nvPr/>
            </p:nvSpPr>
            <p:spPr>
              <a:xfrm>
                <a:off x="1683525" y="2595975"/>
                <a:ext cx="4519050" cy="53900"/>
              </a:xfrm>
              <a:custGeom>
                <a:avLst/>
                <a:gdLst/>
                <a:ahLst/>
                <a:cxnLst/>
                <a:rect l="l" t="t" r="r" b="b"/>
                <a:pathLst>
                  <a:path w="180762" h="2156" extrusionOk="0">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9678" name="Google Shape;9678;p137"/>
              <p:cNvSpPr/>
              <p:nvPr/>
            </p:nvSpPr>
            <p:spPr>
              <a:xfrm>
                <a:off x="1683525" y="3012100"/>
                <a:ext cx="4519050" cy="53900"/>
              </a:xfrm>
              <a:custGeom>
                <a:avLst/>
                <a:gdLst/>
                <a:ahLst/>
                <a:cxnLst/>
                <a:rect l="l" t="t" r="r" b="b"/>
                <a:pathLst>
                  <a:path w="180762" h="2156" extrusionOk="0">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9679" name="Google Shape;9679;p137"/>
              <p:cNvSpPr/>
              <p:nvPr/>
            </p:nvSpPr>
            <p:spPr>
              <a:xfrm>
                <a:off x="1683525" y="3428225"/>
                <a:ext cx="4519050" cy="53900"/>
              </a:xfrm>
              <a:custGeom>
                <a:avLst/>
                <a:gdLst/>
                <a:ahLst/>
                <a:cxnLst/>
                <a:rect l="l" t="t" r="r" b="b"/>
                <a:pathLst>
                  <a:path w="180762" h="2156" extrusionOk="0">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9680" name="Google Shape;9680;p137"/>
              <p:cNvSpPr/>
              <p:nvPr/>
            </p:nvSpPr>
            <p:spPr>
              <a:xfrm>
                <a:off x="1683525" y="3844350"/>
                <a:ext cx="4519050" cy="53900"/>
              </a:xfrm>
              <a:custGeom>
                <a:avLst/>
                <a:gdLst/>
                <a:ahLst/>
                <a:cxnLst/>
                <a:rect l="l" t="t" r="r" b="b"/>
                <a:pathLst>
                  <a:path w="180762" h="2156" extrusionOk="0">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9681" name="Google Shape;9681;p137"/>
              <p:cNvSpPr/>
              <p:nvPr/>
            </p:nvSpPr>
            <p:spPr>
              <a:xfrm>
                <a:off x="1683525" y="4260475"/>
                <a:ext cx="4519050" cy="53900"/>
              </a:xfrm>
              <a:custGeom>
                <a:avLst/>
                <a:gdLst/>
                <a:ahLst/>
                <a:cxnLst/>
                <a:rect l="l" t="t" r="r" b="b"/>
                <a:pathLst>
                  <a:path w="180762" h="2156" extrusionOk="0">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9682" name="Google Shape;9682;p137"/>
              <p:cNvSpPr/>
              <p:nvPr/>
            </p:nvSpPr>
            <p:spPr>
              <a:xfrm>
                <a:off x="1683525" y="2179850"/>
                <a:ext cx="921275" cy="53925"/>
              </a:xfrm>
              <a:custGeom>
                <a:avLst/>
                <a:gdLst/>
                <a:ahLst/>
                <a:cxnLst/>
                <a:rect l="l" t="t" r="r" b="b"/>
                <a:pathLst>
                  <a:path w="36851" h="2157" extrusionOk="0">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9683" name="Google Shape;9683;p137"/>
              <p:cNvSpPr/>
              <p:nvPr/>
            </p:nvSpPr>
            <p:spPr>
              <a:xfrm>
                <a:off x="2166625" y="2595975"/>
                <a:ext cx="2036900" cy="53900"/>
              </a:xfrm>
              <a:custGeom>
                <a:avLst/>
                <a:gdLst/>
                <a:ahLst/>
                <a:cxnLst/>
                <a:rect l="l" t="t" r="r" b="b"/>
                <a:pathLst>
                  <a:path w="81476" h="2156" extrusionOk="0">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9684" name="Google Shape;9684;p137"/>
              <p:cNvSpPr/>
              <p:nvPr/>
            </p:nvSpPr>
            <p:spPr>
              <a:xfrm>
                <a:off x="2808675" y="3012100"/>
                <a:ext cx="1082000" cy="53900"/>
              </a:xfrm>
              <a:custGeom>
                <a:avLst/>
                <a:gdLst/>
                <a:ahLst/>
                <a:cxnLst/>
                <a:rect l="l" t="t" r="r" b="b"/>
                <a:pathLst>
                  <a:path w="43280" h="2156" extrusionOk="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9685" name="Google Shape;9685;p137"/>
              <p:cNvSpPr/>
              <p:nvPr/>
            </p:nvSpPr>
            <p:spPr>
              <a:xfrm>
                <a:off x="2942925" y="3428225"/>
                <a:ext cx="2044925" cy="53900"/>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9686" name="Google Shape;9686;p137"/>
              <p:cNvSpPr/>
              <p:nvPr/>
            </p:nvSpPr>
            <p:spPr>
              <a:xfrm>
                <a:off x="3933825" y="3844350"/>
                <a:ext cx="1650825" cy="53900"/>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9687" name="Google Shape;9687;p137"/>
              <p:cNvSpPr/>
              <p:nvPr/>
            </p:nvSpPr>
            <p:spPr>
              <a:xfrm>
                <a:off x="5058950" y="4260775"/>
                <a:ext cx="1143625" cy="53600"/>
              </a:xfrm>
              <a:custGeom>
                <a:avLst/>
                <a:gdLst/>
                <a:ahLst/>
                <a:cxnLst/>
                <a:rect l="l" t="t" r="r" b="b"/>
                <a:pathLst>
                  <a:path w="45745" h="2144" extrusionOk="0">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grpSp>
      </p:grpSp>
      <p:graphicFrame>
        <p:nvGraphicFramePr>
          <p:cNvPr id="9688" name="Google Shape;9688;p137"/>
          <p:cNvGraphicFramePr/>
          <p:nvPr/>
        </p:nvGraphicFramePr>
        <p:xfrm>
          <a:off x="5949675" y="2323100"/>
          <a:ext cx="3000000" cy="3000000"/>
        </p:xfrm>
        <a:graphic>
          <a:graphicData uri="http://schemas.openxmlformats.org/drawingml/2006/table">
            <a:tbl>
              <a:tblPr>
                <a:noFill/>
                <a:tableStyleId>{23ECEDDA-0849-4BA6-9903-F06B60053B3A}</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0"/>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1"/>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E3E9ED"/>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869FB2"/>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2"/>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7994A9">
                        <a:alpha val="64709"/>
                      </a:srgbClr>
                    </a:solidFill>
                  </a:tcPr>
                </a:tc>
                <a:extLst>
                  <a:ext uri="{0D108BD9-81ED-4DB2-BD59-A6C34878D82A}">
                    <a16:rowId xmlns:a16="http://schemas.microsoft.com/office/drawing/2014/main" val="10003"/>
                  </a:ext>
                </a:extLst>
              </a:tr>
            </a:tbl>
          </a:graphicData>
        </a:graphic>
      </p:graphicFrame>
      <p:grpSp>
        <p:nvGrpSpPr>
          <p:cNvPr id="9689" name="Google Shape;9689;p137"/>
          <p:cNvGrpSpPr/>
          <p:nvPr/>
        </p:nvGrpSpPr>
        <p:grpSpPr>
          <a:xfrm>
            <a:off x="5926924" y="3381697"/>
            <a:ext cx="2519825" cy="1001454"/>
            <a:chOff x="1906114" y="789980"/>
            <a:chExt cx="1487676" cy="606868"/>
          </a:xfrm>
        </p:grpSpPr>
        <p:cxnSp>
          <p:nvCxnSpPr>
            <p:cNvPr id="9690" name="Google Shape;9690;p137"/>
            <p:cNvCxnSpPr/>
            <p:nvPr/>
          </p:nvCxnSpPr>
          <p:spPr>
            <a:xfrm rot="10800000">
              <a:off x="2109981" y="1180903"/>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9691" name="Google Shape;9691;p137"/>
            <p:cNvCxnSpPr/>
            <p:nvPr/>
          </p:nvCxnSpPr>
          <p:spPr>
            <a:xfrm rot="10800000">
              <a:off x="2109981" y="985080"/>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9692" name="Google Shape;9692;p137"/>
            <p:cNvCxnSpPr/>
            <p:nvPr/>
          </p:nvCxnSpPr>
          <p:spPr>
            <a:xfrm rot="10800000">
              <a:off x="2109981" y="1376729"/>
              <a:ext cx="1280400" cy="0"/>
            </a:xfrm>
            <a:prstGeom prst="straightConnector1">
              <a:avLst/>
            </a:prstGeom>
            <a:noFill/>
            <a:ln w="9525" cap="flat" cmpd="sng">
              <a:solidFill>
                <a:srgbClr val="B3C3CE"/>
              </a:solidFill>
              <a:prstDash val="solid"/>
              <a:round/>
              <a:headEnd type="none" w="med" len="med"/>
              <a:tailEnd type="none" w="med" len="med"/>
            </a:ln>
          </p:spPr>
        </p:cxnSp>
        <p:sp>
          <p:nvSpPr>
            <p:cNvPr id="9693" name="Google Shape;9693;p137"/>
            <p:cNvSpPr txBox="1"/>
            <p:nvPr/>
          </p:nvSpPr>
          <p:spPr>
            <a:xfrm flipH="1">
              <a:off x="210971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JANUARY</a:t>
              </a:r>
              <a:endParaRPr sz="300">
                <a:solidFill>
                  <a:srgbClr val="E3E9ED"/>
                </a:solidFill>
              </a:endParaRPr>
            </a:p>
          </p:txBody>
        </p:sp>
        <p:sp>
          <p:nvSpPr>
            <p:cNvPr id="9694" name="Google Shape;9694;p137"/>
            <p:cNvSpPr txBox="1"/>
            <p:nvPr/>
          </p:nvSpPr>
          <p:spPr>
            <a:xfrm flipH="1">
              <a:off x="2434275" y="789980"/>
              <a:ext cx="2892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FEBRUARY</a:t>
              </a:r>
              <a:endParaRPr sz="300">
                <a:solidFill>
                  <a:srgbClr val="E3E9ED"/>
                </a:solidFill>
              </a:endParaRPr>
            </a:p>
          </p:txBody>
        </p:sp>
        <p:sp>
          <p:nvSpPr>
            <p:cNvPr id="9695" name="Google Shape;9695;p137"/>
            <p:cNvSpPr txBox="1"/>
            <p:nvPr/>
          </p:nvSpPr>
          <p:spPr>
            <a:xfrm flipH="1">
              <a:off x="2781049"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MARCH</a:t>
              </a:r>
              <a:endParaRPr sz="300">
                <a:solidFill>
                  <a:srgbClr val="E3E9ED"/>
                </a:solidFill>
              </a:endParaRPr>
            </a:p>
          </p:txBody>
        </p:sp>
        <p:sp>
          <p:nvSpPr>
            <p:cNvPr id="9696" name="Google Shape;9696;p137"/>
            <p:cNvSpPr txBox="1"/>
            <p:nvPr/>
          </p:nvSpPr>
          <p:spPr>
            <a:xfrm flipH="1">
              <a:off x="311269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APRIL</a:t>
              </a:r>
              <a:endParaRPr sz="300">
                <a:solidFill>
                  <a:srgbClr val="E3E9ED"/>
                </a:solidFill>
              </a:endParaRPr>
            </a:p>
          </p:txBody>
        </p:sp>
        <p:sp>
          <p:nvSpPr>
            <p:cNvPr id="9697" name="Google Shape;9697;p137"/>
            <p:cNvSpPr/>
            <p:nvPr/>
          </p:nvSpPr>
          <p:spPr>
            <a:xfrm>
              <a:off x="2105681" y="964326"/>
              <a:ext cx="2892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8" name="Google Shape;9698;p137"/>
            <p:cNvSpPr/>
            <p:nvPr/>
          </p:nvSpPr>
          <p:spPr>
            <a:xfrm>
              <a:off x="2109515" y="1159286"/>
              <a:ext cx="280200" cy="42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9" name="Google Shape;9699;p137"/>
            <p:cNvSpPr/>
            <p:nvPr/>
          </p:nvSpPr>
          <p:spPr>
            <a:xfrm>
              <a:off x="2753389" y="1353677"/>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0" name="Google Shape;9700;p137"/>
            <p:cNvSpPr/>
            <p:nvPr/>
          </p:nvSpPr>
          <p:spPr>
            <a:xfrm>
              <a:off x="2105681" y="1159287"/>
              <a:ext cx="2892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1" name="Google Shape;9701;p137"/>
            <p:cNvSpPr/>
            <p:nvPr/>
          </p:nvSpPr>
          <p:spPr>
            <a:xfrm>
              <a:off x="2412005" y="1354248"/>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2" name="Google Shape;9702;p137"/>
            <p:cNvSpPr/>
            <p:nvPr/>
          </p:nvSpPr>
          <p:spPr>
            <a:xfrm>
              <a:off x="2410087"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3" name="Google Shape;9703;p137"/>
            <p:cNvSpPr txBox="1"/>
            <p:nvPr/>
          </p:nvSpPr>
          <p:spPr>
            <a:xfrm flipH="1">
              <a:off x="1906114" y="918164"/>
              <a:ext cx="203400" cy="106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1600"/>
                </a:spcAft>
                <a:buNone/>
              </a:pPr>
              <a:r>
                <a:rPr lang="en" sz="300">
                  <a:solidFill>
                    <a:srgbClr val="E3E9ED"/>
                  </a:solidFill>
                </a:rPr>
                <a:t>PHASE 1</a:t>
              </a:r>
              <a:endParaRPr sz="300">
                <a:solidFill>
                  <a:srgbClr val="E3E9ED"/>
                </a:solidFill>
              </a:endParaRPr>
            </a:p>
          </p:txBody>
        </p:sp>
        <p:sp>
          <p:nvSpPr>
            <p:cNvPr id="9704" name="Google Shape;9704;p137"/>
            <p:cNvSpPr txBox="1"/>
            <p:nvPr/>
          </p:nvSpPr>
          <p:spPr>
            <a:xfrm flipH="1">
              <a:off x="1919618" y="1113390"/>
              <a:ext cx="1899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1</a:t>
              </a:r>
              <a:endParaRPr sz="300">
                <a:solidFill>
                  <a:srgbClr val="E3E9ED"/>
                </a:solidFill>
              </a:endParaRPr>
            </a:p>
          </p:txBody>
        </p:sp>
        <p:sp>
          <p:nvSpPr>
            <p:cNvPr id="9705" name="Google Shape;9705;p137"/>
            <p:cNvSpPr txBox="1"/>
            <p:nvPr/>
          </p:nvSpPr>
          <p:spPr>
            <a:xfrm flipH="1">
              <a:off x="1906118" y="1304527"/>
              <a:ext cx="2034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2</a:t>
              </a:r>
              <a:endParaRPr sz="300">
                <a:solidFill>
                  <a:srgbClr val="E3E9ED"/>
                </a:solidFill>
              </a:endParaRPr>
            </a:p>
          </p:txBody>
        </p:sp>
        <p:sp>
          <p:nvSpPr>
            <p:cNvPr id="9706" name="Google Shape;9706;p137"/>
            <p:cNvSpPr/>
            <p:nvPr/>
          </p:nvSpPr>
          <p:spPr>
            <a:xfrm>
              <a:off x="2750975"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07" name="Google Shape;9707;p137"/>
          <p:cNvGrpSpPr/>
          <p:nvPr/>
        </p:nvGrpSpPr>
        <p:grpSpPr>
          <a:xfrm>
            <a:off x="726399" y="1190655"/>
            <a:ext cx="2394370" cy="976502"/>
            <a:chOff x="749309" y="1112739"/>
            <a:chExt cx="2371603" cy="976502"/>
          </a:xfrm>
        </p:grpSpPr>
        <p:sp>
          <p:nvSpPr>
            <p:cNvPr id="9708" name="Google Shape;9708;p137"/>
            <p:cNvSpPr/>
            <p:nvPr/>
          </p:nvSpPr>
          <p:spPr>
            <a:xfrm>
              <a:off x="1092126"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9" name="Google Shape;9709;p137"/>
            <p:cNvSpPr/>
            <p:nvPr/>
          </p:nvSpPr>
          <p:spPr>
            <a:xfrm>
              <a:off x="1434943"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0" name="Google Shape;9710;p137"/>
            <p:cNvSpPr/>
            <p:nvPr/>
          </p:nvSpPr>
          <p:spPr>
            <a:xfrm>
              <a:off x="1777760"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1" name="Google Shape;9711;p137"/>
            <p:cNvSpPr/>
            <p:nvPr/>
          </p:nvSpPr>
          <p:spPr>
            <a:xfrm>
              <a:off x="2120578"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2" name="Google Shape;9712;p137"/>
            <p:cNvSpPr/>
            <p:nvPr/>
          </p:nvSpPr>
          <p:spPr>
            <a:xfrm>
              <a:off x="2463395"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3" name="Google Shape;9713;p137"/>
            <p:cNvSpPr/>
            <p:nvPr/>
          </p:nvSpPr>
          <p:spPr>
            <a:xfrm>
              <a:off x="2806212"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4" name="Google Shape;9714;p137"/>
            <p:cNvSpPr/>
            <p:nvPr/>
          </p:nvSpPr>
          <p:spPr>
            <a:xfrm>
              <a:off x="749309" y="136229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5" name="Google Shape;9715;p137"/>
            <p:cNvSpPr/>
            <p:nvPr/>
          </p:nvSpPr>
          <p:spPr>
            <a:xfrm>
              <a:off x="1092126"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6" name="Google Shape;9716;p137"/>
            <p:cNvSpPr/>
            <p:nvPr/>
          </p:nvSpPr>
          <p:spPr>
            <a:xfrm>
              <a:off x="1434943"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7" name="Google Shape;9717;p137"/>
            <p:cNvSpPr/>
            <p:nvPr/>
          </p:nvSpPr>
          <p:spPr>
            <a:xfrm>
              <a:off x="1777760"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8" name="Google Shape;9718;p137"/>
            <p:cNvSpPr/>
            <p:nvPr/>
          </p:nvSpPr>
          <p:spPr>
            <a:xfrm>
              <a:off x="2120578"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9" name="Google Shape;9719;p137"/>
            <p:cNvSpPr/>
            <p:nvPr/>
          </p:nvSpPr>
          <p:spPr>
            <a:xfrm>
              <a:off x="2463395"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0" name="Google Shape;9720;p137"/>
            <p:cNvSpPr/>
            <p:nvPr/>
          </p:nvSpPr>
          <p:spPr>
            <a:xfrm>
              <a:off x="2806212"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1" name="Google Shape;9721;p137"/>
            <p:cNvSpPr/>
            <p:nvPr/>
          </p:nvSpPr>
          <p:spPr>
            <a:xfrm>
              <a:off x="749309" y="161184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2" name="Google Shape;9722;p137"/>
            <p:cNvSpPr/>
            <p:nvPr/>
          </p:nvSpPr>
          <p:spPr>
            <a:xfrm>
              <a:off x="1092126"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3" name="Google Shape;9723;p137"/>
            <p:cNvSpPr/>
            <p:nvPr/>
          </p:nvSpPr>
          <p:spPr>
            <a:xfrm>
              <a:off x="1434943"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4" name="Google Shape;9724;p137"/>
            <p:cNvSpPr/>
            <p:nvPr/>
          </p:nvSpPr>
          <p:spPr>
            <a:xfrm>
              <a:off x="1777760"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5" name="Google Shape;9725;p137"/>
            <p:cNvSpPr/>
            <p:nvPr/>
          </p:nvSpPr>
          <p:spPr>
            <a:xfrm>
              <a:off x="2120578"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6" name="Google Shape;9726;p137"/>
            <p:cNvSpPr/>
            <p:nvPr/>
          </p:nvSpPr>
          <p:spPr>
            <a:xfrm>
              <a:off x="2463395"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7" name="Google Shape;9727;p137"/>
            <p:cNvSpPr/>
            <p:nvPr/>
          </p:nvSpPr>
          <p:spPr>
            <a:xfrm>
              <a:off x="2806212"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8" name="Google Shape;9728;p137"/>
            <p:cNvSpPr/>
            <p:nvPr/>
          </p:nvSpPr>
          <p:spPr>
            <a:xfrm>
              <a:off x="749309" y="186140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9" name="Google Shape;9729;p137"/>
            <p:cNvSpPr/>
            <p:nvPr/>
          </p:nvSpPr>
          <p:spPr>
            <a:xfrm>
              <a:off x="1092126"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0" name="Google Shape;9730;p137"/>
            <p:cNvSpPr/>
            <p:nvPr/>
          </p:nvSpPr>
          <p:spPr>
            <a:xfrm>
              <a:off x="1434943"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1" name="Google Shape;9731;p137"/>
            <p:cNvSpPr/>
            <p:nvPr/>
          </p:nvSpPr>
          <p:spPr>
            <a:xfrm>
              <a:off x="1777760"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2" name="Google Shape;9732;p137"/>
            <p:cNvSpPr/>
            <p:nvPr/>
          </p:nvSpPr>
          <p:spPr>
            <a:xfrm>
              <a:off x="2120578"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3" name="Google Shape;9733;p137"/>
            <p:cNvSpPr/>
            <p:nvPr/>
          </p:nvSpPr>
          <p:spPr>
            <a:xfrm>
              <a:off x="2463395"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4" name="Google Shape;9734;p137"/>
            <p:cNvSpPr/>
            <p:nvPr/>
          </p:nvSpPr>
          <p:spPr>
            <a:xfrm>
              <a:off x="2806212"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5" name="Google Shape;9735;p137"/>
            <p:cNvSpPr/>
            <p:nvPr/>
          </p:nvSpPr>
          <p:spPr>
            <a:xfrm>
              <a:off x="749309" y="111273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6" name="Google Shape;9736;p137"/>
            <p:cNvSpPr/>
            <p:nvPr/>
          </p:nvSpPr>
          <p:spPr>
            <a:xfrm>
              <a:off x="1434877" y="1258345"/>
              <a:ext cx="16857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7" name="Google Shape;9737;p137"/>
            <p:cNvSpPr/>
            <p:nvPr/>
          </p:nvSpPr>
          <p:spPr>
            <a:xfrm>
              <a:off x="1777683" y="2010641"/>
              <a:ext cx="10002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8" name="Google Shape;9738;p137"/>
            <p:cNvSpPr/>
            <p:nvPr/>
          </p:nvSpPr>
          <p:spPr>
            <a:xfrm>
              <a:off x="1092070"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9" name="Google Shape;9739;p137"/>
            <p:cNvSpPr/>
            <p:nvPr/>
          </p:nvSpPr>
          <p:spPr>
            <a:xfrm>
              <a:off x="2463277"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9740" name="Google Shape;9740;p137"/>
          <p:cNvGraphicFramePr/>
          <p:nvPr/>
        </p:nvGraphicFramePr>
        <p:xfrm>
          <a:off x="5949700" y="1188950"/>
          <a:ext cx="3000000" cy="3000000"/>
        </p:xfrm>
        <a:graphic>
          <a:graphicData uri="http://schemas.openxmlformats.org/drawingml/2006/table">
            <a:tbl>
              <a:tblPr>
                <a:noFill/>
                <a:tableStyleId>{23ECEDDA-0849-4BA6-9903-F06B60053B3A}</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extLst>
                  <a:ext uri="{0D108BD9-81ED-4DB2-BD59-A6C34878D82A}">
                    <a16:rowId xmlns:a16="http://schemas.microsoft.com/office/drawing/2014/main" val="10000"/>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2"/>
                  </a:ext>
                </a:extLst>
              </a:tr>
            </a:tbl>
          </a:graphicData>
        </a:graphic>
      </p:graphicFrame>
      <p:graphicFrame>
        <p:nvGraphicFramePr>
          <p:cNvPr id="9741" name="Google Shape;9741;p137"/>
          <p:cNvGraphicFramePr/>
          <p:nvPr/>
        </p:nvGraphicFramePr>
        <p:xfrm>
          <a:off x="3356413" y="2323100"/>
          <a:ext cx="3000000" cy="3000000"/>
        </p:xfrm>
        <a:graphic>
          <a:graphicData uri="http://schemas.openxmlformats.org/drawingml/2006/table">
            <a:tbl>
              <a:tblPr>
                <a:noFill/>
                <a:tableStyleId>{23ECEDDA-0849-4BA6-9903-F06B60053B3A}</a:tableStyleId>
              </a:tblPr>
              <a:tblGrid>
                <a:gridCol w="590850">
                  <a:extLst>
                    <a:ext uri="{9D8B030D-6E8A-4147-A177-3AD203B41FA5}">
                      <a16:colId xmlns:a16="http://schemas.microsoft.com/office/drawing/2014/main" val="20000"/>
                    </a:ext>
                  </a:extLst>
                </a:gridCol>
                <a:gridCol w="590850">
                  <a:extLst>
                    <a:ext uri="{9D8B030D-6E8A-4147-A177-3AD203B41FA5}">
                      <a16:colId xmlns:a16="http://schemas.microsoft.com/office/drawing/2014/main" val="20001"/>
                    </a:ext>
                  </a:extLst>
                </a:gridCol>
                <a:gridCol w="590850">
                  <a:extLst>
                    <a:ext uri="{9D8B030D-6E8A-4147-A177-3AD203B41FA5}">
                      <a16:colId xmlns:a16="http://schemas.microsoft.com/office/drawing/2014/main" val="20002"/>
                    </a:ext>
                  </a:extLst>
                </a:gridCol>
                <a:gridCol w="590850">
                  <a:extLst>
                    <a:ext uri="{9D8B030D-6E8A-4147-A177-3AD203B41FA5}">
                      <a16:colId xmlns:a16="http://schemas.microsoft.com/office/drawing/2014/main" val="20003"/>
                    </a:ext>
                  </a:extLst>
                </a:gridCol>
              </a:tblGrid>
              <a:tr h="289525">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9742" name="Google Shape;9742;p137"/>
          <p:cNvGrpSpPr/>
          <p:nvPr/>
        </p:nvGrpSpPr>
        <p:grpSpPr>
          <a:xfrm>
            <a:off x="4100342" y="2709743"/>
            <a:ext cx="1517436" cy="74460"/>
            <a:chOff x="3980086" y="2804397"/>
            <a:chExt cx="1227600" cy="66900"/>
          </a:xfrm>
        </p:grpSpPr>
        <p:sp>
          <p:nvSpPr>
            <p:cNvPr id="9743" name="Google Shape;9743;p137"/>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4" name="Google Shape;9744;p137"/>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45" name="Google Shape;9745;p137"/>
          <p:cNvGrpSpPr/>
          <p:nvPr/>
        </p:nvGrpSpPr>
        <p:grpSpPr>
          <a:xfrm>
            <a:off x="4725406" y="3002330"/>
            <a:ext cx="892956" cy="74460"/>
            <a:chOff x="3980086" y="2804397"/>
            <a:chExt cx="1227600" cy="66900"/>
          </a:xfrm>
        </p:grpSpPr>
        <p:sp>
          <p:nvSpPr>
            <p:cNvPr id="9746" name="Google Shape;9746;p137"/>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7" name="Google Shape;9747;p137"/>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48" name="Google Shape;9748;p137"/>
          <p:cNvGrpSpPr/>
          <p:nvPr/>
        </p:nvGrpSpPr>
        <p:grpSpPr>
          <a:xfrm>
            <a:off x="3358498" y="3361213"/>
            <a:ext cx="2363244" cy="1005943"/>
            <a:chOff x="3358415" y="3361302"/>
            <a:chExt cx="2363244" cy="1024695"/>
          </a:xfrm>
        </p:grpSpPr>
        <p:grpSp>
          <p:nvGrpSpPr>
            <p:cNvPr id="9749" name="Google Shape;9749;p137"/>
            <p:cNvGrpSpPr/>
            <p:nvPr/>
          </p:nvGrpSpPr>
          <p:grpSpPr>
            <a:xfrm>
              <a:off x="3358415" y="3361302"/>
              <a:ext cx="441300" cy="1024695"/>
              <a:chOff x="3358415" y="3361302"/>
              <a:chExt cx="441300" cy="1024695"/>
            </a:xfrm>
          </p:grpSpPr>
          <p:sp>
            <p:nvSpPr>
              <p:cNvPr id="9750" name="Google Shape;9750;p137"/>
              <p:cNvSpPr/>
              <p:nvPr/>
            </p:nvSpPr>
            <p:spPr>
              <a:xfrm>
                <a:off x="3358415"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1" name="Google Shape;9751;p137"/>
              <p:cNvSpPr/>
              <p:nvPr/>
            </p:nvSpPr>
            <p:spPr>
              <a:xfrm>
                <a:off x="3358415"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2" name="Google Shape;9752;p137"/>
              <p:cNvSpPr/>
              <p:nvPr/>
            </p:nvSpPr>
            <p:spPr>
              <a:xfrm>
                <a:off x="3358415"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3" name="Google Shape;9753;p137"/>
              <p:cNvSpPr/>
              <p:nvPr/>
            </p:nvSpPr>
            <p:spPr>
              <a:xfrm>
                <a:off x="3358415"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4" name="Google Shape;9754;p137"/>
              <p:cNvSpPr/>
              <p:nvPr/>
            </p:nvSpPr>
            <p:spPr>
              <a:xfrm>
                <a:off x="3358415"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5" name="Google Shape;9755;p137"/>
              <p:cNvSpPr/>
              <p:nvPr/>
            </p:nvSpPr>
            <p:spPr>
              <a:xfrm>
                <a:off x="3358415"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56" name="Google Shape;9756;p137"/>
            <p:cNvGrpSpPr/>
            <p:nvPr/>
          </p:nvGrpSpPr>
          <p:grpSpPr>
            <a:xfrm>
              <a:off x="3838901" y="3361302"/>
              <a:ext cx="441300" cy="1024695"/>
              <a:chOff x="3838901" y="3361302"/>
              <a:chExt cx="441300" cy="1024695"/>
            </a:xfrm>
          </p:grpSpPr>
          <p:sp>
            <p:nvSpPr>
              <p:cNvPr id="9757" name="Google Shape;9757;p137"/>
              <p:cNvSpPr/>
              <p:nvPr/>
            </p:nvSpPr>
            <p:spPr>
              <a:xfrm>
                <a:off x="3838901"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8" name="Google Shape;9758;p137"/>
              <p:cNvSpPr/>
              <p:nvPr/>
            </p:nvSpPr>
            <p:spPr>
              <a:xfrm>
                <a:off x="3838901"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9" name="Google Shape;9759;p137"/>
              <p:cNvSpPr/>
              <p:nvPr/>
            </p:nvSpPr>
            <p:spPr>
              <a:xfrm>
                <a:off x="3838901"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0" name="Google Shape;9760;p137"/>
              <p:cNvSpPr/>
              <p:nvPr/>
            </p:nvSpPr>
            <p:spPr>
              <a:xfrm>
                <a:off x="3838901"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1" name="Google Shape;9761;p137"/>
              <p:cNvSpPr/>
              <p:nvPr/>
            </p:nvSpPr>
            <p:spPr>
              <a:xfrm>
                <a:off x="3838901"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2" name="Google Shape;9762;p137"/>
              <p:cNvSpPr/>
              <p:nvPr/>
            </p:nvSpPr>
            <p:spPr>
              <a:xfrm>
                <a:off x="3838901"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63" name="Google Shape;9763;p137"/>
            <p:cNvGrpSpPr/>
            <p:nvPr/>
          </p:nvGrpSpPr>
          <p:grpSpPr>
            <a:xfrm>
              <a:off x="4319387" y="3361302"/>
              <a:ext cx="441300" cy="1024695"/>
              <a:chOff x="4319387" y="3361302"/>
              <a:chExt cx="441300" cy="1024695"/>
            </a:xfrm>
          </p:grpSpPr>
          <p:sp>
            <p:nvSpPr>
              <p:cNvPr id="9764" name="Google Shape;9764;p137"/>
              <p:cNvSpPr/>
              <p:nvPr/>
            </p:nvSpPr>
            <p:spPr>
              <a:xfrm>
                <a:off x="4319387"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5" name="Google Shape;9765;p137"/>
              <p:cNvSpPr/>
              <p:nvPr/>
            </p:nvSpPr>
            <p:spPr>
              <a:xfrm>
                <a:off x="4319387"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6" name="Google Shape;9766;p137"/>
              <p:cNvSpPr/>
              <p:nvPr/>
            </p:nvSpPr>
            <p:spPr>
              <a:xfrm>
                <a:off x="4319387"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7" name="Google Shape;9767;p137"/>
              <p:cNvSpPr/>
              <p:nvPr/>
            </p:nvSpPr>
            <p:spPr>
              <a:xfrm>
                <a:off x="4319387"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8" name="Google Shape;9768;p137"/>
              <p:cNvSpPr/>
              <p:nvPr/>
            </p:nvSpPr>
            <p:spPr>
              <a:xfrm>
                <a:off x="4319387"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9" name="Google Shape;9769;p137"/>
              <p:cNvSpPr/>
              <p:nvPr/>
            </p:nvSpPr>
            <p:spPr>
              <a:xfrm>
                <a:off x="4319387"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70" name="Google Shape;9770;p137"/>
            <p:cNvGrpSpPr/>
            <p:nvPr/>
          </p:nvGrpSpPr>
          <p:grpSpPr>
            <a:xfrm>
              <a:off x="4799873" y="3361302"/>
              <a:ext cx="441300" cy="1024695"/>
              <a:chOff x="4799873" y="3361302"/>
              <a:chExt cx="441300" cy="1024695"/>
            </a:xfrm>
          </p:grpSpPr>
          <p:sp>
            <p:nvSpPr>
              <p:cNvPr id="9771" name="Google Shape;9771;p137"/>
              <p:cNvSpPr/>
              <p:nvPr/>
            </p:nvSpPr>
            <p:spPr>
              <a:xfrm>
                <a:off x="4799873"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2" name="Google Shape;9772;p137"/>
              <p:cNvSpPr/>
              <p:nvPr/>
            </p:nvSpPr>
            <p:spPr>
              <a:xfrm>
                <a:off x="4799873"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3" name="Google Shape;9773;p137"/>
              <p:cNvSpPr/>
              <p:nvPr/>
            </p:nvSpPr>
            <p:spPr>
              <a:xfrm>
                <a:off x="4799873"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4" name="Google Shape;9774;p137"/>
              <p:cNvSpPr/>
              <p:nvPr/>
            </p:nvSpPr>
            <p:spPr>
              <a:xfrm>
                <a:off x="4799873"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5" name="Google Shape;9775;p137"/>
              <p:cNvSpPr/>
              <p:nvPr/>
            </p:nvSpPr>
            <p:spPr>
              <a:xfrm>
                <a:off x="4799873"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6" name="Google Shape;9776;p137"/>
              <p:cNvSpPr/>
              <p:nvPr/>
            </p:nvSpPr>
            <p:spPr>
              <a:xfrm>
                <a:off x="4799873"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77" name="Google Shape;9777;p137"/>
            <p:cNvGrpSpPr/>
            <p:nvPr/>
          </p:nvGrpSpPr>
          <p:grpSpPr>
            <a:xfrm>
              <a:off x="5280360" y="3361302"/>
              <a:ext cx="441300" cy="1024695"/>
              <a:chOff x="5280360" y="3361302"/>
              <a:chExt cx="441300" cy="1024695"/>
            </a:xfrm>
          </p:grpSpPr>
          <p:sp>
            <p:nvSpPr>
              <p:cNvPr id="9778" name="Google Shape;9778;p137"/>
              <p:cNvSpPr/>
              <p:nvPr/>
            </p:nvSpPr>
            <p:spPr>
              <a:xfrm>
                <a:off x="5280360"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9" name="Google Shape;9779;p137"/>
              <p:cNvSpPr/>
              <p:nvPr/>
            </p:nvSpPr>
            <p:spPr>
              <a:xfrm>
                <a:off x="5280360"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0" name="Google Shape;9780;p137"/>
              <p:cNvSpPr/>
              <p:nvPr/>
            </p:nvSpPr>
            <p:spPr>
              <a:xfrm>
                <a:off x="5280360"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1" name="Google Shape;9781;p137"/>
              <p:cNvSpPr/>
              <p:nvPr/>
            </p:nvSpPr>
            <p:spPr>
              <a:xfrm>
                <a:off x="5280360"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2" name="Google Shape;9782;p137"/>
              <p:cNvSpPr/>
              <p:nvPr/>
            </p:nvSpPr>
            <p:spPr>
              <a:xfrm>
                <a:off x="5280360"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3" name="Google Shape;9783;p137"/>
              <p:cNvSpPr/>
              <p:nvPr/>
            </p:nvSpPr>
            <p:spPr>
              <a:xfrm>
                <a:off x="5280360"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9784" name="Google Shape;9784;p137"/>
          <p:cNvGraphicFramePr/>
          <p:nvPr/>
        </p:nvGraphicFramePr>
        <p:xfrm>
          <a:off x="724925" y="2323100"/>
          <a:ext cx="3000000" cy="3000000"/>
        </p:xfrm>
        <a:graphic>
          <a:graphicData uri="http://schemas.openxmlformats.org/drawingml/2006/table">
            <a:tbl>
              <a:tblPr>
                <a:noFill/>
                <a:tableStyleId>{23ECEDDA-0849-4BA6-9903-F06B60053B3A}</a:tableStyleId>
              </a:tblPr>
              <a:tblGrid>
                <a:gridCol w="600900">
                  <a:extLst>
                    <a:ext uri="{9D8B030D-6E8A-4147-A177-3AD203B41FA5}">
                      <a16:colId xmlns:a16="http://schemas.microsoft.com/office/drawing/2014/main" val="20000"/>
                    </a:ext>
                  </a:extLst>
                </a:gridCol>
                <a:gridCol w="600900">
                  <a:extLst>
                    <a:ext uri="{9D8B030D-6E8A-4147-A177-3AD203B41FA5}">
                      <a16:colId xmlns:a16="http://schemas.microsoft.com/office/drawing/2014/main" val="20001"/>
                    </a:ext>
                  </a:extLst>
                </a:gridCol>
                <a:gridCol w="600900">
                  <a:extLst>
                    <a:ext uri="{9D8B030D-6E8A-4147-A177-3AD203B41FA5}">
                      <a16:colId xmlns:a16="http://schemas.microsoft.com/office/drawing/2014/main" val="20002"/>
                    </a:ext>
                  </a:extLst>
                </a:gridCol>
                <a:gridCol w="600900">
                  <a:extLst>
                    <a:ext uri="{9D8B030D-6E8A-4147-A177-3AD203B41FA5}">
                      <a16:colId xmlns:a16="http://schemas.microsoft.com/office/drawing/2014/main" val="20003"/>
                    </a:ext>
                  </a:extLst>
                </a:gridCol>
              </a:tblGrid>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9785" name="Google Shape;9785;p137"/>
          <p:cNvGrpSpPr/>
          <p:nvPr/>
        </p:nvGrpSpPr>
        <p:grpSpPr>
          <a:xfrm>
            <a:off x="726450" y="3372825"/>
            <a:ext cx="2403614" cy="1005900"/>
            <a:chOff x="726450" y="3372825"/>
            <a:chExt cx="2403614" cy="1005900"/>
          </a:xfrm>
        </p:grpSpPr>
        <p:grpSp>
          <p:nvGrpSpPr>
            <p:cNvPr id="9786" name="Google Shape;9786;p137"/>
            <p:cNvGrpSpPr/>
            <p:nvPr/>
          </p:nvGrpSpPr>
          <p:grpSpPr>
            <a:xfrm>
              <a:off x="726450" y="3696000"/>
              <a:ext cx="2403614" cy="500898"/>
              <a:chOff x="726450" y="3696000"/>
              <a:chExt cx="2403614" cy="500898"/>
            </a:xfrm>
          </p:grpSpPr>
          <p:sp>
            <p:nvSpPr>
              <p:cNvPr id="9787" name="Google Shape;9787;p137"/>
              <p:cNvSpPr/>
              <p:nvPr/>
            </p:nvSpPr>
            <p:spPr>
              <a:xfrm>
                <a:off x="726450" y="3696000"/>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9788" name="Google Shape;9788;p137"/>
              <p:cNvSpPr/>
              <p:nvPr/>
            </p:nvSpPr>
            <p:spPr>
              <a:xfrm>
                <a:off x="726464" y="4029798"/>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9789" name="Google Shape;9789;p137"/>
            <p:cNvGrpSpPr/>
            <p:nvPr/>
          </p:nvGrpSpPr>
          <p:grpSpPr>
            <a:xfrm>
              <a:off x="1348050" y="3372825"/>
              <a:ext cx="1720425" cy="1005900"/>
              <a:chOff x="1348050" y="3372825"/>
              <a:chExt cx="1720425" cy="1005900"/>
            </a:xfrm>
          </p:grpSpPr>
          <p:sp>
            <p:nvSpPr>
              <p:cNvPr id="9790" name="Google Shape;9790;p137"/>
              <p:cNvSpPr/>
              <p:nvPr/>
            </p:nvSpPr>
            <p:spPr>
              <a:xfrm>
                <a:off x="1348050"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9791" name="Google Shape;9791;p137"/>
              <p:cNvSpPr/>
              <p:nvPr/>
            </p:nvSpPr>
            <p:spPr>
              <a:xfrm>
                <a:off x="1701356"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9792" name="Google Shape;9792;p137"/>
              <p:cNvSpPr/>
              <p:nvPr/>
            </p:nvSpPr>
            <p:spPr>
              <a:xfrm>
                <a:off x="2054663"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9793" name="Google Shape;9793;p137"/>
              <p:cNvSpPr/>
              <p:nvPr/>
            </p:nvSpPr>
            <p:spPr>
              <a:xfrm>
                <a:off x="2407969"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9794" name="Google Shape;9794;p137"/>
              <p:cNvSpPr/>
              <p:nvPr/>
            </p:nvSpPr>
            <p:spPr>
              <a:xfrm>
                <a:off x="2761275"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9795" name="Google Shape;9795;p137"/>
            <p:cNvGrpSpPr/>
            <p:nvPr/>
          </p:nvGrpSpPr>
          <p:grpSpPr>
            <a:xfrm>
              <a:off x="1455707" y="3731058"/>
              <a:ext cx="1491150" cy="417657"/>
              <a:chOff x="1455707" y="3731058"/>
              <a:chExt cx="1491150" cy="417657"/>
            </a:xfrm>
          </p:grpSpPr>
          <p:grpSp>
            <p:nvGrpSpPr>
              <p:cNvPr id="9796" name="Google Shape;9796;p137"/>
              <p:cNvGrpSpPr/>
              <p:nvPr/>
            </p:nvGrpSpPr>
            <p:grpSpPr>
              <a:xfrm>
                <a:off x="1472938" y="3745828"/>
                <a:ext cx="72126" cy="53788"/>
                <a:chOff x="1472938" y="3745828"/>
                <a:chExt cx="72126" cy="53788"/>
              </a:xfrm>
            </p:grpSpPr>
            <p:sp>
              <p:nvSpPr>
                <p:cNvPr id="9797" name="Google Shape;9797;p137"/>
                <p:cNvSpPr/>
                <p:nvPr/>
              </p:nvSpPr>
              <p:spPr>
                <a:xfrm>
                  <a:off x="1472938"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8" name="Google Shape;9798;p137"/>
                <p:cNvSpPr/>
                <p:nvPr/>
              </p:nvSpPr>
              <p:spPr>
                <a:xfrm>
                  <a:off x="1490853"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99" name="Google Shape;9799;p137"/>
              <p:cNvGrpSpPr/>
              <p:nvPr/>
            </p:nvGrpSpPr>
            <p:grpSpPr>
              <a:xfrm>
                <a:off x="1819181" y="4089633"/>
                <a:ext cx="72126" cy="53788"/>
                <a:chOff x="1819181" y="4089633"/>
                <a:chExt cx="72126" cy="53788"/>
              </a:xfrm>
            </p:grpSpPr>
            <p:sp>
              <p:nvSpPr>
                <p:cNvPr id="9800" name="Google Shape;9800;p137"/>
                <p:cNvSpPr/>
                <p:nvPr/>
              </p:nvSpPr>
              <p:spPr>
                <a:xfrm>
                  <a:off x="181918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1" name="Google Shape;9801;p137"/>
                <p:cNvSpPr/>
                <p:nvPr/>
              </p:nvSpPr>
              <p:spPr>
                <a:xfrm>
                  <a:off x="183709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02" name="Google Shape;9802;p137"/>
              <p:cNvGrpSpPr/>
              <p:nvPr/>
            </p:nvGrpSpPr>
            <p:grpSpPr>
              <a:xfrm>
                <a:off x="1455707" y="4084171"/>
                <a:ext cx="64321" cy="64544"/>
                <a:chOff x="1455707" y="4084171"/>
                <a:chExt cx="64321" cy="64544"/>
              </a:xfrm>
            </p:grpSpPr>
            <p:sp>
              <p:nvSpPr>
                <p:cNvPr id="9803" name="Google Shape;9803;p137"/>
                <p:cNvSpPr/>
                <p:nvPr/>
              </p:nvSpPr>
              <p:spPr>
                <a:xfrm>
                  <a:off x="1478676" y="408440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4" name="Google Shape;9804;p137"/>
                <p:cNvSpPr/>
                <p:nvPr/>
              </p:nvSpPr>
              <p:spPr>
                <a:xfrm>
                  <a:off x="1455707" y="408417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05" name="Google Shape;9805;p137"/>
              <p:cNvGrpSpPr/>
              <p:nvPr/>
            </p:nvGrpSpPr>
            <p:grpSpPr>
              <a:xfrm>
                <a:off x="1818610" y="3731058"/>
                <a:ext cx="64321" cy="64544"/>
                <a:chOff x="1818610" y="3731058"/>
                <a:chExt cx="64321" cy="64544"/>
              </a:xfrm>
            </p:grpSpPr>
            <p:sp>
              <p:nvSpPr>
                <p:cNvPr id="9806" name="Google Shape;9806;p137"/>
                <p:cNvSpPr/>
                <p:nvPr/>
              </p:nvSpPr>
              <p:spPr>
                <a:xfrm>
                  <a:off x="184157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7" name="Google Shape;9807;p137"/>
                <p:cNvSpPr/>
                <p:nvPr/>
              </p:nvSpPr>
              <p:spPr>
                <a:xfrm>
                  <a:off x="181861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08" name="Google Shape;9808;p137"/>
              <p:cNvGrpSpPr/>
              <p:nvPr/>
            </p:nvGrpSpPr>
            <p:grpSpPr>
              <a:xfrm>
                <a:off x="2172491" y="4089633"/>
                <a:ext cx="72126" cy="53788"/>
                <a:chOff x="2172491" y="4089633"/>
                <a:chExt cx="72126" cy="53788"/>
              </a:xfrm>
            </p:grpSpPr>
            <p:sp>
              <p:nvSpPr>
                <p:cNvPr id="9809" name="Google Shape;9809;p137"/>
                <p:cNvSpPr/>
                <p:nvPr/>
              </p:nvSpPr>
              <p:spPr>
                <a:xfrm>
                  <a:off x="217249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0" name="Google Shape;9810;p137"/>
                <p:cNvSpPr/>
                <p:nvPr/>
              </p:nvSpPr>
              <p:spPr>
                <a:xfrm>
                  <a:off x="219040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11" name="Google Shape;9811;p137"/>
              <p:cNvGrpSpPr/>
              <p:nvPr/>
            </p:nvGrpSpPr>
            <p:grpSpPr>
              <a:xfrm>
                <a:off x="2171920" y="3731058"/>
                <a:ext cx="64321" cy="64544"/>
                <a:chOff x="2171920" y="3731058"/>
                <a:chExt cx="64321" cy="64544"/>
              </a:xfrm>
            </p:grpSpPr>
            <p:sp>
              <p:nvSpPr>
                <p:cNvPr id="9812" name="Google Shape;9812;p137"/>
                <p:cNvSpPr/>
                <p:nvPr/>
              </p:nvSpPr>
              <p:spPr>
                <a:xfrm>
                  <a:off x="219488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3" name="Google Shape;9813;p137"/>
                <p:cNvSpPr/>
                <p:nvPr/>
              </p:nvSpPr>
              <p:spPr>
                <a:xfrm>
                  <a:off x="217192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14" name="Google Shape;9814;p137"/>
              <p:cNvGrpSpPr/>
              <p:nvPr/>
            </p:nvGrpSpPr>
            <p:grpSpPr>
              <a:xfrm>
                <a:off x="2874730" y="3745828"/>
                <a:ext cx="72126" cy="53788"/>
                <a:chOff x="2874730" y="3745828"/>
                <a:chExt cx="72126" cy="53788"/>
              </a:xfrm>
            </p:grpSpPr>
            <p:sp>
              <p:nvSpPr>
                <p:cNvPr id="9815" name="Google Shape;9815;p137"/>
                <p:cNvSpPr/>
                <p:nvPr/>
              </p:nvSpPr>
              <p:spPr>
                <a:xfrm>
                  <a:off x="2874730"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6" name="Google Shape;9816;p137"/>
                <p:cNvSpPr/>
                <p:nvPr/>
              </p:nvSpPr>
              <p:spPr>
                <a:xfrm>
                  <a:off x="2892645"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17" name="Google Shape;9817;p137"/>
              <p:cNvGrpSpPr/>
              <p:nvPr/>
            </p:nvGrpSpPr>
            <p:grpSpPr>
              <a:xfrm>
                <a:off x="2878589" y="4081481"/>
                <a:ext cx="64321" cy="64544"/>
                <a:chOff x="2878589" y="4081481"/>
                <a:chExt cx="64321" cy="64544"/>
              </a:xfrm>
            </p:grpSpPr>
            <p:sp>
              <p:nvSpPr>
                <p:cNvPr id="9818" name="Google Shape;9818;p137"/>
                <p:cNvSpPr/>
                <p:nvPr/>
              </p:nvSpPr>
              <p:spPr>
                <a:xfrm>
                  <a:off x="2901559" y="408171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9" name="Google Shape;9819;p137"/>
                <p:cNvSpPr/>
                <p:nvPr/>
              </p:nvSpPr>
              <p:spPr>
                <a:xfrm>
                  <a:off x="2878589" y="408148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20" name="Google Shape;9820;p137"/>
              <p:cNvGrpSpPr/>
              <p:nvPr/>
            </p:nvGrpSpPr>
            <p:grpSpPr>
              <a:xfrm>
                <a:off x="2525796" y="4089633"/>
                <a:ext cx="72126" cy="53788"/>
                <a:chOff x="2525796" y="4089633"/>
                <a:chExt cx="72126" cy="53788"/>
              </a:xfrm>
            </p:grpSpPr>
            <p:sp>
              <p:nvSpPr>
                <p:cNvPr id="9821" name="Google Shape;9821;p137"/>
                <p:cNvSpPr/>
                <p:nvPr/>
              </p:nvSpPr>
              <p:spPr>
                <a:xfrm>
                  <a:off x="2525796"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2" name="Google Shape;9822;p137"/>
                <p:cNvSpPr/>
                <p:nvPr/>
              </p:nvSpPr>
              <p:spPr>
                <a:xfrm>
                  <a:off x="2543711"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23" name="Google Shape;9823;p137"/>
              <p:cNvGrpSpPr/>
              <p:nvPr/>
            </p:nvGrpSpPr>
            <p:grpSpPr>
              <a:xfrm>
                <a:off x="2525225" y="3731058"/>
                <a:ext cx="64321" cy="64544"/>
                <a:chOff x="2525225" y="3731058"/>
                <a:chExt cx="64321" cy="64544"/>
              </a:xfrm>
            </p:grpSpPr>
            <p:sp>
              <p:nvSpPr>
                <p:cNvPr id="9824" name="Google Shape;9824;p137"/>
                <p:cNvSpPr/>
                <p:nvPr/>
              </p:nvSpPr>
              <p:spPr>
                <a:xfrm>
                  <a:off x="2548194"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5" name="Google Shape;9825;p137"/>
                <p:cNvSpPr/>
                <p:nvPr/>
              </p:nvSpPr>
              <p:spPr>
                <a:xfrm>
                  <a:off x="2525225"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859"/>
        <p:cNvGrpSpPr/>
        <p:nvPr/>
      </p:nvGrpSpPr>
      <p:grpSpPr>
        <a:xfrm>
          <a:off x="0" y="0"/>
          <a:ext cx="0" cy="0"/>
          <a:chOff x="0" y="0"/>
          <a:chExt cx="0" cy="0"/>
        </a:xfrm>
      </p:grpSpPr>
      <p:sp>
        <p:nvSpPr>
          <p:cNvPr id="3860" name="Google Shape;3860;p116"/>
          <p:cNvSpPr txBox="1">
            <a:spLocks noGrp="1"/>
          </p:cNvSpPr>
          <p:nvPr>
            <p:ph type="title"/>
          </p:nvPr>
        </p:nvSpPr>
        <p:spPr>
          <a:xfrm>
            <a:off x="618193" y="1318067"/>
            <a:ext cx="7893073" cy="2529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TABLEAU</a:t>
            </a:r>
            <a:endParaRPr dirty="0"/>
          </a:p>
        </p:txBody>
      </p:sp>
      <p:grpSp>
        <p:nvGrpSpPr>
          <p:cNvPr id="3861" name="Google Shape;3861;p116"/>
          <p:cNvGrpSpPr/>
          <p:nvPr/>
        </p:nvGrpSpPr>
        <p:grpSpPr>
          <a:xfrm>
            <a:off x="707600" y="850763"/>
            <a:ext cx="1074309" cy="356822"/>
            <a:chOff x="1725115" y="1291147"/>
            <a:chExt cx="519090" cy="172403"/>
          </a:xfrm>
        </p:grpSpPr>
        <p:sp>
          <p:nvSpPr>
            <p:cNvPr id="3862" name="Google Shape;3862;p116"/>
            <p:cNvSpPr/>
            <p:nvPr/>
          </p:nvSpPr>
          <p:spPr>
            <a:xfrm>
              <a:off x="1725115" y="1291147"/>
              <a:ext cx="519090" cy="172403"/>
            </a:xfrm>
            <a:custGeom>
              <a:avLst/>
              <a:gdLst/>
              <a:ahLst/>
              <a:cxnLst/>
              <a:rect l="l" t="t" r="r" b="b"/>
              <a:pathLst>
                <a:path w="28959" h="9618" extrusionOk="0">
                  <a:moveTo>
                    <a:pt x="18640" y="1"/>
                  </a:moveTo>
                  <a:cubicBezTo>
                    <a:pt x="16417" y="1"/>
                    <a:pt x="14193" y="709"/>
                    <a:pt x="12640" y="1957"/>
                  </a:cubicBezTo>
                  <a:cubicBezTo>
                    <a:pt x="11219" y="3097"/>
                    <a:pt x="9782" y="4972"/>
                    <a:pt x="9291" y="6953"/>
                  </a:cubicBezTo>
                  <a:cubicBezTo>
                    <a:pt x="8237" y="6100"/>
                    <a:pt x="6888" y="5651"/>
                    <a:pt x="5543" y="5651"/>
                  </a:cubicBezTo>
                  <a:cubicBezTo>
                    <a:pt x="5009" y="5651"/>
                    <a:pt x="4476" y="5722"/>
                    <a:pt x="3962" y="5867"/>
                  </a:cubicBezTo>
                  <a:cubicBezTo>
                    <a:pt x="2139" y="6392"/>
                    <a:pt x="632" y="7830"/>
                    <a:pt x="1" y="9618"/>
                  </a:cubicBezTo>
                  <a:lnTo>
                    <a:pt x="28959" y="9529"/>
                  </a:lnTo>
                  <a:cubicBezTo>
                    <a:pt x="28451" y="5937"/>
                    <a:pt x="26348" y="3027"/>
                    <a:pt x="23227" y="1186"/>
                  </a:cubicBezTo>
                  <a:cubicBezTo>
                    <a:pt x="21870" y="374"/>
                    <a:pt x="20255" y="1"/>
                    <a:pt x="18640" y="1"/>
                  </a:cubicBezTo>
                  <a:close/>
                </a:path>
              </a:pathLst>
            </a:custGeom>
            <a:solidFill>
              <a:schemeClr val="dk2"/>
            </a:solidFill>
            <a:ln>
              <a:noFill/>
            </a:ln>
            <a:effectLst>
              <a:outerShdw blurRad="57150" dist="19050" dir="5400000" algn="bl" rotWithShape="0">
                <a:schemeClr val="dk1">
                  <a:alpha val="3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3" name="Google Shape;3863;p116"/>
            <p:cNvSpPr/>
            <p:nvPr/>
          </p:nvSpPr>
          <p:spPr>
            <a:xfrm>
              <a:off x="1953865" y="1296811"/>
              <a:ext cx="269951" cy="147971"/>
            </a:xfrm>
            <a:custGeom>
              <a:avLst/>
              <a:gdLst/>
              <a:ahLst/>
              <a:cxnLst/>
              <a:rect l="l" t="t" r="r" b="b"/>
              <a:pathLst>
                <a:path w="15060" h="8255" extrusionOk="0">
                  <a:moveTo>
                    <a:pt x="5623" y="1"/>
                  </a:moveTo>
                  <a:cubicBezTo>
                    <a:pt x="5130" y="1"/>
                    <a:pt x="4634" y="39"/>
                    <a:pt x="4138" y="117"/>
                  </a:cubicBezTo>
                  <a:cubicBezTo>
                    <a:pt x="2964" y="292"/>
                    <a:pt x="1789" y="783"/>
                    <a:pt x="1036" y="1694"/>
                  </a:cubicBezTo>
                  <a:cubicBezTo>
                    <a:pt x="265" y="2606"/>
                    <a:pt x="1" y="3973"/>
                    <a:pt x="580" y="5025"/>
                  </a:cubicBezTo>
                  <a:cubicBezTo>
                    <a:pt x="1036" y="5848"/>
                    <a:pt x="1929" y="6339"/>
                    <a:pt x="2789" y="6724"/>
                  </a:cubicBezTo>
                  <a:cubicBezTo>
                    <a:pt x="5102" y="7736"/>
                    <a:pt x="7623" y="8255"/>
                    <a:pt x="10136" y="8255"/>
                  </a:cubicBezTo>
                  <a:cubicBezTo>
                    <a:pt x="10803" y="8255"/>
                    <a:pt x="11469" y="8218"/>
                    <a:pt x="12131" y="8145"/>
                  </a:cubicBezTo>
                  <a:cubicBezTo>
                    <a:pt x="12692" y="8075"/>
                    <a:pt x="13253" y="7986"/>
                    <a:pt x="13744" y="7759"/>
                  </a:cubicBezTo>
                  <a:cubicBezTo>
                    <a:pt x="14235" y="7514"/>
                    <a:pt x="14673" y="7093"/>
                    <a:pt x="14831" y="6567"/>
                  </a:cubicBezTo>
                  <a:cubicBezTo>
                    <a:pt x="15059" y="5761"/>
                    <a:pt x="14603" y="4920"/>
                    <a:pt x="14077" y="4253"/>
                  </a:cubicBezTo>
                  <a:cubicBezTo>
                    <a:pt x="12036" y="1664"/>
                    <a:pt x="8896" y="1"/>
                    <a:pt x="5623" y="1"/>
                  </a:cubicBezTo>
                  <a:close/>
                </a:path>
              </a:pathLst>
            </a:custGeom>
            <a:solidFill>
              <a:schemeClr val="accent1"/>
            </a:solidFill>
            <a:ln>
              <a:noFill/>
            </a:ln>
            <a:effectLst>
              <a:outerShdw blurRad="57150" dist="19050" dir="5400000" algn="bl" rotWithShape="0">
                <a:schemeClr val="dk1">
                  <a:alpha val="3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116"/>
            <p:cNvSpPr/>
            <p:nvPr/>
          </p:nvSpPr>
          <p:spPr>
            <a:xfrm>
              <a:off x="1773837" y="1396227"/>
              <a:ext cx="83907" cy="48523"/>
            </a:xfrm>
            <a:custGeom>
              <a:avLst/>
              <a:gdLst/>
              <a:ahLst/>
              <a:cxnLst/>
              <a:rect l="l" t="t" r="r" b="b"/>
              <a:pathLst>
                <a:path w="4681" h="2707" extrusionOk="0">
                  <a:moveTo>
                    <a:pt x="2283" y="0"/>
                  </a:moveTo>
                  <a:cubicBezTo>
                    <a:pt x="1541" y="0"/>
                    <a:pt x="523" y="100"/>
                    <a:pt x="228" y="530"/>
                  </a:cubicBezTo>
                  <a:cubicBezTo>
                    <a:pt x="1" y="881"/>
                    <a:pt x="17" y="1372"/>
                    <a:pt x="228" y="1722"/>
                  </a:cubicBezTo>
                  <a:cubicBezTo>
                    <a:pt x="438" y="2090"/>
                    <a:pt x="807" y="2353"/>
                    <a:pt x="1193" y="2494"/>
                  </a:cubicBezTo>
                  <a:cubicBezTo>
                    <a:pt x="1595" y="2634"/>
                    <a:pt x="2016" y="2669"/>
                    <a:pt x="2436" y="2686"/>
                  </a:cubicBezTo>
                  <a:cubicBezTo>
                    <a:pt x="2577" y="2698"/>
                    <a:pt x="2718" y="2706"/>
                    <a:pt x="2858" y="2706"/>
                  </a:cubicBezTo>
                  <a:cubicBezTo>
                    <a:pt x="3119" y="2706"/>
                    <a:pt x="3377" y="2678"/>
                    <a:pt x="3628" y="2599"/>
                  </a:cubicBezTo>
                  <a:cubicBezTo>
                    <a:pt x="4014" y="2475"/>
                    <a:pt x="4383" y="2195"/>
                    <a:pt x="4523" y="1828"/>
                  </a:cubicBezTo>
                  <a:cubicBezTo>
                    <a:pt x="4680" y="1372"/>
                    <a:pt x="4505" y="846"/>
                    <a:pt x="4154" y="512"/>
                  </a:cubicBezTo>
                  <a:cubicBezTo>
                    <a:pt x="3804" y="197"/>
                    <a:pt x="3331" y="40"/>
                    <a:pt x="2857" y="21"/>
                  </a:cubicBezTo>
                  <a:cubicBezTo>
                    <a:pt x="2710" y="9"/>
                    <a:pt x="2509" y="0"/>
                    <a:pt x="2283" y="0"/>
                  </a:cubicBezTo>
                  <a:close/>
                </a:path>
              </a:pathLst>
            </a:custGeom>
            <a:solidFill>
              <a:schemeClr val="accent1"/>
            </a:solidFill>
            <a:ln>
              <a:noFill/>
            </a:ln>
            <a:effectLst>
              <a:outerShdw blurRad="57150" dist="19050" dir="5400000" algn="bl" rotWithShape="0">
                <a:schemeClr val="dk1">
                  <a:alpha val="3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68" name="Google Shape;3868;p116"/>
          <p:cNvGrpSpPr/>
          <p:nvPr/>
        </p:nvGrpSpPr>
        <p:grpSpPr>
          <a:xfrm>
            <a:off x="7360408" y="3015703"/>
            <a:ext cx="761142" cy="252794"/>
            <a:chOff x="1725115" y="1291147"/>
            <a:chExt cx="519090" cy="172403"/>
          </a:xfrm>
        </p:grpSpPr>
        <p:sp>
          <p:nvSpPr>
            <p:cNvPr id="3869" name="Google Shape;3869;p116"/>
            <p:cNvSpPr/>
            <p:nvPr/>
          </p:nvSpPr>
          <p:spPr>
            <a:xfrm>
              <a:off x="1725115" y="1291147"/>
              <a:ext cx="519090" cy="172403"/>
            </a:xfrm>
            <a:custGeom>
              <a:avLst/>
              <a:gdLst/>
              <a:ahLst/>
              <a:cxnLst/>
              <a:rect l="l" t="t" r="r" b="b"/>
              <a:pathLst>
                <a:path w="28959" h="9618" extrusionOk="0">
                  <a:moveTo>
                    <a:pt x="18640" y="1"/>
                  </a:moveTo>
                  <a:cubicBezTo>
                    <a:pt x="16417" y="1"/>
                    <a:pt x="14193" y="709"/>
                    <a:pt x="12640" y="1957"/>
                  </a:cubicBezTo>
                  <a:cubicBezTo>
                    <a:pt x="11219" y="3097"/>
                    <a:pt x="9782" y="4972"/>
                    <a:pt x="9291" y="6953"/>
                  </a:cubicBezTo>
                  <a:cubicBezTo>
                    <a:pt x="8237" y="6100"/>
                    <a:pt x="6888" y="5651"/>
                    <a:pt x="5543" y="5651"/>
                  </a:cubicBezTo>
                  <a:cubicBezTo>
                    <a:pt x="5009" y="5651"/>
                    <a:pt x="4476" y="5722"/>
                    <a:pt x="3962" y="5867"/>
                  </a:cubicBezTo>
                  <a:cubicBezTo>
                    <a:pt x="2139" y="6392"/>
                    <a:pt x="632" y="7830"/>
                    <a:pt x="1" y="9618"/>
                  </a:cubicBezTo>
                  <a:lnTo>
                    <a:pt x="28959" y="9529"/>
                  </a:lnTo>
                  <a:cubicBezTo>
                    <a:pt x="28451" y="5937"/>
                    <a:pt x="26348" y="3027"/>
                    <a:pt x="23227" y="1186"/>
                  </a:cubicBezTo>
                  <a:cubicBezTo>
                    <a:pt x="21870" y="374"/>
                    <a:pt x="20255" y="1"/>
                    <a:pt x="18640" y="1"/>
                  </a:cubicBezTo>
                  <a:close/>
                </a:path>
              </a:pathLst>
            </a:custGeom>
            <a:solidFill>
              <a:schemeClr val="lt2"/>
            </a:solidFill>
            <a:ln>
              <a:noFill/>
            </a:ln>
            <a:effectLst>
              <a:outerShdw blurRad="57150" dist="19050" dir="5400000" algn="bl" rotWithShape="0">
                <a:schemeClr val="dk1">
                  <a:alpha val="3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0" name="Google Shape;3870;p116"/>
            <p:cNvSpPr/>
            <p:nvPr/>
          </p:nvSpPr>
          <p:spPr>
            <a:xfrm>
              <a:off x="1953865" y="1296811"/>
              <a:ext cx="269951" cy="147971"/>
            </a:xfrm>
            <a:custGeom>
              <a:avLst/>
              <a:gdLst/>
              <a:ahLst/>
              <a:cxnLst/>
              <a:rect l="l" t="t" r="r" b="b"/>
              <a:pathLst>
                <a:path w="15060" h="8255" extrusionOk="0">
                  <a:moveTo>
                    <a:pt x="5623" y="1"/>
                  </a:moveTo>
                  <a:cubicBezTo>
                    <a:pt x="5130" y="1"/>
                    <a:pt x="4634" y="39"/>
                    <a:pt x="4138" y="117"/>
                  </a:cubicBezTo>
                  <a:cubicBezTo>
                    <a:pt x="2964" y="292"/>
                    <a:pt x="1789" y="783"/>
                    <a:pt x="1036" y="1694"/>
                  </a:cubicBezTo>
                  <a:cubicBezTo>
                    <a:pt x="265" y="2606"/>
                    <a:pt x="1" y="3973"/>
                    <a:pt x="580" y="5025"/>
                  </a:cubicBezTo>
                  <a:cubicBezTo>
                    <a:pt x="1036" y="5848"/>
                    <a:pt x="1929" y="6339"/>
                    <a:pt x="2789" y="6724"/>
                  </a:cubicBezTo>
                  <a:cubicBezTo>
                    <a:pt x="5102" y="7736"/>
                    <a:pt x="7623" y="8255"/>
                    <a:pt x="10136" y="8255"/>
                  </a:cubicBezTo>
                  <a:cubicBezTo>
                    <a:pt x="10803" y="8255"/>
                    <a:pt x="11469" y="8218"/>
                    <a:pt x="12131" y="8145"/>
                  </a:cubicBezTo>
                  <a:cubicBezTo>
                    <a:pt x="12692" y="8075"/>
                    <a:pt x="13253" y="7986"/>
                    <a:pt x="13744" y="7759"/>
                  </a:cubicBezTo>
                  <a:cubicBezTo>
                    <a:pt x="14235" y="7514"/>
                    <a:pt x="14673" y="7093"/>
                    <a:pt x="14831" y="6567"/>
                  </a:cubicBezTo>
                  <a:cubicBezTo>
                    <a:pt x="15059" y="5761"/>
                    <a:pt x="14603" y="4920"/>
                    <a:pt x="14077" y="4253"/>
                  </a:cubicBezTo>
                  <a:cubicBezTo>
                    <a:pt x="12036" y="1664"/>
                    <a:pt x="8896" y="1"/>
                    <a:pt x="5623" y="1"/>
                  </a:cubicBezTo>
                  <a:close/>
                </a:path>
              </a:pathLst>
            </a:custGeom>
            <a:solidFill>
              <a:schemeClr val="dk2"/>
            </a:solidFill>
            <a:ln>
              <a:noFill/>
            </a:ln>
            <a:effectLst>
              <a:outerShdw blurRad="57150" dist="19050" dir="5400000" algn="bl" rotWithShape="0">
                <a:schemeClr val="dk1">
                  <a:alpha val="3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1" name="Google Shape;3871;p116"/>
            <p:cNvSpPr/>
            <p:nvPr/>
          </p:nvSpPr>
          <p:spPr>
            <a:xfrm>
              <a:off x="1773837" y="1396227"/>
              <a:ext cx="83907" cy="48523"/>
            </a:xfrm>
            <a:custGeom>
              <a:avLst/>
              <a:gdLst/>
              <a:ahLst/>
              <a:cxnLst/>
              <a:rect l="l" t="t" r="r" b="b"/>
              <a:pathLst>
                <a:path w="4681" h="2707" extrusionOk="0">
                  <a:moveTo>
                    <a:pt x="2283" y="0"/>
                  </a:moveTo>
                  <a:cubicBezTo>
                    <a:pt x="1541" y="0"/>
                    <a:pt x="523" y="100"/>
                    <a:pt x="228" y="530"/>
                  </a:cubicBezTo>
                  <a:cubicBezTo>
                    <a:pt x="1" y="881"/>
                    <a:pt x="17" y="1372"/>
                    <a:pt x="228" y="1722"/>
                  </a:cubicBezTo>
                  <a:cubicBezTo>
                    <a:pt x="438" y="2090"/>
                    <a:pt x="807" y="2353"/>
                    <a:pt x="1193" y="2494"/>
                  </a:cubicBezTo>
                  <a:cubicBezTo>
                    <a:pt x="1595" y="2634"/>
                    <a:pt x="2016" y="2669"/>
                    <a:pt x="2436" y="2686"/>
                  </a:cubicBezTo>
                  <a:cubicBezTo>
                    <a:pt x="2577" y="2698"/>
                    <a:pt x="2718" y="2706"/>
                    <a:pt x="2858" y="2706"/>
                  </a:cubicBezTo>
                  <a:cubicBezTo>
                    <a:pt x="3119" y="2706"/>
                    <a:pt x="3377" y="2678"/>
                    <a:pt x="3628" y="2599"/>
                  </a:cubicBezTo>
                  <a:cubicBezTo>
                    <a:pt x="4014" y="2475"/>
                    <a:pt x="4383" y="2195"/>
                    <a:pt x="4523" y="1828"/>
                  </a:cubicBezTo>
                  <a:cubicBezTo>
                    <a:pt x="4680" y="1372"/>
                    <a:pt x="4505" y="846"/>
                    <a:pt x="4154" y="512"/>
                  </a:cubicBezTo>
                  <a:cubicBezTo>
                    <a:pt x="3804" y="197"/>
                    <a:pt x="3331" y="40"/>
                    <a:pt x="2857" y="21"/>
                  </a:cubicBezTo>
                  <a:cubicBezTo>
                    <a:pt x="2710" y="9"/>
                    <a:pt x="2509" y="0"/>
                    <a:pt x="2283" y="0"/>
                  </a:cubicBezTo>
                  <a:close/>
                </a:path>
              </a:pathLst>
            </a:custGeom>
            <a:solidFill>
              <a:schemeClr val="dk2"/>
            </a:solidFill>
            <a:ln>
              <a:noFill/>
            </a:ln>
            <a:effectLst>
              <a:outerShdw blurRad="57150" dist="19050" dir="5400000" algn="bl" rotWithShape="0">
                <a:schemeClr val="dk1">
                  <a:alpha val="3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72" name="Google Shape;3872;p116"/>
          <p:cNvGrpSpPr/>
          <p:nvPr/>
        </p:nvGrpSpPr>
        <p:grpSpPr>
          <a:xfrm>
            <a:off x="7252065" y="575147"/>
            <a:ext cx="620134" cy="233914"/>
            <a:chOff x="6872640" y="3300197"/>
            <a:chExt cx="620134" cy="233914"/>
          </a:xfrm>
        </p:grpSpPr>
        <p:sp>
          <p:nvSpPr>
            <p:cNvPr id="3873" name="Google Shape;3873;p116"/>
            <p:cNvSpPr/>
            <p:nvPr/>
          </p:nvSpPr>
          <p:spPr>
            <a:xfrm>
              <a:off x="7282174" y="3300197"/>
              <a:ext cx="210600" cy="210600"/>
            </a:xfrm>
            <a:prstGeom prst="ellipse">
              <a:avLst/>
            </a:prstGeom>
            <a:gradFill>
              <a:gsLst>
                <a:gs pos="0">
                  <a:srgbClr val="81EEEB"/>
                </a:gs>
                <a:gs pos="100000">
                  <a:srgbClr val="3AE4DF"/>
                </a:gs>
              </a:gsLst>
              <a:lin ang="8100019" scaled="0"/>
            </a:gradFill>
            <a:ln>
              <a:noFill/>
            </a:ln>
            <a:effectLst>
              <a:outerShdw blurRad="157163" dist="85725" dir="5400000" algn="bl" rotWithShape="0">
                <a:schemeClr val="dk1">
                  <a:alpha val="3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116"/>
            <p:cNvSpPr/>
            <p:nvPr/>
          </p:nvSpPr>
          <p:spPr>
            <a:xfrm>
              <a:off x="6872640" y="3488811"/>
              <a:ext cx="45300" cy="45300"/>
            </a:xfrm>
            <a:prstGeom prst="ellipse">
              <a:avLst/>
            </a:prstGeom>
            <a:solidFill>
              <a:schemeClr val="lt1"/>
            </a:solidFill>
            <a:ln>
              <a:noFill/>
            </a:ln>
            <a:effectLst>
              <a:outerShdw blurRad="157163" dist="85725" dir="5400000" algn="bl" rotWithShape="0">
                <a:schemeClr val="dk1">
                  <a:alpha val="3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75" name="Google Shape;3875;p116"/>
          <p:cNvGrpSpPr/>
          <p:nvPr/>
        </p:nvGrpSpPr>
        <p:grpSpPr>
          <a:xfrm rot="1719536">
            <a:off x="2327205" y="4026362"/>
            <a:ext cx="575168" cy="188877"/>
            <a:chOff x="6872640" y="3345236"/>
            <a:chExt cx="575161" cy="188875"/>
          </a:xfrm>
        </p:grpSpPr>
        <p:sp>
          <p:nvSpPr>
            <p:cNvPr id="3876" name="Google Shape;3876;p116"/>
            <p:cNvSpPr/>
            <p:nvPr/>
          </p:nvSpPr>
          <p:spPr>
            <a:xfrm>
              <a:off x="7327202" y="3345236"/>
              <a:ext cx="120600" cy="120600"/>
            </a:xfrm>
            <a:prstGeom prst="ellipse">
              <a:avLst/>
            </a:prstGeom>
            <a:gradFill>
              <a:gsLst>
                <a:gs pos="0">
                  <a:srgbClr val="81EEEB"/>
                </a:gs>
                <a:gs pos="100000">
                  <a:srgbClr val="3AE4DF"/>
                </a:gs>
              </a:gsLst>
              <a:lin ang="8100019" scaled="0"/>
            </a:gradFill>
            <a:ln>
              <a:noFill/>
            </a:ln>
            <a:effectLst>
              <a:outerShdw blurRad="157163" dist="85725" dir="5400000" algn="bl" rotWithShape="0">
                <a:schemeClr val="dk1">
                  <a:alpha val="3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116"/>
            <p:cNvSpPr/>
            <p:nvPr/>
          </p:nvSpPr>
          <p:spPr>
            <a:xfrm>
              <a:off x="6872640" y="3488811"/>
              <a:ext cx="45300" cy="45300"/>
            </a:xfrm>
            <a:prstGeom prst="ellipse">
              <a:avLst/>
            </a:prstGeom>
            <a:solidFill>
              <a:schemeClr val="lt1"/>
            </a:solidFill>
            <a:ln>
              <a:noFill/>
            </a:ln>
            <a:effectLst>
              <a:outerShdw blurRad="157163" dist="85725" dir="5400000" algn="bl" rotWithShape="0">
                <a:schemeClr val="dk1">
                  <a:alpha val="3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78" name="Google Shape;3878;p116"/>
          <p:cNvGrpSpPr/>
          <p:nvPr/>
        </p:nvGrpSpPr>
        <p:grpSpPr>
          <a:xfrm>
            <a:off x="7830541" y="804193"/>
            <a:ext cx="924185" cy="1323604"/>
            <a:chOff x="5116556" y="2401406"/>
            <a:chExt cx="693937" cy="993846"/>
          </a:xfrm>
        </p:grpSpPr>
        <p:sp>
          <p:nvSpPr>
            <p:cNvPr id="3879" name="Google Shape;3879;p116"/>
            <p:cNvSpPr/>
            <p:nvPr/>
          </p:nvSpPr>
          <p:spPr>
            <a:xfrm>
              <a:off x="5116556" y="2401406"/>
              <a:ext cx="693937" cy="993846"/>
            </a:xfrm>
            <a:custGeom>
              <a:avLst/>
              <a:gdLst/>
              <a:ahLst/>
              <a:cxnLst/>
              <a:rect l="l" t="t" r="r" b="b"/>
              <a:pathLst>
                <a:path w="59655" h="85437" extrusionOk="0">
                  <a:moveTo>
                    <a:pt x="1194" y="1"/>
                  </a:moveTo>
                  <a:cubicBezTo>
                    <a:pt x="529" y="1"/>
                    <a:pt x="1" y="548"/>
                    <a:pt x="1" y="1194"/>
                  </a:cubicBezTo>
                  <a:lnTo>
                    <a:pt x="1" y="84224"/>
                  </a:lnTo>
                  <a:cubicBezTo>
                    <a:pt x="1" y="84889"/>
                    <a:pt x="529" y="85436"/>
                    <a:pt x="1194" y="85436"/>
                  </a:cubicBezTo>
                  <a:lnTo>
                    <a:pt x="58463" y="85436"/>
                  </a:lnTo>
                  <a:cubicBezTo>
                    <a:pt x="59128" y="85436"/>
                    <a:pt x="59655" y="84889"/>
                    <a:pt x="59655" y="84224"/>
                  </a:cubicBezTo>
                  <a:lnTo>
                    <a:pt x="59655" y="1194"/>
                  </a:lnTo>
                  <a:cubicBezTo>
                    <a:pt x="59655" y="548"/>
                    <a:pt x="59128" y="1"/>
                    <a:pt x="58463" y="1"/>
                  </a:cubicBezTo>
                  <a:close/>
                </a:path>
              </a:pathLst>
            </a:custGeom>
            <a:solidFill>
              <a:schemeClr val="accent6"/>
            </a:solidFill>
            <a:ln>
              <a:noFill/>
            </a:ln>
            <a:effectLst>
              <a:outerShdw blurRad="57150" dist="19050" dir="5400000" algn="bl" rotWithShape="0">
                <a:schemeClr val="dk1">
                  <a:alpha val="14000"/>
                </a:schemeClr>
              </a:outerShdw>
              <a:reflection stA="5000" endPos="21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0" name="Google Shape;3880;p116"/>
            <p:cNvSpPr/>
            <p:nvPr/>
          </p:nvSpPr>
          <p:spPr>
            <a:xfrm>
              <a:off x="5208650" y="2996199"/>
              <a:ext cx="509992" cy="35712"/>
            </a:xfrm>
            <a:custGeom>
              <a:avLst/>
              <a:gdLst/>
              <a:ahLst/>
              <a:cxnLst/>
              <a:rect l="l" t="t" r="r" b="b"/>
              <a:pathLst>
                <a:path w="43842" h="3070" extrusionOk="0">
                  <a:moveTo>
                    <a:pt x="1525" y="1"/>
                  </a:moveTo>
                  <a:cubicBezTo>
                    <a:pt x="684" y="1"/>
                    <a:pt x="1" y="685"/>
                    <a:pt x="1" y="1525"/>
                  </a:cubicBezTo>
                  <a:cubicBezTo>
                    <a:pt x="1" y="2385"/>
                    <a:pt x="684" y="3070"/>
                    <a:pt x="1525" y="3070"/>
                  </a:cubicBezTo>
                  <a:lnTo>
                    <a:pt x="42298" y="3070"/>
                  </a:lnTo>
                  <a:cubicBezTo>
                    <a:pt x="43138" y="3070"/>
                    <a:pt x="43841" y="2385"/>
                    <a:pt x="43841" y="1525"/>
                  </a:cubicBezTo>
                  <a:cubicBezTo>
                    <a:pt x="43841" y="685"/>
                    <a:pt x="43138" y="1"/>
                    <a:pt x="42298" y="1"/>
                  </a:cubicBezTo>
                  <a:close/>
                </a:path>
              </a:pathLst>
            </a:custGeom>
            <a:solidFill>
              <a:schemeClr val="accent6"/>
            </a:solidFill>
            <a:ln>
              <a:noFill/>
            </a:ln>
            <a:effectLst>
              <a:outerShdw blurRad="57150" dist="19050" dir="2340000" algn="bl" rotWithShape="0">
                <a:schemeClr val="dk1">
                  <a:alpha val="18000"/>
                </a:schemeClr>
              </a:outerShdw>
              <a:reflection stA="5000" endPos="21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116"/>
            <p:cNvSpPr/>
            <p:nvPr/>
          </p:nvSpPr>
          <p:spPr>
            <a:xfrm>
              <a:off x="5208650" y="3268818"/>
              <a:ext cx="242386" cy="35933"/>
            </a:xfrm>
            <a:custGeom>
              <a:avLst/>
              <a:gdLst/>
              <a:ahLst/>
              <a:cxnLst/>
              <a:rect l="l" t="t" r="r" b="b"/>
              <a:pathLst>
                <a:path w="20837" h="3089" extrusionOk="0">
                  <a:moveTo>
                    <a:pt x="1525" y="1"/>
                  </a:moveTo>
                  <a:cubicBezTo>
                    <a:pt x="684" y="1"/>
                    <a:pt x="1" y="684"/>
                    <a:pt x="1" y="1544"/>
                  </a:cubicBezTo>
                  <a:cubicBezTo>
                    <a:pt x="1" y="2385"/>
                    <a:pt x="684" y="3089"/>
                    <a:pt x="1525" y="3089"/>
                  </a:cubicBezTo>
                  <a:lnTo>
                    <a:pt x="19292" y="3089"/>
                  </a:lnTo>
                  <a:cubicBezTo>
                    <a:pt x="20152" y="3089"/>
                    <a:pt x="20837" y="2385"/>
                    <a:pt x="20837" y="1544"/>
                  </a:cubicBezTo>
                  <a:cubicBezTo>
                    <a:pt x="20837" y="684"/>
                    <a:pt x="20152" y="1"/>
                    <a:pt x="19292" y="1"/>
                  </a:cubicBezTo>
                  <a:close/>
                </a:path>
              </a:pathLst>
            </a:custGeom>
            <a:solidFill>
              <a:schemeClr val="accent6"/>
            </a:solidFill>
            <a:ln>
              <a:noFill/>
            </a:ln>
            <a:effectLst>
              <a:outerShdw blurRad="57150" dist="19050" dir="2340000" algn="bl" rotWithShape="0">
                <a:schemeClr val="dk1">
                  <a:alpha val="18000"/>
                </a:schemeClr>
              </a:outerShdw>
              <a:reflection stA="5000" endPos="21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116"/>
            <p:cNvSpPr/>
            <p:nvPr/>
          </p:nvSpPr>
          <p:spPr>
            <a:xfrm>
              <a:off x="5208650" y="3086932"/>
              <a:ext cx="509992" cy="35933"/>
            </a:xfrm>
            <a:custGeom>
              <a:avLst/>
              <a:gdLst/>
              <a:ahLst/>
              <a:cxnLst/>
              <a:rect l="l" t="t" r="r" b="b"/>
              <a:pathLst>
                <a:path w="43842" h="3089" extrusionOk="0">
                  <a:moveTo>
                    <a:pt x="1525" y="0"/>
                  </a:moveTo>
                  <a:cubicBezTo>
                    <a:pt x="684" y="0"/>
                    <a:pt x="1" y="704"/>
                    <a:pt x="1" y="1543"/>
                  </a:cubicBezTo>
                  <a:cubicBezTo>
                    <a:pt x="1" y="2403"/>
                    <a:pt x="684" y="3088"/>
                    <a:pt x="1525" y="3088"/>
                  </a:cubicBezTo>
                  <a:lnTo>
                    <a:pt x="42298" y="3088"/>
                  </a:lnTo>
                  <a:cubicBezTo>
                    <a:pt x="43138" y="3088"/>
                    <a:pt x="43841" y="2403"/>
                    <a:pt x="43841" y="1543"/>
                  </a:cubicBezTo>
                  <a:cubicBezTo>
                    <a:pt x="43841" y="704"/>
                    <a:pt x="43138" y="0"/>
                    <a:pt x="42298" y="0"/>
                  </a:cubicBezTo>
                  <a:close/>
                </a:path>
              </a:pathLst>
            </a:custGeom>
            <a:solidFill>
              <a:schemeClr val="accent6"/>
            </a:solidFill>
            <a:ln>
              <a:noFill/>
            </a:ln>
            <a:effectLst>
              <a:outerShdw blurRad="57150" dist="19050" dir="2340000" algn="bl" rotWithShape="0">
                <a:schemeClr val="dk1">
                  <a:alpha val="18000"/>
                </a:schemeClr>
              </a:outerShdw>
              <a:reflection stA="5000" endPos="21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3" name="Google Shape;3883;p116"/>
            <p:cNvSpPr/>
            <p:nvPr/>
          </p:nvSpPr>
          <p:spPr>
            <a:xfrm>
              <a:off x="5208650" y="3177875"/>
              <a:ext cx="509992" cy="35933"/>
            </a:xfrm>
            <a:custGeom>
              <a:avLst/>
              <a:gdLst/>
              <a:ahLst/>
              <a:cxnLst/>
              <a:rect l="l" t="t" r="r" b="b"/>
              <a:pathLst>
                <a:path w="43842" h="3089" extrusionOk="0">
                  <a:moveTo>
                    <a:pt x="1525" y="0"/>
                  </a:moveTo>
                  <a:cubicBezTo>
                    <a:pt x="684" y="0"/>
                    <a:pt x="1" y="704"/>
                    <a:pt x="1" y="1544"/>
                  </a:cubicBezTo>
                  <a:cubicBezTo>
                    <a:pt x="1" y="2404"/>
                    <a:pt x="684" y="3089"/>
                    <a:pt x="1525" y="3089"/>
                  </a:cubicBezTo>
                  <a:lnTo>
                    <a:pt x="42298" y="3089"/>
                  </a:lnTo>
                  <a:cubicBezTo>
                    <a:pt x="43138" y="3089"/>
                    <a:pt x="43841" y="2404"/>
                    <a:pt x="43841" y="1544"/>
                  </a:cubicBezTo>
                  <a:cubicBezTo>
                    <a:pt x="43841" y="704"/>
                    <a:pt x="43138" y="0"/>
                    <a:pt x="42298" y="0"/>
                  </a:cubicBezTo>
                  <a:close/>
                </a:path>
              </a:pathLst>
            </a:custGeom>
            <a:solidFill>
              <a:schemeClr val="accent6"/>
            </a:solidFill>
            <a:ln>
              <a:noFill/>
            </a:ln>
            <a:effectLst>
              <a:outerShdw blurRad="57150" dist="19050" dir="2340000" algn="bl" rotWithShape="0">
                <a:schemeClr val="dk1">
                  <a:alpha val="18000"/>
                </a:schemeClr>
              </a:outerShdw>
              <a:reflection stA="5000" endPos="21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4" name="Google Shape;3884;p116"/>
            <p:cNvSpPr/>
            <p:nvPr/>
          </p:nvSpPr>
          <p:spPr>
            <a:xfrm>
              <a:off x="5147719" y="2426206"/>
              <a:ext cx="33664" cy="33653"/>
            </a:xfrm>
            <a:custGeom>
              <a:avLst/>
              <a:gdLst/>
              <a:ahLst/>
              <a:cxnLst/>
              <a:rect l="l" t="t" r="r" b="b"/>
              <a:pathLst>
                <a:path w="2894" h="2893" extrusionOk="0">
                  <a:moveTo>
                    <a:pt x="1447" y="0"/>
                  </a:moveTo>
                  <a:cubicBezTo>
                    <a:pt x="645" y="0"/>
                    <a:pt x="0" y="644"/>
                    <a:pt x="0" y="1447"/>
                  </a:cubicBezTo>
                  <a:cubicBezTo>
                    <a:pt x="0" y="2247"/>
                    <a:pt x="645" y="2893"/>
                    <a:pt x="1447" y="2893"/>
                  </a:cubicBezTo>
                  <a:cubicBezTo>
                    <a:pt x="2247" y="2893"/>
                    <a:pt x="2893" y="2247"/>
                    <a:pt x="2893" y="1447"/>
                  </a:cubicBezTo>
                  <a:cubicBezTo>
                    <a:pt x="2893" y="644"/>
                    <a:pt x="2247" y="0"/>
                    <a:pt x="1447" y="0"/>
                  </a:cubicBezTo>
                  <a:close/>
                </a:path>
              </a:pathLst>
            </a:custGeom>
            <a:solidFill>
              <a:schemeClr val="accent3"/>
            </a:solidFill>
            <a:ln>
              <a:noFill/>
            </a:ln>
            <a:effectLst>
              <a:outerShdw blurRad="57150" dist="19050" dir="5400000" algn="bl" rotWithShape="0">
                <a:schemeClr val="dk1">
                  <a:alpha val="14000"/>
                </a:schemeClr>
              </a:outerShdw>
              <a:reflection stA="5000" endPos="21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116"/>
            <p:cNvSpPr/>
            <p:nvPr/>
          </p:nvSpPr>
          <p:spPr>
            <a:xfrm>
              <a:off x="5214781" y="2426206"/>
              <a:ext cx="33664" cy="33653"/>
            </a:xfrm>
            <a:custGeom>
              <a:avLst/>
              <a:gdLst/>
              <a:ahLst/>
              <a:cxnLst/>
              <a:rect l="l" t="t" r="r" b="b"/>
              <a:pathLst>
                <a:path w="2894" h="2893" extrusionOk="0">
                  <a:moveTo>
                    <a:pt x="1447" y="0"/>
                  </a:moveTo>
                  <a:cubicBezTo>
                    <a:pt x="647" y="0"/>
                    <a:pt x="1" y="644"/>
                    <a:pt x="1" y="1447"/>
                  </a:cubicBezTo>
                  <a:cubicBezTo>
                    <a:pt x="1" y="2247"/>
                    <a:pt x="647" y="2893"/>
                    <a:pt x="1447" y="2893"/>
                  </a:cubicBezTo>
                  <a:cubicBezTo>
                    <a:pt x="2249" y="2893"/>
                    <a:pt x="2893" y="2247"/>
                    <a:pt x="2893" y="1447"/>
                  </a:cubicBezTo>
                  <a:cubicBezTo>
                    <a:pt x="2893" y="644"/>
                    <a:pt x="2249" y="0"/>
                    <a:pt x="1447" y="0"/>
                  </a:cubicBezTo>
                  <a:close/>
                </a:path>
              </a:pathLst>
            </a:custGeom>
            <a:solidFill>
              <a:schemeClr val="accent2"/>
            </a:solidFill>
            <a:ln>
              <a:noFill/>
            </a:ln>
            <a:effectLst>
              <a:outerShdw blurRad="57150" dist="19050" dir="5400000" algn="bl" rotWithShape="0">
                <a:schemeClr val="dk1">
                  <a:alpha val="14000"/>
                </a:schemeClr>
              </a:outerShdw>
              <a:reflection stA="5000" endPos="21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116"/>
            <p:cNvSpPr/>
            <p:nvPr/>
          </p:nvSpPr>
          <p:spPr>
            <a:xfrm>
              <a:off x="5281865" y="2426206"/>
              <a:ext cx="33664" cy="33653"/>
            </a:xfrm>
            <a:custGeom>
              <a:avLst/>
              <a:gdLst/>
              <a:ahLst/>
              <a:cxnLst/>
              <a:rect l="l" t="t" r="r" b="b"/>
              <a:pathLst>
                <a:path w="2894" h="2893" extrusionOk="0">
                  <a:moveTo>
                    <a:pt x="1447" y="0"/>
                  </a:moveTo>
                  <a:cubicBezTo>
                    <a:pt x="645" y="0"/>
                    <a:pt x="1" y="644"/>
                    <a:pt x="1" y="1447"/>
                  </a:cubicBezTo>
                  <a:cubicBezTo>
                    <a:pt x="1" y="2247"/>
                    <a:pt x="645" y="2893"/>
                    <a:pt x="1447" y="2893"/>
                  </a:cubicBezTo>
                  <a:cubicBezTo>
                    <a:pt x="2247" y="2893"/>
                    <a:pt x="2893" y="2247"/>
                    <a:pt x="2893" y="1447"/>
                  </a:cubicBezTo>
                  <a:cubicBezTo>
                    <a:pt x="2893" y="644"/>
                    <a:pt x="2247" y="0"/>
                    <a:pt x="1447" y="0"/>
                  </a:cubicBezTo>
                  <a:close/>
                </a:path>
              </a:pathLst>
            </a:custGeom>
            <a:solidFill>
              <a:schemeClr val="accent4"/>
            </a:solidFill>
            <a:ln>
              <a:noFill/>
            </a:ln>
            <a:effectLst>
              <a:outerShdw blurRad="57150" dist="19050" dir="5400000" algn="bl" rotWithShape="0">
                <a:schemeClr val="dk1">
                  <a:alpha val="14000"/>
                </a:schemeClr>
              </a:outerShdw>
              <a:reflection stA="5000" endPos="21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3887;p116"/>
            <p:cNvSpPr/>
            <p:nvPr/>
          </p:nvSpPr>
          <p:spPr>
            <a:xfrm>
              <a:off x="5147719" y="2486904"/>
              <a:ext cx="631633" cy="435881"/>
            </a:xfrm>
            <a:custGeom>
              <a:avLst/>
              <a:gdLst/>
              <a:ahLst/>
              <a:cxnLst/>
              <a:rect l="l" t="t" r="r" b="b"/>
              <a:pathLst>
                <a:path w="54299" h="37471" extrusionOk="0">
                  <a:moveTo>
                    <a:pt x="54260" y="0"/>
                  </a:moveTo>
                  <a:lnTo>
                    <a:pt x="0" y="39"/>
                  </a:lnTo>
                  <a:lnTo>
                    <a:pt x="40" y="37470"/>
                  </a:lnTo>
                  <a:lnTo>
                    <a:pt x="54299" y="37450"/>
                  </a:lnTo>
                  <a:lnTo>
                    <a:pt x="54260" y="0"/>
                  </a:lnTo>
                  <a:close/>
                </a:path>
              </a:pathLst>
            </a:custGeom>
            <a:gradFill>
              <a:gsLst>
                <a:gs pos="0">
                  <a:srgbClr val="81EEEB"/>
                </a:gs>
                <a:gs pos="100000">
                  <a:srgbClr val="3AE4DF"/>
                </a:gs>
              </a:gsLst>
              <a:lin ang="5400700" scaled="0"/>
            </a:gradFill>
            <a:ln>
              <a:noFill/>
            </a:ln>
            <a:effectLst>
              <a:outerShdw blurRad="57150" dist="19050" dir="5400000" algn="bl" rotWithShape="0">
                <a:schemeClr val="dk1">
                  <a:alpha val="14000"/>
                </a:schemeClr>
              </a:outerShdw>
              <a:reflection stA="5000" endPos="21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116"/>
            <p:cNvSpPr/>
            <p:nvPr/>
          </p:nvSpPr>
          <p:spPr>
            <a:xfrm>
              <a:off x="5147940" y="2539425"/>
              <a:ext cx="631412" cy="383361"/>
            </a:xfrm>
            <a:custGeom>
              <a:avLst/>
              <a:gdLst/>
              <a:ahLst/>
              <a:cxnLst/>
              <a:rect l="l" t="t" r="r" b="b"/>
              <a:pathLst>
                <a:path w="54280" h="32956" extrusionOk="0">
                  <a:moveTo>
                    <a:pt x="11592" y="1"/>
                  </a:moveTo>
                  <a:lnTo>
                    <a:pt x="0" y="12197"/>
                  </a:lnTo>
                  <a:lnTo>
                    <a:pt x="21" y="32955"/>
                  </a:lnTo>
                  <a:lnTo>
                    <a:pt x="54280" y="32935"/>
                  </a:lnTo>
                  <a:lnTo>
                    <a:pt x="54280" y="22927"/>
                  </a:lnTo>
                  <a:lnTo>
                    <a:pt x="46285" y="14523"/>
                  </a:lnTo>
                  <a:lnTo>
                    <a:pt x="35847" y="25507"/>
                  </a:lnTo>
                  <a:lnTo>
                    <a:pt x="34968" y="24569"/>
                  </a:lnTo>
                  <a:lnTo>
                    <a:pt x="11592" y="1"/>
                  </a:lnTo>
                  <a:close/>
                </a:path>
              </a:pathLst>
            </a:custGeom>
            <a:solidFill>
              <a:schemeClr val="lt2"/>
            </a:solidFill>
            <a:ln>
              <a:noFill/>
            </a:ln>
            <a:effectLst>
              <a:outerShdw blurRad="57150" dist="19050" dir="5400000" algn="bl" rotWithShape="0">
                <a:schemeClr val="dk1">
                  <a:alpha val="34000"/>
                </a:schemeClr>
              </a:outerShdw>
              <a:reflection stA="5000" endPos="21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116"/>
            <p:cNvSpPr/>
            <p:nvPr/>
          </p:nvSpPr>
          <p:spPr>
            <a:xfrm>
              <a:off x="5494903" y="2571717"/>
              <a:ext cx="132785" cy="132797"/>
            </a:xfrm>
            <a:custGeom>
              <a:avLst/>
              <a:gdLst/>
              <a:ahLst/>
              <a:cxnLst/>
              <a:rect l="l" t="t" r="r" b="b"/>
              <a:pathLst>
                <a:path w="11415" h="11416" extrusionOk="0">
                  <a:moveTo>
                    <a:pt x="5707" y="0"/>
                  </a:moveTo>
                  <a:cubicBezTo>
                    <a:pt x="2561" y="0"/>
                    <a:pt x="0" y="2560"/>
                    <a:pt x="0" y="5708"/>
                  </a:cubicBezTo>
                  <a:cubicBezTo>
                    <a:pt x="0" y="8854"/>
                    <a:pt x="2561" y="11415"/>
                    <a:pt x="5707" y="11415"/>
                  </a:cubicBezTo>
                  <a:cubicBezTo>
                    <a:pt x="8855" y="11415"/>
                    <a:pt x="11415" y="8854"/>
                    <a:pt x="11415" y="5708"/>
                  </a:cubicBezTo>
                  <a:cubicBezTo>
                    <a:pt x="11415" y="2560"/>
                    <a:pt x="8855" y="0"/>
                    <a:pt x="5707" y="0"/>
                  </a:cubicBezTo>
                  <a:close/>
                </a:path>
              </a:pathLst>
            </a:custGeom>
            <a:solidFill>
              <a:schemeClr val="lt1"/>
            </a:solidFill>
            <a:ln>
              <a:noFill/>
            </a:ln>
            <a:effectLst>
              <a:outerShdw blurRad="57150" dist="19050" dir="5400000" algn="bl" rotWithShape="0">
                <a:schemeClr val="dk1">
                  <a:alpha val="34000"/>
                </a:schemeClr>
              </a:outerShdw>
              <a:reflection stA="5000" endPos="21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90" name="Google Shape;3890;p116"/>
          <p:cNvGrpSpPr/>
          <p:nvPr/>
        </p:nvGrpSpPr>
        <p:grpSpPr>
          <a:xfrm>
            <a:off x="801762" y="3909841"/>
            <a:ext cx="994974" cy="421912"/>
            <a:chOff x="3011608" y="3219926"/>
            <a:chExt cx="566840" cy="240351"/>
          </a:xfrm>
        </p:grpSpPr>
        <p:sp>
          <p:nvSpPr>
            <p:cNvPr id="3891" name="Google Shape;3891;p116"/>
            <p:cNvSpPr/>
            <p:nvPr/>
          </p:nvSpPr>
          <p:spPr>
            <a:xfrm>
              <a:off x="3386082" y="3235619"/>
              <a:ext cx="60710" cy="60710"/>
            </a:xfrm>
            <a:custGeom>
              <a:avLst/>
              <a:gdLst/>
              <a:ahLst/>
              <a:cxnLst/>
              <a:rect l="l" t="t" r="r" b="b"/>
              <a:pathLst>
                <a:path w="5219" h="5219" extrusionOk="0">
                  <a:moveTo>
                    <a:pt x="2600" y="1"/>
                  </a:moveTo>
                  <a:cubicBezTo>
                    <a:pt x="1173" y="1"/>
                    <a:pt x="1" y="1153"/>
                    <a:pt x="1" y="2600"/>
                  </a:cubicBezTo>
                  <a:cubicBezTo>
                    <a:pt x="1" y="4046"/>
                    <a:pt x="1173" y="5219"/>
                    <a:pt x="2600" y="5219"/>
                  </a:cubicBezTo>
                  <a:cubicBezTo>
                    <a:pt x="4046" y="5219"/>
                    <a:pt x="5219" y="4046"/>
                    <a:pt x="5219" y="2600"/>
                  </a:cubicBezTo>
                  <a:cubicBezTo>
                    <a:pt x="5219" y="1153"/>
                    <a:pt x="4046" y="1"/>
                    <a:pt x="2600" y="1"/>
                  </a:cubicBezTo>
                  <a:close/>
                </a:path>
              </a:pathLst>
            </a:custGeom>
            <a:solidFill>
              <a:srgbClr val="C7A2FF"/>
            </a:solidFill>
            <a:ln>
              <a:noFill/>
            </a:ln>
            <a:effectLst>
              <a:outerShdw blurRad="57150" dist="19050" dir="5400000" algn="bl" rotWithShape="0">
                <a:schemeClr val="dk1">
                  <a:alpha val="14000"/>
                </a:schemeClr>
              </a:outerShdw>
              <a:reflection stA="5000" endPos="21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2" name="Google Shape;3892;p116"/>
            <p:cNvSpPr/>
            <p:nvPr/>
          </p:nvSpPr>
          <p:spPr>
            <a:xfrm>
              <a:off x="3011608" y="3291106"/>
              <a:ext cx="566840" cy="169171"/>
            </a:xfrm>
            <a:custGeom>
              <a:avLst/>
              <a:gdLst/>
              <a:ahLst/>
              <a:cxnLst/>
              <a:rect l="l" t="t" r="r" b="b"/>
              <a:pathLst>
                <a:path w="48729" h="14543" extrusionOk="0">
                  <a:moveTo>
                    <a:pt x="0" y="0"/>
                  </a:moveTo>
                  <a:lnTo>
                    <a:pt x="0" y="11688"/>
                  </a:lnTo>
                  <a:cubicBezTo>
                    <a:pt x="0" y="13271"/>
                    <a:pt x="1271" y="14542"/>
                    <a:pt x="2854" y="14542"/>
                  </a:cubicBezTo>
                  <a:lnTo>
                    <a:pt x="45875" y="14542"/>
                  </a:lnTo>
                  <a:cubicBezTo>
                    <a:pt x="47438" y="14542"/>
                    <a:pt x="48728" y="13271"/>
                    <a:pt x="48728" y="11688"/>
                  </a:cubicBezTo>
                  <a:lnTo>
                    <a:pt x="48728" y="0"/>
                  </a:lnTo>
                  <a:close/>
                </a:path>
              </a:pathLst>
            </a:custGeom>
            <a:solidFill>
              <a:schemeClr val="lt1"/>
            </a:solidFill>
            <a:ln>
              <a:noFill/>
            </a:ln>
            <a:effectLst>
              <a:outerShdw blurRad="57150" dist="19050" dir="5400000" algn="bl" rotWithShape="0">
                <a:schemeClr val="dk1">
                  <a:alpha val="34000"/>
                </a:schemeClr>
              </a:outerShdw>
              <a:reflection stA="5000" endPos="21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3" name="Google Shape;3893;p116"/>
            <p:cNvSpPr/>
            <p:nvPr/>
          </p:nvSpPr>
          <p:spPr>
            <a:xfrm>
              <a:off x="3011608" y="3219926"/>
              <a:ext cx="566840" cy="71191"/>
            </a:xfrm>
            <a:custGeom>
              <a:avLst/>
              <a:gdLst/>
              <a:ahLst/>
              <a:cxnLst/>
              <a:rect l="l" t="t" r="r" b="b"/>
              <a:pathLst>
                <a:path w="48729" h="6120" extrusionOk="0">
                  <a:moveTo>
                    <a:pt x="2854" y="1"/>
                  </a:moveTo>
                  <a:cubicBezTo>
                    <a:pt x="1271" y="1"/>
                    <a:pt x="0" y="1291"/>
                    <a:pt x="0" y="2854"/>
                  </a:cubicBezTo>
                  <a:lnTo>
                    <a:pt x="0" y="6119"/>
                  </a:lnTo>
                  <a:lnTo>
                    <a:pt x="48728" y="6119"/>
                  </a:lnTo>
                  <a:lnTo>
                    <a:pt x="48728" y="2854"/>
                  </a:lnTo>
                  <a:cubicBezTo>
                    <a:pt x="48728" y="1291"/>
                    <a:pt x="47438" y="1"/>
                    <a:pt x="45875" y="1"/>
                  </a:cubicBezTo>
                  <a:close/>
                </a:path>
              </a:pathLst>
            </a:custGeom>
            <a:solidFill>
              <a:schemeClr val="accent6"/>
            </a:solidFill>
            <a:ln>
              <a:noFill/>
            </a:ln>
            <a:effectLst>
              <a:outerShdw blurRad="57150" dist="19050" dir="5400000" algn="bl" rotWithShape="0">
                <a:schemeClr val="dk1">
                  <a:alpha val="24000"/>
                </a:schemeClr>
              </a:outerShdw>
              <a:reflection stA="5000" endPos="21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4" name="Google Shape;3894;p116"/>
            <p:cNvSpPr/>
            <p:nvPr/>
          </p:nvSpPr>
          <p:spPr>
            <a:xfrm>
              <a:off x="3055044" y="3242901"/>
              <a:ext cx="22509" cy="22509"/>
            </a:xfrm>
            <a:custGeom>
              <a:avLst/>
              <a:gdLst/>
              <a:ahLst/>
              <a:cxnLst/>
              <a:rect l="l" t="t" r="r" b="b"/>
              <a:pathLst>
                <a:path w="1935" h="1935" extrusionOk="0">
                  <a:moveTo>
                    <a:pt x="977" y="0"/>
                  </a:moveTo>
                  <a:cubicBezTo>
                    <a:pt x="430" y="0"/>
                    <a:pt x="0" y="430"/>
                    <a:pt x="0" y="978"/>
                  </a:cubicBezTo>
                  <a:cubicBezTo>
                    <a:pt x="0" y="1505"/>
                    <a:pt x="430" y="1935"/>
                    <a:pt x="977" y="1935"/>
                  </a:cubicBezTo>
                  <a:cubicBezTo>
                    <a:pt x="1504" y="1935"/>
                    <a:pt x="1934" y="1505"/>
                    <a:pt x="1934" y="978"/>
                  </a:cubicBezTo>
                  <a:cubicBezTo>
                    <a:pt x="1934" y="430"/>
                    <a:pt x="1504" y="0"/>
                    <a:pt x="977" y="0"/>
                  </a:cubicBezTo>
                  <a:close/>
                </a:path>
              </a:pathLst>
            </a:custGeom>
            <a:solidFill>
              <a:schemeClr val="accent3"/>
            </a:solidFill>
            <a:ln>
              <a:noFill/>
            </a:ln>
            <a:effectLst>
              <a:outerShdw blurRad="57150" dist="19050" dir="5400000" algn="bl" rotWithShape="0">
                <a:schemeClr val="dk1">
                  <a:alpha val="14000"/>
                </a:schemeClr>
              </a:outerShdw>
              <a:reflection stA="5000" endPos="21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5" name="Google Shape;3895;p116"/>
            <p:cNvSpPr/>
            <p:nvPr/>
          </p:nvSpPr>
          <p:spPr>
            <a:xfrm>
              <a:off x="3104145" y="3242901"/>
              <a:ext cx="22521" cy="22509"/>
            </a:xfrm>
            <a:custGeom>
              <a:avLst/>
              <a:gdLst/>
              <a:ahLst/>
              <a:cxnLst/>
              <a:rect l="l" t="t" r="r" b="b"/>
              <a:pathLst>
                <a:path w="1936" h="1935" extrusionOk="0">
                  <a:moveTo>
                    <a:pt x="978" y="0"/>
                  </a:moveTo>
                  <a:cubicBezTo>
                    <a:pt x="431" y="0"/>
                    <a:pt x="1" y="430"/>
                    <a:pt x="1" y="978"/>
                  </a:cubicBezTo>
                  <a:cubicBezTo>
                    <a:pt x="1" y="1505"/>
                    <a:pt x="431" y="1935"/>
                    <a:pt x="978" y="1935"/>
                  </a:cubicBezTo>
                  <a:cubicBezTo>
                    <a:pt x="1505" y="1935"/>
                    <a:pt x="1935" y="1505"/>
                    <a:pt x="1935" y="978"/>
                  </a:cubicBezTo>
                  <a:cubicBezTo>
                    <a:pt x="1935" y="430"/>
                    <a:pt x="1505" y="0"/>
                    <a:pt x="978" y="0"/>
                  </a:cubicBezTo>
                  <a:close/>
                </a:path>
              </a:pathLst>
            </a:custGeom>
            <a:solidFill>
              <a:schemeClr val="accent2"/>
            </a:solidFill>
            <a:ln>
              <a:noFill/>
            </a:ln>
            <a:effectLst>
              <a:outerShdw blurRad="57150" dist="19050" dir="5400000" algn="bl" rotWithShape="0">
                <a:schemeClr val="dk1">
                  <a:alpha val="14000"/>
                </a:schemeClr>
              </a:outerShdw>
              <a:reflection stA="5000" endPos="21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6" name="Google Shape;3896;p116"/>
            <p:cNvSpPr/>
            <p:nvPr/>
          </p:nvSpPr>
          <p:spPr>
            <a:xfrm>
              <a:off x="3153257" y="3242901"/>
              <a:ext cx="22521" cy="22509"/>
            </a:xfrm>
            <a:custGeom>
              <a:avLst/>
              <a:gdLst/>
              <a:ahLst/>
              <a:cxnLst/>
              <a:rect l="l" t="t" r="r" b="b"/>
              <a:pathLst>
                <a:path w="1936" h="1935" extrusionOk="0">
                  <a:moveTo>
                    <a:pt x="958" y="0"/>
                  </a:moveTo>
                  <a:cubicBezTo>
                    <a:pt x="431" y="0"/>
                    <a:pt x="1" y="430"/>
                    <a:pt x="1" y="978"/>
                  </a:cubicBezTo>
                  <a:cubicBezTo>
                    <a:pt x="1" y="1505"/>
                    <a:pt x="431" y="1935"/>
                    <a:pt x="958" y="1935"/>
                  </a:cubicBezTo>
                  <a:cubicBezTo>
                    <a:pt x="1505" y="1935"/>
                    <a:pt x="1935" y="1505"/>
                    <a:pt x="1935" y="978"/>
                  </a:cubicBezTo>
                  <a:cubicBezTo>
                    <a:pt x="1935" y="430"/>
                    <a:pt x="1505" y="0"/>
                    <a:pt x="958" y="0"/>
                  </a:cubicBezTo>
                  <a:close/>
                </a:path>
              </a:pathLst>
            </a:custGeom>
            <a:solidFill>
              <a:schemeClr val="accent4"/>
            </a:solidFill>
            <a:ln>
              <a:noFill/>
            </a:ln>
            <a:effectLst>
              <a:outerShdw blurRad="57150" dist="19050" dir="5400000" algn="bl" rotWithShape="0">
                <a:schemeClr val="dk1">
                  <a:alpha val="14000"/>
                </a:schemeClr>
              </a:outerShdw>
              <a:reflection stA="5000" endPos="21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7" name="Google Shape;3897;p116"/>
            <p:cNvSpPr/>
            <p:nvPr/>
          </p:nvSpPr>
          <p:spPr>
            <a:xfrm>
              <a:off x="3072318" y="3331575"/>
              <a:ext cx="86872" cy="86627"/>
            </a:xfrm>
            <a:custGeom>
              <a:avLst/>
              <a:gdLst/>
              <a:ahLst/>
              <a:cxnLst/>
              <a:rect l="l" t="t" r="r" b="b"/>
              <a:pathLst>
                <a:path w="7468" h="7447" extrusionOk="0">
                  <a:moveTo>
                    <a:pt x="3733" y="0"/>
                  </a:moveTo>
                  <a:cubicBezTo>
                    <a:pt x="1681" y="0"/>
                    <a:pt x="1" y="1661"/>
                    <a:pt x="1" y="3714"/>
                  </a:cubicBezTo>
                  <a:cubicBezTo>
                    <a:pt x="1" y="5786"/>
                    <a:pt x="1681" y="7446"/>
                    <a:pt x="3733" y="7446"/>
                  </a:cubicBezTo>
                  <a:cubicBezTo>
                    <a:pt x="5805" y="7446"/>
                    <a:pt x="7467" y="5786"/>
                    <a:pt x="7467" y="3714"/>
                  </a:cubicBezTo>
                  <a:cubicBezTo>
                    <a:pt x="7467" y="1661"/>
                    <a:pt x="5805" y="0"/>
                    <a:pt x="3733" y="0"/>
                  </a:cubicBezTo>
                  <a:close/>
                </a:path>
              </a:pathLst>
            </a:custGeom>
            <a:solidFill>
              <a:schemeClr val="dk2"/>
            </a:solidFill>
            <a:ln>
              <a:noFill/>
            </a:ln>
            <a:effectLst>
              <a:outerShdw blurRad="57150" dist="19050" dir="5400000" algn="bl" rotWithShape="0">
                <a:schemeClr val="dk1">
                  <a:alpha val="14000"/>
                </a:schemeClr>
              </a:outerShdw>
              <a:reflection stA="5000" endPos="21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8" name="Google Shape;3898;p116"/>
            <p:cNvSpPr/>
            <p:nvPr/>
          </p:nvSpPr>
          <p:spPr>
            <a:xfrm>
              <a:off x="3197135" y="3342940"/>
              <a:ext cx="304923" cy="20020"/>
            </a:xfrm>
            <a:custGeom>
              <a:avLst/>
              <a:gdLst/>
              <a:ahLst/>
              <a:cxnLst/>
              <a:rect l="l" t="t" r="r" b="b"/>
              <a:pathLst>
                <a:path w="26213" h="1721" extrusionOk="0">
                  <a:moveTo>
                    <a:pt x="803" y="1"/>
                  </a:moveTo>
                  <a:cubicBezTo>
                    <a:pt x="352" y="1"/>
                    <a:pt x="0" y="352"/>
                    <a:pt x="0" y="801"/>
                  </a:cubicBezTo>
                  <a:lnTo>
                    <a:pt x="0" y="918"/>
                  </a:lnTo>
                  <a:cubicBezTo>
                    <a:pt x="0" y="1369"/>
                    <a:pt x="352" y="1721"/>
                    <a:pt x="803" y="1721"/>
                  </a:cubicBezTo>
                  <a:lnTo>
                    <a:pt x="25410" y="1721"/>
                  </a:lnTo>
                  <a:cubicBezTo>
                    <a:pt x="25840" y="1721"/>
                    <a:pt x="26212" y="1369"/>
                    <a:pt x="26212" y="918"/>
                  </a:cubicBezTo>
                  <a:lnTo>
                    <a:pt x="26212" y="801"/>
                  </a:lnTo>
                  <a:cubicBezTo>
                    <a:pt x="26212" y="352"/>
                    <a:pt x="25840" y="1"/>
                    <a:pt x="25410" y="1"/>
                  </a:cubicBezTo>
                  <a:close/>
                </a:path>
              </a:pathLst>
            </a:custGeom>
            <a:solidFill>
              <a:schemeClr val="lt2"/>
            </a:solidFill>
            <a:ln>
              <a:noFill/>
            </a:ln>
            <a:effectLst>
              <a:outerShdw blurRad="57150" dist="19050" dir="5400000" algn="bl" rotWithShape="0">
                <a:schemeClr val="dk1">
                  <a:alpha val="14000"/>
                </a:schemeClr>
              </a:outerShdw>
              <a:reflection stA="5000" endPos="21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9" name="Google Shape;3899;p116"/>
            <p:cNvSpPr/>
            <p:nvPr/>
          </p:nvSpPr>
          <p:spPr>
            <a:xfrm>
              <a:off x="3197135" y="3392960"/>
              <a:ext cx="169858" cy="20020"/>
            </a:xfrm>
            <a:custGeom>
              <a:avLst/>
              <a:gdLst/>
              <a:ahLst/>
              <a:cxnLst/>
              <a:rect l="l" t="t" r="r" b="b"/>
              <a:pathLst>
                <a:path w="14602" h="1721" extrusionOk="0">
                  <a:moveTo>
                    <a:pt x="803" y="1"/>
                  </a:moveTo>
                  <a:cubicBezTo>
                    <a:pt x="352" y="1"/>
                    <a:pt x="0" y="352"/>
                    <a:pt x="0" y="801"/>
                  </a:cubicBezTo>
                  <a:lnTo>
                    <a:pt x="0" y="919"/>
                  </a:lnTo>
                  <a:cubicBezTo>
                    <a:pt x="0" y="1369"/>
                    <a:pt x="352" y="1721"/>
                    <a:pt x="803" y="1721"/>
                  </a:cubicBezTo>
                  <a:lnTo>
                    <a:pt x="13820" y="1721"/>
                  </a:lnTo>
                  <a:cubicBezTo>
                    <a:pt x="14250" y="1721"/>
                    <a:pt x="14602" y="1369"/>
                    <a:pt x="14602" y="919"/>
                  </a:cubicBezTo>
                  <a:lnTo>
                    <a:pt x="14602" y="801"/>
                  </a:lnTo>
                  <a:cubicBezTo>
                    <a:pt x="14602" y="352"/>
                    <a:pt x="14250" y="1"/>
                    <a:pt x="13820" y="1"/>
                  </a:cubicBezTo>
                  <a:close/>
                </a:path>
              </a:pathLst>
            </a:custGeom>
            <a:solidFill>
              <a:schemeClr val="lt2"/>
            </a:solidFill>
            <a:ln>
              <a:noFill/>
            </a:ln>
            <a:effectLst>
              <a:outerShdw blurRad="57150" dist="19050" dir="5400000" algn="bl" rotWithShape="0">
                <a:schemeClr val="dk1">
                  <a:alpha val="14000"/>
                </a:schemeClr>
              </a:outerShdw>
              <a:reflection stA="5000" endPos="21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0" name="Google Shape;3900;p116"/>
            <p:cNvSpPr/>
            <p:nvPr/>
          </p:nvSpPr>
          <p:spPr>
            <a:xfrm>
              <a:off x="3387454" y="3392960"/>
              <a:ext cx="48659" cy="20020"/>
            </a:xfrm>
            <a:custGeom>
              <a:avLst/>
              <a:gdLst/>
              <a:ahLst/>
              <a:cxnLst/>
              <a:rect l="l" t="t" r="r" b="b"/>
              <a:pathLst>
                <a:path w="4183" h="1721" extrusionOk="0">
                  <a:moveTo>
                    <a:pt x="860" y="1"/>
                  </a:moveTo>
                  <a:cubicBezTo>
                    <a:pt x="371" y="1"/>
                    <a:pt x="0" y="392"/>
                    <a:pt x="0" y="861"/>
                  </a:cubicBezTo>
                  <a:cubicBezTo>
                    <a:pt x="0" y="1330"/>
                    <a:pt x="371" y="1721"/>
                    <a:pt x="860" y="1721"/>
                  </a:cubicBezTo>
                  <a:lnTo>
                    <a:pt x="3323" y="1721"/>
                  </a:lnTo>
                  <a:cubicBezTo>
                    <a:pt x="3792" y="1721"/>
                    <a:pt x="4183" y="1330"/>
                    <a:pt x="4183" y="861"/>
                  </a:cubicBezTo>
                  <a:cubicBezTo>
                    <a:pt x="4183" y="392"/>
                    <a:pt x="3792" y="1"/>
                    <a:pt x="3323" y="1"/>
                  </a:cubicBezTo>
                  <a:close/>
                </a:path>
              </a:pathLst>
            </a:custGeom>
            <a:solidFill>
              <a:schemeClr val="lt2"/>
            </a:solidFill>
            <a:ln>
              <a:noFill/>
            </a:ln>
            <a:effectLst>
              <a:outerShdw blurRad="57150" dist="19050" dir="5400000" algn="bl" rotWithShape="0">
                <a:schemeClr val="dk1">
                  <a:alpha val="14000"/>
                </a:schemeClr>
              </a:outerShdw>
              <a:reflection stA="5000" endPos="21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01" name="Google Shape;3901;p116"/>
          <p:cNvGrpSpPr/>
          <p:nvPr/>
        </p:nvGrpSpPr>
        <p:grpSpPr>
          <a:xfrm>
            <a:off x="844075" y="1297075"/>
            <a:ext cx="1889100" cy="146100"/>
            <a:chOff x="2432300" y="1490925"/>
            <a:chExt cx="1889100" cy="146100"/>
          </a:xfrm>
        </p:grpSpPr>
        <p:sp>
          <p:nvSpPr>
            <p:cNvPr id="3902" name="Google Shape;3902;p116"/>
            <p:cNvSpPr/>
            <p:nvPr/>
          </p:nvSpPr>
          <p:spPr>
            <a:xfrm>
              <a:off x="2432300" y="1490925"/>
              <a:ext cx="1889100" cy="146100"/>
            </a:xfrm>
            <a:prstGeom prst="roundRect">
              <a:avLst>
                <a:gd name="adj" fmla="val 50000"/>
              </a:avLst>
            </a:prstGeom>
            <a:solidFill>
              <a:schemeClr val="accent6"/>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03" name="Google Shape;3903;p116"/>
            <p:cNvGrpSpPr/>
            <p:nvPr/>
          </p:nvGrpSpPr>
          <p:grpSpPr>
            <a:xfrm rot="10800000" flipH="1">
              <a:off x="2497649" y="1516972"/>
              <a:ext cx="429322" cy="93999"/>
              <a:chOff x="5795037" y="809024"/>
              <a:chExt cx="431653" cy="94500"/>
            </a:xfrm>
          </p:grpSpPr>
          <p:sp>
            <p:nvSpPr>
              <p:cNvPr id="3904" name="Google Shape;3904;p116"/>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5" name="Google Shape;3905;p116"/>
              <p:cNvSpPr/>
              <p:nvPr/>
            </p:nvSpPr>
            <p:spPr>
              <a:xfrm>
                <a:off x="5963614" y="809024"/>
                <a:ext cx="94500" cy="94500"/>
              </a:xfrm>
              <a:prstGeom prst="ellipse">
                <a:avLst/>
              </a:pr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6" name="Google Shape;3906;p116"/>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907" name="Google Shape;3907;p116"/>
          <p:cNvSpPr/>
          <p:nvPr/>
        </p:nvSpPr>
        <p:spPr>
          <a:xfrm rot="5400000">
            <a:off x="62125" y="2453700"/>
            <a:ext cx="963600" cy="23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8" name="Google Shape;3908;p116">
            <a:hlinkClick r:id="" action="ppaction://hlinkshowjump?jump=previousslide"/>
          </p:cNvPr>
          <p:cNvSpPr/>
          <p:nvPr/>
        </p:nvSpPr>
        <p:spPr>
          <a:xfrm>
            <a:off x="465662" y="2271250"/>
            <a:ext cx="156300" cy="135300"/>
          </a:xfrm>
          <a:prstGeom prst="triangle">
            <a:avLst>
              <a:gd name="adj" fmla="val 50000"/>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9" name="Google Shape;3909;p116">
            <a:hlinkClick r:id="" action="ppaction://hlinkshowjump?jump=nextslide"/>
          </p:cNvPr>
          <p:cNvSpPr/>
          <p:nvPr/>
        </p:nvSpPr>
        <p:spPr>
          <a:xfrm rot="10800000" flipH="1">
            <a:off x="465315" y="2737050"/>
            <a:ext cx="157200" cy="135600"/>
          </a:xfrm>
          <a:prstGeom prst="triangle">
            <a:avLst>
              <a:gd name="adj" fmla="val 50000"/>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0" name="Google Shape;3910;p116">
            <a:hlinkClick r:id="rId3" action="ppaction://hlinksldjump"/>
          </p:cNvPr>
          <p:cNvSpPr/>
          <p:nvPr/>
        </p:nvSpPr>
        <p:spPr>
          <a:xfrm rot="5400000">
            <a:off x="465301" y="2493168"/>
            <a:ext cx="157103" cy="157157"/>
          </a:xfrm>
          <a:custGeom>
            <a:avLst/>
            <a:gdLst/>
            <a:ahLst/>
            <a:cxnLst/>
            <a:rect l="l" t="t" r="r" b="b"/>
            <a:pathLst>
              <a:path w="21411" h="21411" extrusionOk="0">
                <a:moveTo>
                  <a:pt x="10568" y="6574"/>
                </a:moveTo>
                <a:cubicBezTo>
                  <a:pt x="12851" y="6574"/>
                  <a:pt x="14563" y="8560"/>
                  <a:pt x="14563" y="10842"/>
                </a:cubicBezTo>
                <a:cubicBezTo>
                  <a:pt x="14563" y="12851"/>
                  <a:pt x="12851" y="14837"/>
                  <a:pt x="10568" y="14837"/>
                </a:cubicBezTo>
                <a:cubicBezTo>
                  <a:pt x="8286" y="14837"/>
                  <a:pt x="6574" y="12851"/>
                  <a:pt x="6574" y="10842"/>
                </a:cubicBezTo>
                <a:cubicBezTo>
                  <a:pt x="6574" y="8560"/>
                  <a:pt x="8286" y="6574"/>
                  <a:pt x="10568" y="6574"/>
                </a:cubicBezTo>
                <a:close/>
                <a:moveTo>
                  <a:pt x="8560" y="0"/>
                </a:moveTo>
                <a:lnTo>
                  <a:pt x="8560" y="2009"/>
                </a:lnTo>
                <a:cubicBezTo>
                  <a:pt x="7715" y="2283"/>
                  <a:pt x="6848" y="2580"/>
                  <a:pt x="6003" y="3150"/>
                </a:cubicBezTo>
                <a:lnTo>
                  <a:pt x="4565" y="1712"/>
                </a:lnTo>
                <a:lnTo>
                  <a:pt x="1712" y="4565"/>
                </a:lnTo>
                <a:lnTo>
                  <a:pt x="3150" y="6277"/>
                </a:lnTo>
                <a:cubicBezTo>
                  <a:pt x="2580" y="6848"/>
                  <a:pt x="2283" y="7715"/>
                  <a:pt x="2009" y="8560"/>
                </a:cubicBezTo>
                <a:lnTo>
                  <a:pt x="0" y="8560"/>
                </a:lnTo>
                <a:lnTo>
                  <a:pt x="0" y="12851"/>
                </a:lnTo>
                <a:lnTo>
                  <a:pt x="2009" y="12851"/>
                </a:lnTo>
                <a:cubicBezTo>
                  <a:pt x="2283" y="13695"/>
                  <a:pt x="2580" y="14563"/>
                  <a:pt x="3150" y="15407"/>
                </a:cubicBezTo>
                <a:lnTo>
                  <a:pt x="1712" y="16845"/>
                </a:lnTo>
                <a:lnTo>
                  <a:pt x="4565" y="19698"/>
                </a:lnTo>
                <a:lnTo>
                  <a:pt x="6003" y="18260"/>
                </a:lnTo>
                <a:cubicBezTo>
                  <a:pt x="6848" y="18831"/>
                  <a:pt x="7715" y="19128"/>
                  <a:pt x="8560" y="19402"/>
                </a:cubicBezTo>
                <a:lnTo>
                  <a:pt x="8560" y="21410"/>
                </a:lnTo>
                <a:lnTo>
                  <a:pt x="12554" y="21410"/>
                </a:lnTo>
                <a:lnTo>
                  <a:pt x="12851" y="19402"/>
                </a:lnTo>
                <a:cubicBezTo>
                  <a:pt x="13696" y="19128"/>
                  <a:pt x="14563" y="18831"/>
                  <a:pt x="15134" y="18260"/>
                </a:cubicBezTo>
                <a:lnTo>
                  <a:pt x="16845" y="19698"/>
                </a:lnTo>
                <a:lnTo>
                  <a:pt x="19699" y="16845"/>
                </a:lnTo>
                <a:lnTo>
                  <a:pt x="18261" y="15407"/>
                </a:lnTo>
                <a:cubicBezTo>
                  <a:pt x="18831" y="14563"/>
                  <a:pt x="19128" y="13695"/>
                  <a:pt x="19128" y="12851"/>
                </a:cubicBezTo>
                <a:lnTo>
                  <a:pt x="21410" y="12851"/>
                </a:lnTo>
                <a:lnTo>
                  <a:pt x="21410" y="8560"/>
                </a:lnTo>
                <a:lnTo>
                  <a:pt x="19128" y="8560"/>
                </a:lnTo>
                <a:cubicBezTo>
                  <a:pt x="19128" y="7715"/>
                  <a:pt x="18831" y="6848"/>
                  <a:pt x="18261" y="6277"/>
                </a:cubicBezTo>
                <a:lnTo>
                  <a:pt x="19699" y="4565"/>
                </a:lnTo>
                <a:lnTo>
                  <a:pt x="16845" y="1712"/>
                </a:lnTo>
                <a:lnTo>
                  <a:pt x="15134" y="3150"/>
                </a:lnTo>
                <a:cubicBezTo>
                  <a:pt x="14563" y="2580"/>
                  <a:pt x="13696" y="2283"/>
                  <a:pt x="12851" y="2009"/>
                </a:cubicBezTo>
                <a:lnTo>
                  <a:pt x="12554" y="0"/>
                </a:lnTo>
                <a:close/>
              </a:path>
            </a:pathLst>
          </a:custGeom>
          <a:solidFill>
            <a:schemeClr val="lt1"/>
          </a:solidFill>
          <a:ln>
            <a:noFill/>
          </a:ln>
          <a:effectLst>
            <a:outerShdw blurRad="57150" dist="19050" dir="5400000" algn="bl" rotWithShape="0">
              <a:schemeClr val="dk1">
                <a:alpha val="52000"/>
              </a:schemeClr>
            </a:outerShdw>
            <a:reflection stA="4000" endPos="54000" dist="47625"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2831923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9829"/>
        <p:cNvGrpSpPr/>
        <p:nvPr/>
      </p:nvGrpSpPr>
      <p:grpSpPr>
        <a:xfrm>
          <a:off x="0" y="0"/>
          <a:ext cx="0" cy="0"/>
          <a:chOff x="0" y="0"/>
          <a:chExt cx="0" cy="0"/>
        </a:xfrm>
      </p:grpSpPr>
      <p:grpSp>
        <p:nvGrpSpPr>
          <p:cNvPr id="9830" name="Google Shape;9830;p138"/>
          <p:cNvGrpSpPr/>
          <p:nvPr/>
        </p:nvGrpSpPr>
        <p:grpSpPr>
          <a:xfrm>
            <a:off x="732428" y="1171356"/>
            <a:ext cx="845921" cy="690752"/>
            <a:chOff x="732428" y="1198513"/>
            <a:chExt cx="845921" cy="690752"/>
          </a:xfrm>
        </p:grpSpPr>
        <p:grpSp>
          <p:nvGrpSpPr>
            <p:cNvPr id="9831" name="Google Shape;9831;p138"/>
            <p:cNvGrpSpPr/>
            <p:nvPr/>
          </p:nvGrpSpPr>
          <p:grpSpPr>
            <a:xfrm>
              <a:off x="823030" y="1198513"/>
              <a:ext cx="755319" cy="690752"/>
              <a:chOff x="823030" y="1198513"/>
              <a:chExt cx="755319" cy="690752"/>
            </a:xfrm>
          </p:grpSpPr>
          <p:sp>
            <p:nvSpPr>
              <p:cNvPr id="9832" name="Google Shape;9832;p138"/>
              <p:cNvSpPr/>
              <p:nvPr/>
            </p:nvSpPr>
            <p:spPr>
              <a:xfrm>
                <a:off x="823030" y="1198513"/>
                <a:ext cx="755319" cy="690752"/>
              </a:xfrm>
              <a:custGeom>
                <a:avLst/>
                <a:gdLst/>
                <a:ahLst/>
                <a:cxnLst/>
                <a:rect l="l" t="t" r="r" b="b"/>
                <a:pathLst>
                  <a:path w="46769" h="42771" extrusionOk="0">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3" name="Google Shape;9833;p138"/>
              <p:cNvSpPr/>
              <p:nvPr/>
            </p:nvSpPr>
            <p:spPr>
              <a:xfrm>
                <a:off x="1470047" y="1217877"/>
                <a:ext cx="88760" cy="88744"/>
              </a:xfrm>
              <a:custGeom>
                <a:avLst/>
                <a:gdLst/>
                <a:ahLst/>
                <a:cxnLst/>
                <a:rect l="l" t="t" r="r" b="b"/>
                <a:pathLst>
                  <a:path w="5496" h="5495" extrusionOk="0">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34" name="Google Shape;9834;p138"/>
            <p:cNvGrpSpPr/>
            <p:nvPr/>
          </p:nvGrpSpPr>
          <p:grpSpPr>
            <a:xfrm>
              <a:off x="732428" y="1239937"/>
              <a:ext cx="739912" cy="607886"/>
              <a:chOff x="732428" y="1239937"/>
              <a:chExt cx="739912" cy="607886"/>
            </a:xfrm>
          </p:grpSpPr>
          <p:sp>
            <p:nvSpPr>
              <p:cNvPr id="9835" name="Google Shape;9835;p138"/>
              <p:cNvSpPr/>
              <p:nvPr/>
            </p:nvSpPr>
            <p:spPr>
              <a:xfrm>
                <a:off x="732428" y="1239937"/>
                <a:ext cx="739912" cy="607886"/>
              </a:xfrm>
              <a:custGeom>
                <a:avLst/>
                <a:gdLst/>
                <a:ahLst/>
                <a:cxnLst/>
                <a:rect l="l" t="t" r="r" b="b"/>
                <a:pathLst>
                  <a:path w="45815" h="37640" extrusionOk="0">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6" name="Google Shape;9836;p138"/>
              <p:cNvSpPr/>
              <p:nvPr/>
            </p:nvSpPr>
            <p:spPr>
              <a:xfrm>
                <a:off x="751614" y="1735807"/>
                <a:ext cx="88760" cy="88744"/>
              </a:xfrm>
              <a:custGeom>
                <a:avLst/>
                <a:gdLst/>
                <a:ahLst/>
                <a:cxnLst/>
                <a:rect l="l" t="t" r="r" b="b"/>
                <a:pathLst>
                  <a:path w="5496" h="5495" extrusionOk="0">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37" name="Google Shape;9837;p138"/>
            <p:cNvGrpSpPr/>
            <p:nvPr/>
          </p:nvGrpSpPr>
          <p:grpSpPr>
            <a:xfrm>
              <a:off x="732428" y="1277018"/>
              <a:ext cx="702832" cy="533758"/>
              <a:chOff x="732428" y="1277018"/>
              <a:chExt cx="702832" cy="533758"/>
            </a:xfrm>
          </p:grpSpPr>
          <p:sp>
            <p:nvSpPr>
              <p:cNvPr id="9838" name="Google Shape;9838;p138"/>
              <p:cNvSpPr/>
              <p:nvPr/>
            </p:nvSpPr>
            <p:spPr>
              <a:xfrm>
                <a:off x="732428" y="1277018"/>
                <a:ext cx="702832" cy="533758"/>
              </a:xfrm>
              <a:custGeom>
                <a:avLst/>
                <a:gdLst/>
                <a:ahLst/>
                <a:cxnLst/>
                <a:rect l="l" t="t" r="r" b="b"/>
                <a:pathLst>
                  <a:path w="43519" h="33050" extrusionOk="0">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9" name="Google Shape;9839;p138"/>
              <p:cNvSpPr/>
              <p:nvPr/>
            </p:nvSpPr>
            <p:spPr>
              <a:xfrm>
                <a:off x="751695" y="1390407"/>
                <a:ext cx="88728" cy="88744"/>
              </a:xfrm>
              <a:custGeom>
                <a:avLst/>
                <a:gdLst/>
                <a:ahLst/>
                <a:cxnLst/>
                <a:rect l="l" t="t" r="r" b="b"/>
                <a:pathLst>
                  <a:path w="5494" h="5495" extrusionOk="0">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40" name="Google Shape;9840;p138"/>
            <p:cNvGrpSpPr/>
            <p:nvPr/>
          </p:nvGrpSpPr>
          <p:grpSpPr>
            <a:xfrm>
              <a:off x="931170" y="1306653"/>
              <a:ext cx="647179" cy="474455"/>
              <a:chOff x="931170" y="1306653"/>
              <a:chExt cx="647179" cy="474455"/>
            </a:xfrm>
          </p:grpSpPr>
          <p:sp>
            <p:nvSpPr>
              <p:cNvPr id="9841" name="Google Shape;9841;p138"/>
              <p:cNvSpPr/>
              <p:nvPr/>
            </p:nvSpPr>
            <p:spPr>
              <a:xfrm>
                <a:off x="931170" y="1306653"/>
                <a:ext cx="647179" cy="474455"/>
              </a:xfrm>
              <a:custGeom>
                <a:avLst/>
                <a:gdLst/>
                <a:ahLst/>
                <a:cxnLst/>
                <a:rect l="l" t="t" r="r" b="b"/>
                <a:pathLst>
                  <a:path w="40073" h="29378" extrusionOk="0">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2" name="Google Shape;9842;p138"/>
              <p:cNvSpPr/>
              <p:nvPr/>
            </p:nvSpPr>
            <p:spPr>
              <a:xfrm>
                <a:off x="1470047" y="1560806"/>
                <a:ext cx="88760" cy="88744"/>
              </a:xfrm>
              <a:custGeom>
                <a:avLst/>
                <a:gdLst/>
                <a:ahLst/>
                <a:cxnLst/>
                <a:rect l="l" t="t" r="r" b="b"/>
                <a:pathLst>
                  <a:path w="5496" h="5495" extrusionOk="0">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43" name="Google Shape;9843;p138"/>
            <p:cNvSpPr/>
            <p:nvPr/>
          </p:nvSpPr>
          <p:spPr>
            <a:xfrm>
              <a:off x="986565" y="1362064"/>
              <a:ext cx="363666" cy="363650"/>
            </a:xfrm>
            <a:custGeom>
              <a:avLst/>
              <a:gdLst/>
              <a:ahLst/>
              <a:cxnLst/>
              <a:rect l="l" t="t" r="r" b="b"/>
              <a:pathLst>
                <a:path w="22518" h="22517" extrusionOk="0">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44" name="Google Shape;9844;p138"/>
          <p:cNvGrpSpPr/>
          <p:nvPr/>
        </p:nvGrpSpPr>
        <p:grpSpPr>
          <a:xfrm>
            <a:off x="3964037" y="1171363"/>
            <a:ext cx="634656" cy="699982"/>
            <a:chOff x="5985650" y="2860025"/>
            <a:chExt cx="1396075" cy="1539775"/>
          </a:xfrm>
        </p:grpSpPr>
        <p:sp>
          <p:nvSpPr>
            <p:cNvPr id="9845" name="Google Shape;9845;p138"/>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6" name="Google Shape;9846;p138"/>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7" name="Google Shape;9847;p138"/>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8" name="Google Shape;9848;p138"/>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9" name="Google Shape;9849;p138"/>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0" name="Google Shape;9850;p138"/>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1" name="Google Shape;9851;p138"/>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2" name="Google Shape;9852;p138"/>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3" name="Google Shape;9853;p138"/>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4" name="Google Shape;9854;p138"/>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5" name="Google Shape;9855;p138"/>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6" name="Google Shape;9856;p138"/>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7" name="Google Shape;9857;p138"/>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8" name="Google Shape;9858;p138"/>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9" name="Google Shape;9859;p138"/>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0" name="Google Shape;9860;p138"/>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1" name="Google Shape;9861;p138"/>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2" name="Google Shape;9862;p138"/>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3" name="Google Shape;9863;p138"/>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4" name="Google Shape;9864;p138"/>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5" name="Google Shape;9865;p138"/>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6" name="Google Shape;9866;p138"/>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7" name="Google Shape;9867;p138"/>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8" name="Google Shape;9868;p138"/>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9" name="Google Shape;9869;p138"/>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0" name="Google Shape;9870;p138"/>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1" name="Google Shape;9871;p138"/>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2" name="Google Shape;9872;p138"/>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3" name="Google Shape;9873;p138"/>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4" name="Google Shape;9874;p138"/>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5" name="Google Shape;9875;p138"/>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6" name="Google Shape;9876;p138"/>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77" name="Google Shape;9877;p138"/>
          <p:cNvGrpSpPr/>
          <p:nvPr/>
        </p:nvGrpSpPr>
        <p:grpSpPr>
          <a:xfrm>
            <a:off x="4719687" y="1171356"/>
            <a:ext cx="725845" cy="699975"/>
            <a:chOff x="4249973" y="1201875"/>
            <a:chExt cx="1958568" cy="1888762"/>
          </a:xfrm>
        </p:grpSpPr>
        <p:sp>
          <p:nvSpPr>
            <p:cNvPr id="9878" name="Google Shape;9878;p138"/>
            <p:cNvSpPr/>
            <p:nvPr/>
          </p:nvSpPr>
          <p:spPr>
            <a:xfrm>
              <a:off x="4468527" y="1411932"/>
              <a:ext cx="1528500" cy="1452600"/>
            </a:xfrm>
            <a:prstGeom prst="pentagon">
              <a:avLst>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879" name="Google Shape;9879;p138"/>
            <p:cNvGrpSpPr/>
            <p:nvPr/>
          </p:nvGrpSpPr>
          <p:grpSpPr>
            <a:xfrm>
              <a:off x="5853086" y="1789142"/>
              <a:ext cx="355454" cy="1048099"/>
              <a:chOff x="5576108" y="2016725"/>
              <a:chExt cx="565200" cy="1666560"/>
            </a:xfrm>
          </p:grpSpPr>
          <p:sp>
            <p:nvSpPr>
              <p:cNvPr id="9880" name="Google Shape;9880;p138"/>
              <p:cNvSpPr/>
              <p:nvPr/>
            </p:nvSpPr>
            <p:spPr>
              <a:xfrm>
                <a:off x="5576108"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9881" name="Google Shape;9881;p138"/>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82" name="Google Shape;9882;p138"/>
            <p:cNvGrpSpPr/>
            <p:nvPr/>
          </p:nvGrpSpPr>
          <p:grpSpPr>
            <a:xfrm>
              <a:off x="4869455" y="2691676"/>
              <a:ext cx="1013897" cy="398961"/>
              <a:chOff x="4012057" y="3451825"/>
              <a:chExt cx="1612175" cy="634379"/>
            </a:xfrm>
          </p:grpSpPr>
          <p:sp>
            <p:nvSpPr>
              <p:cNvPr id="9883" name="Google Shape;9883;p138"/>
              <p:cNvSpPr/>
              <p:nvPr/>
            </p:nvSpPr>
            <p:spPr>
              <a:xfrm>
                <a:off x="505903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9884" name="Google Shape;9884;p138"/>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85" name="Google Shape;9885;p138"/>
            <p:cNvGrpSpPr/>
            <p:nvPr/>
          </p:nvGrpSpPr>
          <p:grpSpPr>
            <a:xfrm>
              <a:off x="4276937" y="2155961"/>
              <a:ext cx="651965" cy="891358"/>
              <a:chOff x="3069908" y="2599997"/>
              <a:chExt cx="1036675" cy="1417328"/>
            </a:xfrm>
          </p:grpSpPr>
          <p:sp>
            <p:nvSpPr>
              <p:cNvPr id="9886" name="Google Shape;9886;p138"/>
              <p:cNvSpPr/>
              <p:nvPr/>
            </p:nvSpPr>
            <p:spPr>
              <a:xfrm>
                <a:off x="354138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9887" name="Google Shape;9887;p138"/>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88" name="Google Shape;9888;p138"/>
            <p:cNvGrpSpPr/>
            <p:nvPr/>
          </p:nvGrpSpPr>
          <p:grpSpPr>
            <a:xfrm>
              <a:off x="5054918" y="1201875"/>
              <a:ext cx="999548" cy="602711"/>
              <a:chOff x="4306958" y="1082925"/>
              <a:chExt cx="1589359" cy="958358"/>
            </a:xfrm>
          </p:grpSpPr>
          <p:sp>
            <p:nvSpPr>
              <p:cNvPr id="9889" name="Google Shape;9889;p138"/>
              <p:cNvSpPr/>
              <p:nvPr/>
            </p:nvSpPr>
            <p:spPr>
              <a:xfrm>
                <a:off x="4306958" y="1082925"/>
                <a:ext cx="565200" cy="565500"/>
              </a:xfrm>
              <a:prstGeom prst="ellipse">
                <a:avLst/>
              </a:prstGeom>
              <a:solidFill>
                <a:srgbClr val="5F7D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9890" name="Google Shape;9890;p138"/>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91" name="Google Shape;9891;p138"/>
            <p:cNvGrpSpPr/>
            <p:nvPr/>
          </p:nvGrpSpPr>
          <p:grpSpPr>
            <a:xfrm>
              <a:off x="4249973" y="1303451"/>
              <a:ext cx="799317" cy="841334"/>
              <a:chOff x="3027033" y="1244439"/>
              <a:chExt cx="1270977" cy="1337786"/>
            </a:xfrm>
          </p:grpSpPr>
          <p:sp>
            <p:nvSpPr>
              <p:cNvPr id="9892" name="Google Shape;9892;p138"/>
              <p:cNvSpPr/>
              <p:nvPr/>
            </p:nvSpPr>
            <p:spPr>
              <a:xfrm>
                <a:off x="3027033"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9893" name="Google Shape;9893;p138"/>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894" name="Google Shape;9894;p138"/>
          <p:cNvGrpSpPr/>
          <p:nvPr/>
        </p:nvGrpSpPr>
        <p:grpSpPr>
          <a:xfrm>
            <a:off x="4072551" y="2058137"/>
            <a:ext cx="750769" cy="683784"/>
            <a:chOff x="4204684" y="2104422"/>
            <a:chExt cx="699822" cy="637382"/>
          </a:xfrm>
        </p:grpSpPr>
        <p:grpSp>
          <p:nvGrpSpPr>
            <p:cNvPr id="9895" name="Google Shape;9895;p138"/>
            <p:cNvGrpSpPr/>
            <p:nvPr/>
          </p:nvGrpSpPr>
          <p:grpSpPr>
            <a:xfrm>
              <a:off x="4204684" y="2430067"/>
              <a:ext cx="342957" cy="311738"/>
              <a:chOff x="4204684" y="2430067"/>
              <a:chExt cx="342957" cy="311738"/>
            </a:xfrm>
          </p:grpSpPr>
          <p:sp>
            <p:nvSpPr>
              <p:cNvPr id="9896" name="Google Shape;9896;p138"/>
              <p:cNvSpPr/>
              <p:nvPr/>
            </p:nvSpPr>
            <p:spPr>
              <a:xfrm>
                <a:off x="4235882" y="2430067"/>
                <a:ext cx="311759" cy="311738"/>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7" name="Google Shape;9897;p138"/>
              <p:cNvSpPr/>
              <p:nvPr/>
            </p:nvSpPr>
            <p:spPr>
              <a:xfrm>
                <a:off x="4204684" y="2558309"/>
                <a:ext cx="117839" cy="117794"/>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98" name="Google Shape;9898;p138"/>
            <p:cNvGrpSpPr/>
            <p:nvPr/>
          </p:nvGrpSpPr>
          <p:grpSpPr>
            <a:xfrm>
              <a:off x="4561586" y="2430067"/>
              <a:ext cx="342920" cy="311738"/>
              <a:chOff x="4561586" y="2430067"/>
              <a:chExt cx="342920" cy="311738"/>
            </a:xfrm>
          </p:grpSpPr>
          <p:sp>
            <p:nvSpPr>
              <p:cNvPr id="9899" name="Google Shape;9899;p138"/>
              <p:cNvSpPr/>
              <p:nvPr/>
            </p:nvSpPr>
            <p:spPr>
              <a:xfrm>
                <a:off x="4561586" y="2430067"/>
                <a:ext cx="311759" cy="311738"/>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0" name="Google Shape;9900;p138"/>
              <p:cNvSpPr/>
              <p:nvPr/>
            </p:nvSpPr>
            <p:spPr>
              <a:xfrm>
                <a:off x="4786741" y="2558309"/>
                <a:ext cx="117765" cy="117794"/>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01" name="Google Shape;9901;p138"/>
            <p:cNvGrpSpPr/>
            <p:nvPr/>
          </p:nvGrpSpPr>
          <p:grpSpPr>
            <a:xfrm>
              <a:off x="4561586" y="2104422"/>
              <a:ext cx="342920" cy="311738"/>
              <a:chOff x="4561586" y="2104422"/>
              <a:chExt cx="342920" cy="311738"/>
            </a:xfrm>
          </p:grpSpPr>
          <p:sp>
            <p:nvSpPr>
              <p:cNvPr id="9902" name="Google Shape;9902;p138"/>
              <p:cNvSpPr/>
              <p:nvPr/>
            </p:nvSpPr>
            <p:spPr>
              <a:xfrm>
                <a:off x="4561586" y="2104422"/>
                <a:ext cx="311722" cy="311738"/>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3" name="Google Shape;9903;p138"/>
              <p:cNvSpPr/>
              <p:nvPr/>
            </p:nvSpPr>
            <p:spPr>
              <a:xfrm>
                <a:off x="4786741" y="2170087"/>
                <a:ext cx="117765" cy="117757"/>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04" name="Google Shape;9904;p138"/>
            <p:cNvGrpSpPr/>
            <p:nvPr/>
          </p:nvGrpSpPr>
          <p:grpSpPr>
            <a:xfrm>
              <a:off x="4204684" y="2104422"/>
              <a:ext cx="342957" cy="311664"/>
              <a:chOff x="4204684" y="2104422"/>
              <a:chExt cx="342957" cy="311664"/>
            </a:xfrm>
          </p:grpSpPr>
          <p:sp>
            <p:nvSpPr>
              <p:cNvPr id="9905" name="Google Shape;9905;p138"/>
              <p:cNvSpPr/>
              <p:nvPr/>
            </p:nvSpPr>
            <p:spPr>
              <a:xfrm>
                <a:off x="4235882" y="2104422"/>
                <a:ext cx="311759" cy="311664"/>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6" name="Google Shape;9906;p138"/>
              <p:cNvSpPr/>
              <p:nvPr/>
            </p:nvSpPr>
            <p:spPr>
              <a:xfrm>
                <a:off x="4204684" y="2170087"/>
                <a:ext cx="117839" cy="117757"/>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907" name="Google Shape;9907;p138"/>
          <p:cNvGrpSpPr/>
          <p:nvPr/>
        </p:nvGrpSpPr>
        <p:grpSpPr>
          <a:xfrm>
            <a:off x="5536984" y="1171351"/>
            <a:ext cx="660591" cy="688867"/>
            <a:chOff x="5830645" y="1267368"/>
            <a:chExt cx="530340" cy="553040"/>
          </a:xfrm>
        </p:grpSpPr>
        <p:sp>
          <p:nvSpPr>
            <p:cNvPr id="9908" name="Google Shape;9908;p138"/>
            <p:cNvSpPr/>
            <p:nvPr/>
          </p:nvSpPr>
          <p:spPr>
            <a:xfrm>
              <a:off x="5994669" y="1442730"/>
              <a:ext cx="202317" cy="202342"/>
            </a:xfrm>
            <a:custGeom>
              <a:avLst/>
              <a:gdLst/>
              <a:ahLst/>
              <a:cxnLst/>
              <a:rect l="l" t="t" r="r" b="b"/>
              <a:pathLst>
                <a:path w="7941" h="7942" extrusionOk="0">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09" name="Google Shape;9909;p138"/>
            <p:cNvGrpSpPr/>
            <p:nvPr/>
          </p:nvGrpSpPr>
          <p:grpSpPr>
            <a:xfrm>
              <a:off x="5830645" y="1267368"/>
              <a:ext cx="259743" cy="269909"/>
              <a:chOff x="5830645" y="1267368"/>
              <a:chExt cx="259743" cy="269909"/>
            </a:xfrm>
          </p:grpSpPr>
          <p:sp>
            <p:nvSpPr>
              <p:cNvPr id="9910" name="Google Shape;9910;p138"/>
              <p:cNvSpPr/>
              <p:nvPr/>
            </p:nvSpPr>
            <p:spPr>
              <a:xfrm>
                <a:off x="5830645" y="1304897"/>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1" name="Google Shape;9911;p138"/>
              <p:cNvSpPr/>
              <p:nvPr/>
            </p:nvSpPr>
            <p:spPr>
              <a:xfrm>
                <a:off x="5922950" y="1267368"/>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12" name="Google Shape;9912;p138"/>
            <p:cNvGrpSpPr/>
            <p:nvPr/>
          </p:nvGrpSpPr>
          <p:grpSpPr>
            <a:xfrm>
              <a:off x="6101293" y="1267368"/>
              <a:ext cx="259692" cy="269909"/>
              <a:chOff x="6101293" y="1267368"/>
              <a:chExt cx="259692" cy="269909"/>
            </a:xfrm>
          </p:grpSpPr>
          <p:sp>
            <p:nvSpPr>
              <p:cNvPr id="9913" name="Google Shape;9913;p138"/>
              <p:cNvSpPr/>
              <p:nvPr/>
            </p:nvSpPr>
            <p:spPr>
              <a:xfrm>
                <a:off x="6101293" y="1304897"/>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4" name="Google Shape;9914;p138"/>
              <p:cNvSpPr/>
              <p:nvPr/>
            </p:nvSpPr>
            <p:spPr>
              <a:xfrm>
                <a:off x="6193623" y="1267368"/>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15" name="Google Shape;9915;p138"/>
            <p:cNvGrpSpPr/>
            <p:nvPr/>
          </p:nvGrpSpPr>
          <p:grpSpPr>
            <a:xfrm>
              <a:off x="5830645" y="1550500"/>
              <a:ext cx="259692" cy="269909"/>
              <a:chOff x="5830645" y="1550500"/>
              <a:chExt cx="259692" cy="269909"/>
            </a:xfrm>
          </p:grpSpPr>
          <p:sp>
            <p:nvSpPr>
              <p:cNvPr id="9916" name="Google Shape;9916;p138"/>
              <p:cNvSpPr/>
              <p:nvPr/>
            </p:nvSpPr>
            <p:spPr>
              <a:xfrm>
                <a:off x="5830645" y="1550500"/>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7" name="Google Shape;9917;p138"/>
              <p:cNvSpPr/>
              <p:nvPr/>
            </p:nvSpPr>
            <p:spPr>
              <a:xfrm>
                <a:off x="5922950" y="1745352"/>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18" name="Google Shape;9918;p138"/>
            <p:cNvGrpSpPr/>
            <p:nvPr/>
          </p:nvGrpSpPr>
          <p:grpSpPr>
            <a:xfrm>
              <a:off x="6101293" y="1550500"/>
              <a:ext cx="259692" cy="269909"/>
              <a:chOff x="6101293" y="1550500"/>
              <a:chExt cx="259692" cy="269909"/>
            </a:xfrm>
          </p:grpSpPr>
          <p:sp>
            <p:nvSpPr>
              <p:cNvPr id="9919" name="Google Shape;9919;p138"/>
              <p:cNvSpPr/>
              <p:nvPr/>
            </p:nvSpPr>
            <p:spPr>
              <a:xfrm>
                <a:off x="6101293" y="1550500"/>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0" name="Google Shape;9920;p138"/>
              <p:cNvSpPr/>
              <p:nvPr/>
            </p:nvSpPr>
            <p:spPr>
              <a:xfrm>
                <a:off x="6193623" y="1745352"/>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921" name="Google Shape;9921;p138"/>
          <p:cNvGrpSpPr/>
          <p:nvPr/>
        </p:nvGrpSpPr>
        <p:grpSpPr>
          <a:xfrm>
            <a:off x="739138" y="2061810"/>
            <a:ext cx="697154" cy="679574"/>
            <a:chOff x="2679875" y="2361475"/>
            <a:chExt cx="780425" cy="760575"/>
          </a:xfrm>
        </p:grpSpPr>
        <p:sp>
          <p:nvSpPr>
            <p:cNvPr id="9922" name="Google Shape;9922;p138"/>
            <p:cNvSpPr/>
            <p:nvPr/>
          </p:nvSpPr>
          <p:spPr>
            <a:xfrm>
              <a:off x="2812050" y="236147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3" name="Google Shape;9923;p138"/>
            <p:cNvSpPr/>
            <p:nvPr/>
          </p:nvSpPr>
          <p:spPr>
            <a:xfrm>
              <a:off x="3082750"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4" name="Google Shape;9924;p138"/>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5" name="Google Shape;9925;p138"/>
            <p:cNvSpPr/>
            <p:nvPr/>
          </p:nvSpPr>
          <p:spPr>
            <a:xfrm>
              <a:off x="2679875" y="2645625"/>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6" name="Google Shape;9926;p138"/>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7" name="Google Shape;9927;p138"/>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28" name="Google Shape;9928;p138"/>
          <p:cNvGrpSpPr/>
          <p:nvPr/>
        </p:nvGrpSpPr>
        <p:grpSpPr>
          <a:xfrm>
            <a:off x="3138297" y="1171402"/>
            <a:ext cx="735829" cy="684547"/>
            <a:chOff x="3351965" y="1148808"/>
            <a:chExt cx="750770" cy="698375"/>
          </a:xfrm>
        </p:grpSpPr>
        <p:grpSp>
          <p:nvGrpSpPr>
            <p:cNvPr id="9929" name="Google Shape;9929;p138"/>
            <p:cNvGrpSpPr/>
            <p:nvPr/>
          </p:nvGrpSpPr>
          <p:grpSpPr>
            <a:xfrm>
              <a:off x="3586796" y="1148808"/>
              <a:ext cx="294857" cy="286830"/>
              <a:chOff x="3750225" y="1774000"/>
              <a:chExt cx="149575" cy="145525"/>
            </a:xfrm>
          </p:grpSpPr>
          <p:sp>
            <p:nvSpPr>
              <p:cNvPr id="9930" name="Google Shape;9930;p138"/>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1" name="Google Shape;9931;p138"/>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32" name="Google Shape;9932;p138"/>
            <p:cNvGrpSpPr/>
            <p:nvPr/>
          </p:nvGrpSpPr>
          <p:grpSpPr>
            <a:xfrm>
              <a:off x="3779245" y="1375768"/>
              <a:ext cx="323490" cy="286978"/>
              <a:chOff x="3847850" y="1889150"/>
              <a:chExt cx="164100" cy="145600"/>
            </a:xfrm>
          </p:grpSpPr>
          <p:sp>
            <p:nvSpPr>
              <p:cNvPr id="9933" name="Google Shape;9933;p138"/>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4" name="Google Shape;9934;p138"/>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35" name="Google Shape;9935;p138"/>
            <p:cNvGrpSpPr/>
            <p:nvPr/>
          </p:nvGrpSpPr>
          <p:grpSpPr>
            <a:xfrm>
              <a:off x="3351965" y="1330435"/>
              <a:ext cx="295449" cy="285401"/>
              <a:chOff x="3631100" y="1866150"/>
              <a:chExt cx="149875" cy="144800"/>
            </a:xfrm>
          </p:grpSpPr>
          <p:sp>
            <p:nvSpPr>
              <p:cNvPr id="9936" name="Google Shape;9936;p138"/>
              <p:cNvSpPr/>
              <p:nvPr/>
            </p:nvSpPr>
            <p:spPr>
              <a:xfrm>
                <a:off x="3631100" y="1866150"/>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7" name="Google Shape;9937;p138"/>
              <p:cNvSpPr/>
              <p:nvPr/>
            </p:nvSpPr>
            <p:spPr>
              <a:xfrm>
                <a:off x="3654725" y="1907806"/>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38" name="Google Shape;9938;p138"/>
            <p:cNvGrpSpPr/>
            <p:nvPr/>
          </p:nvGrpSpPr>
          <p:grpSpPr>
            <a:xfrm>
              <a:off x="3548208" y="1560352"/>
              <a:ext cx="294808" cy="286830"/>
              <a:chOff x="3730650" y="1982800"/>
              <a:chExt cx="149550" cy="145525"/>
            </a:xfrm>
          </p:grpSpPr>
          <p:sp>
            <p:nvSpPr>
              <p:cNvPr id="9939" name="Google Shape;9939;p138"/>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0" name="Google Shape;9940;p138"/>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941" name="Google Shape;9941;p138"/>
          <p:cNvGrpSpPr/>
          <p:nvPr/>
        </p:nvGrpSpPr>
        <p:grpSpPr>
          <a:xfrm>
            <a:off x="7639949" y="1171356"/>
            <a:ext cx="804565" cy="677795"/>
            <a:chOff x="7636443" y="1204988"/>
            <a:chExt cx="804565" cy="677795"/>
          </a:xfrm>
        </p:grpSpPr>
        <p:grpSp>
          <p:nvGrpSpPr>
            <p:cNvPr id="9942" name="Google Shape;9942;p138"/>
            <p:cNvGrpSpPr/>
            <p:nvPr/>
          </p:nvGrpSpPr>
          <p:grpSpPr>
            <a:xfrm>
              <a:off x="7636443" y="1509705"/>
              <a:ext cx="804565" cy="373078"/>
              <a:chOff x="7636443" y="1509705"/>
              <a:chExt cx="804565" cy="373078"/>
            </a:xfrm>
          </p:grpSpPr>
          <p:sp>
            <p:nvSpPr>
              <p:cNvPr id="9943" name="Google Shape;9943;p138"/>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4" name="Google Shape;9944;p138"/>
              <p:cNvSpPr/>
              <p:nvPr/>
            </p:nvSpPr>
            <p:spPr>
              <a:xfrm>
                <a:off x="8398251" y="1667375"/>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45" name="Google Shape;9945;p138"/>
            <p:cNvGrpSpPr/>
            <p:nvPr/>
          </p:nvGrpSpPr>
          <p:grpSpPr>
            <a:xfrm>
              <a:off x="7636443" y="1408133"/>
              <a:ext cx="804565" cy="373078"/>
              <a:chOff x="7636443" y="1408133"/>
              <a:chExt cx="804565" cy="373078"/>
            </a:xfrm>
          </p:grpSpPr>
          <p:sp>
            <p:nvSpPr>
              <p:cNvPr id="9946" name="Google Shape;9946;p138"/>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7" name="Google Shape;9947;p138"/>
              <p:cNvSpPr/>
              <p:nvPr/>
            </p:nvSpPr>
            <p:spPr>
              <a:xfrm>
                <a:off x="8398251" y="1565802"/>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48" name="Google Shape;9948;p138"/>
            <p:cNvGrpSpPr/>
            <p:nvPr/>
          </p:nvGrpSpPr>
          <p:grpSpPr>
            <a:xfrm>
              <a:off x="7636443" y="1306560"/>
              <a:ext cx="804565" cy="373078"/>
              <a:chOff x="7636443" y="1306560"/>
              <a:chExt cx="804565" cy="373078"/>
            </a:xfrm>
          </p:grpSpPr>
          <p:sp>
            <p:nvSpPr>
              <p:cNvPr id="9949" name="Google Shape;9949;p138"/>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0" name="Google Shape;9950;p138"/>
              <p:cNvSpPr/>
              <p:nvPr/>
            </p:nvSpPr>
            <p:spPr>
              <a:xfrm>
                <a:off x="8398251" y="1464230"/>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51" name="Google Shape;9951;p138"/>
            <p:cNvGrpSpPr/>
            <p:nvPr/>
          </p:nvGrpSpPr>
          <p:grpSpPr>
            <a:xfrm>
              <a:off x="7636443" y="1204988"/>
              <a:ext cx="804565" cy="373078"/>
              <a:chOff x="7636443" y="1204988"/>
              <a:chExt cx="804565" cy="373078"/>
            </a:xfrm>
          </p:grpSpPr>
          <p:sp>
            <p:nvSpPr>
              <p:cNvPr id="9952" name="Google Shape;9952;p138"/>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3" name="Google Shape;9953;p138"/>
              <p:cNvSpPr/>
              <p:nvPr/>
            </p:nvSpPr>
            <p:spPr>
              <a:xfrm>
                <a:off x="8398251" y="1362658"/>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954" name="Google Shape;9954;p138"/>
          <p:cNvGrpSpPr/>
          <p:nvPr/>
        </p:nvGrpSpPr>
        <p:grpSpPr>
          <a:xfrm>
            <a:off x="4978796" y="2078771"/>
            <a:ext cx="661339" cy="661188"/>
            <a:chOff x="3990000" y="975400"/>
            <a:chExt cx="3934200" cy="3933300"/>
          </a:xfrm>
        </p:grpSpPr>
        <p:sp>
          <p:nvSpPr>
            <p:cNvPr id="9955" name="Google Shape;9955;p138"/>
            <p:cNvSpPr/>
            <p:nvPr/>
          </p:nvSpPr>
          <p:spPr>
            <a:xfrm>
              <a:off x="3990000" y="975400"/>
              <a:ext cx="3934200" cy="39333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6" name="Google Shape;9956;p138"/>
            <p:cNvSpPr/>
            <p:nvPr/>
          </p:nvSpPr>
          <p:spPr>
            <a:xfrm>
              <a:off x="4346550" y="1331800"/>
              <a:ext cx="3221100" cy="32205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7" name="Google Shape;9957;p138"/>
            <p:cNvSpPr/>
            <p:nvPr/>
          </p:nvSpPr>
          <p:spPr>
            <a:xfrm>
              <a:off x="4786800" y="1771750"/>
              <a:ext cx="2340600" cy="2340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8" name="Google Shape;9958;p138"/>
            <p:cNvSpPr/>
            <p:nvPr/>
          </p:nvSpPr>
          <p:spPr>
            <a:xfrm>
              <a:off x="5218650" y="2203450"/>
              <a:ext cx="1476900" cy="14772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59" name="Google Shape;9959;p138"/>
          <p:cNvGrpSpPr/>
          <p:nvPr/>
        </p:nvGrpSpPr>
        <p:grpSpPr>
          <a:xfrm>
            <a:off x="6622444" y="2057409"/>
            <a:ext cx="868881" cy="684241"/>
            <a:chOff x="6598259" y="2078634"/>
            <a:chExt cx="868881" cy="684241"/>
          </a:xfrm>
        </p:grpSpPr>
        <p:sp>
          <p:nvSpPr>
            <p:cNvPr id="9960" name="Google Shape;9960;p138"/>
            <p:cNvSpPr/>
            <p:nvPr/>
          </p:nvSpPr>
          <p:spPr>
            <a:xfrm>
              <a:off x="7165957" y="2159753"/>
              <a:ext cx="286185" cy="107120"/>
            </a:xfrm>
            <a:custGeom>
              <a:avLst/>
              <a:gdLst/>
              <a:ahLst/>
              <a:cxnLst/>
              <a:rect l="l" t="t" r="r" b="b"/>
              <a:pathLst>
                <a:path w="48506" h="18156" extrusionOk="0">
                  <a:moveTo>
                    <a:pt x="1" y="1"/>
                  </a:moveTo>
                  <a:lnTo>
                    <a:pt x="1" y="18156"/>
                  </a:lnTo>
                  <a:lnTo>
                    <a:pt x="48506" y="18156"/>
                  </a:lnTo>
                  <a:lnTo>
                    <a:pt x="48506" y="1"/>
                  </a:ln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1" name="Google Shape;9961;p138"/>
            <p:cNvSpPr/>
            <p:nvPr/>
          </p:nvSpPr>
          <p:spPr>
            <a:xfrm>
              <a:off x="7085764" y="2536793"/>
              <a:ext cx="349475" cy="107120"/>
            </a:xfrm>
            <a:custGeom>
              <a:avLst/>
              <a:gdLst/>
              <a:ahLst/>
              <a:cxnLst/>
              <a:rect l="l" t="t" r="r" b="b"/>
              <a:pathLst>
                <a:path w="59233" h="18156" extrusionOk="0">
                  <a:moveTo>
                    <a:pt x="1" y="1"/>
                  </a:moveTo>
                  <a:lnTo>
                    <a:pt x="1" y="18156"/>
                  </a:lnTo>
                  <a:lnTo>
                    <a:pt x="59233" y="18156"/>
                  </a:lnTo>
                  <a:lnTo>
                    <a:pt x="59233" y="1"/>
                  </a:ln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2" name="Google Shape;9962;p138"/>
            <p:cNvSpPr/>
            <p:nvPr/>
          </p:nvSpPr>
          <p:spPr>
            <a:xfrm>
              <a:off x="6598259" y="2195183"/>
              <a:ext cx="271241" cy="107120"/>
            </a:xfrm>
            <a:custGeom>
              <a:avLst/>
              <a:gdLst/>
              <a:ahLst/>
              <a:cxnLst/>
              <a:rect l="l" t="t" r="r" b="b"/>
              <a:pathLst>
                <a:path w="45973" h="18156" extrusionOk="0">
                  <a:moveTo>
                    <a:pt x="1" y="0"/>
                  </a:moveTo>
                  <a:lnTo>
                    <a:pt x="1" y="18156"/>
                  </a:lnTo>
                  <a:lnTo>
                    <a:pt x="45972" y="18156"/>
                  </a:lnTo>
                  <a:lnTo>
                    <a:pt x="45972" y="0"/>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3" name="Google Shape;9963;p138"/>
            <p:cNvSpPr/>
            <p:nvPr/>
          </p:nvSpPr>
          <p:spPr>
            <a:xfrm>
              <a:off x="6604064" y="2370778"/>
              <a:ext cx="358696" cy="107126"/>
            </a:xfrm>
            <a:custGeom>
              <a:avLst/>
              <a:gdLst/>
              <a:ahLst/>
              <a:cxnLst/>
              <a:rect l="l" t="t" r="r" b="b"/>
              <a:pathLst>
                <a:path w="60796" h="18157" extrusionOk="0">
                  <a:moveTo>
                    <a:pt x="0" y="1"/>
                  </a:moveTo>
                  <a:lnTo>
                    <a:pt x="0" y="18156"/>
                  </a:lnTo>
                  <a:lnTo>
                    <a:pt x="60796" y="18156"/>
                  </a:lnTo>
                  <a:lnTo>
                    <a:pt x="60796" y="1"/>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4" name="Google Shape;9964;p138"/>
            <p:cNvSpPr/>
            <p:nvPr/>
          </p:nvSpPr>
          <p:spPr>
            <a:xfrm>
              <a:off x="6645158" y="2545743"/>
              <a:ext cx="358696" cy="109044"/>
            </a:xfrm>
            <a:custGeom>
              <a:avLst/>
              <a:gdLst/>
              <a:ahLst/>
              <a:cxnLst/>
              <a:rect l="l" t="t" r="r" b="b"/>
              <a:pathLst>
                <a:path w="60796" h="18482" extrusionOk="0">
                  <a:moveTo>
                    <a:pt x="1" y="0"/>
                  </a:moveTo>
                  <a:lnTo>
                    <a:pt x="1" y="18482"/>
                  </a:lnTo>
                  <a:lnTo>
                    <a:pt x="60796" y="18482"/>
                  </a:lnTo>
                  <a:lnTo>
                    <a:pt x="60796" y="0"/>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5" name="Google Shape;9965;p138"/>
            <p:cNvSpPr/>
            <p:nvPr/>
          </p:nvSpPr>
          <p:spPr>
            <a:xfrm>
              <a:off x="7155838" y="2352960"/>
              <a:ext cx="311302" cy="107120"/>
            </a:xfrm>
            <a:custGeom>
              <a:avLst/>
              <a:gdLst/>
              <a:ahLst/>
              <a:cxnLst/>
              <a:rect l="l" t="t" r="r" b="b"/>
              <a:pathLst>
                <a:path w="52763" h="18156" extrusionOk="0">
                  <a:moveTo>
                    <a:pt x="0" y="0"/>
                  </a:moveTo>
                  <a:lnTo>
                    <a:pt x="0" y="18155"/>
                  </a:lnTo>
                  <a:lnTo>
                    <a:pt x="52763" y="18155"/>
                  </a:lnTo>
                  <a:lnTo>
                    <a:pt x="52763" y="0"/>
                  </a:ln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66" name="Google Shape;9966;p138"/>
            <p:cNvGrpSpPr/>
            <p:nvPr/>
          </p:nvGrpSpPr>
          <p:grpSpPr>
            <a:xfrm>
              <a:off x="6808175" y="2078634"/>
              <a:ext cx="452229" cy="684241"/>
              <a:chOff x="6808175" y="2078634"/>
              <a:chExt cx="452229" cy="684241"/>
            </a:xfrm>
          </p:grpSpPr>
          <p:sp>
            <p:nvSpPr>
              <p:cNvPr id="9967" name="Google Shape;9967;p138"/>
              <p:cNvSpPr/>
              <p:nvPr/>
            </p:nvSpPr>
            <p:spPr>
              <a:xfrm>
                <a:off x="7165957" y="2159753"/>
                <a:ext cx="94447" cy="107120"/>
              </a:xfrm>
              <a:custGeom>
                <a:avLst/>
                <a:gdLst/>
                <a:ahLst/>
                <a:cxnLst/>
                <a:rect l="l" t="t" r="r" b="b"/>
                <a:pathLst>
                  <a:path w="16008" h="18156" extrusionOk="0">
                    <a:moveTo>
                      <a:pt x="1" y="1"/>
                    </a:moveTo>
                    <a:lnTo>
                      <a:pt x="1" y="18156"/>
                    </a:lnTo>
                    <a:lnTo>
                      <a:pt x="16007" y="18156"/>
                    </a:lnTo>
                    <a:cubicBezTo>
                      <a:pt x="15291" y="11568"/>
                      <a:pt x="12904" y="5350"/>
                      <a:pt x="90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8" name="Google Shape;9968;p138"/>
              <p:cNvSpPr/>
              <p:nvPr/>
            </p:nvSpPr>
            <p:spPr>
              <a:xfrm>
                <a:off x="7085764" y="2536793"/>
                <a:ext cx="61100" cy="107120"/>
              </a:xfrm>
              <a:custGeom>
                <a:avLst/>
                <a:gdLst/>
                <a:ahLst/>
                <a:cxnLst/>
                <a:rect l="l" t="t" r="r" b="b"/>
                <a:pathLst>
                  <a:path w="10356" h="18156" extrusionOk="0">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9" name="Google Shape;9969;p138"/>
              <p:cNvSpPr/>
              <p:nvPr/>
            </p:nvSpPr>
            <p:spPr>
              <a:xfrm>
                <a:off x="6808175" y="2195183"/>
                <a:ext cx="61325" cy="107120"/>
              </a:xfrm>
              <a:custGeom>
                <a:avLst/>
                <a:gdLst/>
                <a:ahLst/>
                <a:cxnLst/>
                <a:rect l="l" t="t" r="r" b="b"/>
                <a:pathLst>
                  <a:path w="10394" h="18156" extrusionOk="0">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0" name="Google Shape;9970;p138"/>
              <p:cNvSpPr/>
              <p:nvPr/>
            </p:nvSpPr>
            <p:spPr>
              <a:xfrm>
                <a:off x="6820441" y="2370778"/>
                <a:ext cx="142320" cy="107126"/>
              </a:xfrm>
              <a:custGeom>
                <a:avLst/>
                <a:gdLst/>
                <a:ahLst/>
                <a:cxnLst/>
                <a:rect l="l" t="t" r="r" b="b"/>
                <a:pathLst>
                  <a:path w="24122" h="18157" extrusionOk="0">
                    <a:moveTo>
                      <a:pt x="0" y="1"/>
                    </a:moveTo>
                    <a:cubicBezTo>
                      <a:pt x="1532" y="5312"/>
                      <a:pt x="4200" y="11690"/>
                      <a:pt x="8823" y="18156"/>
                    </a:cubicBezTo>
                    <a:lnTo>
                      <a:pt x="24122" y="18156"/>
                    </a:lnTo>
                    <a:lnTo>
                      <a:pt x="24122"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1" name="Google Shape;9971;p138"/>
              <p:cNvSpPr/>
              <p:nvPr/>
            </p:nvSpPr>
            <p:spPr>
              <a:xfrm>
                <a:off x="6929774" y="2545743"/>
                <a:ext cx="74092" cy="109044"/>
              </a:xfrm>
              <a:custGeom>
                <a:avLst/>
                <a:gdLst/>
                <a:ahLst/>
                <a:cxnLst/>
                <a:rect l="l" t="t" r="r" b="b"/>
                <a:pathLst>
                  <a:path w="12558" h="18482" extrusionOk="0">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2" name="Google Shape;9972;p138"/>
              <p:cNvSpPr/>
              <p:nvPr/>
            </p:nvSpPr>
            <p:spPr>
              <a:xfrm>
                <a:off x="7155838" y="2352960"/>
                <a:ext cx="98377" cy="107120"/>
              </a:xfrm>
              <a:custGeom>
                <a:avLst/>
                <a:gdLst/>
                <a:ahLst/>
                <a:cxnLst/>
                <a:rect l="l" t="t" r="r" b="b"/>
                <a:pathLst>
                  <a:path w="16674" h="18156" extrusionOk="0">
                    <a:moveTo>
                      <a:pt x="0" y="0"/>
                    </a:moveTo>
                    <a:lnTo>
                      <a:pt x="0" y="18155"/>
                    </a:lnTo>
                    <a:lnTo>
                      <a:pt x="9101" y="18155"/>
                    </a:lnTo>
                    <a:cubicBezTo>
                      <a:pt x="13299" y="11475"/>
                      <a:pt x="15509" y="5056"/>
                      <a:pt x="1667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73" name="Google Shape;9973;p138"/>
              <p:cNvGrpSpPr/>
              <p:nvPr/>
            </p:nvGrpSpPr>
            <p:grpSpPr>
              <a:xfrm>
                <a:off x="6821586" y="2078634"/>
                <a:ext cx="426871" cy="684241"/>
                <a:chOff x="6821586" y="2078634"/>
                <a:chExt cx="426871" cy="684241"/>
              </a:xfrm>
            </p:grpSpPr>
            <p:grpSp>
              <p:nvGrpSpPr>
                <p:cNvPr id="9974" name="Google Shape;9974;p138"/>
                <p:cNvGrpSpPr/>
                <p:nvPr/>
              </p:nvGrpSpPr>
              <p:grpSpPr>
                <a:xfrm>
                  <a:off x="6821586" y="2078634"/>
                  <a:ext cx="426871" cy="684241"/>
                  <a:chOff x="6821586" y="2078634"/>
                  <a:chExt cx="426871" cy="684241"/>
                </a:xfrm>
              </p:grpSpPr>
              <p:sp>
                <p:nvSpPr>
                  <p:cNvPr id="9975" name="Google Shape;9975;p138"/>
                  <p:cNvSpPr/>
                  <p:nvPr/>
                </p:nvSpPr>
                <p:spPr>
                  <a:xfrm>
                    <a:off x="6990036" y="2693797"/>
                    <a:ext cx="89963" cy="69077"/>
                  </a:xfrm>
                  <a:custGeom>
                    <a:avLst/>
                    <a:gdLst/>
                    <a:ahLst/>
                    <a:cxnLst/>
                    <a:rect l="l" t="t" r="r" b="b"/>
                    <a:pathLst>
                      <a:path w="15248" h="11708" extrusionOk="0">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6" name="Google Shape;9976;p138"/>
                  <p:cNvSpPr/>
                  <p:nvPr/>
                </p:nvSpPr>
                <p:spPr>
                  <a:xfrm>
                    <a:off x="6968649" y="2671926"/>
                    <a:ext cx="132738" cy="72712"/>
                  </a:xfrm>
                  <a:custGeom>
                    <a:avLst/>
                    <a:gdLst/>
                    <a:ahLst/>
                    <a:cxnLst/>
                    <a:rect l="l" t="t" r="r" b="b"/>
                    <a:pathLst>
                      <a:path w="22498" h="12324" extrusionOk="0">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7" name="Google Shape;9977;p138"/>
                  <p:cNvSpPr/>
                  <p:nvPr/>
                </p:nvSpPr>
                <p:spPr>
                  <a:xfrm>
                    <a:off x="6968649" y="2679891"/>
                    <a:ext cx="132738" cy="64747"/>
                  </a:xfrm>
                  <a:custGeom>
                    <a:avLst/>
                    <a:gdLst/>
                    <a:ahLst/>
                    <a:cxnLst/>
                    <a:rect l="l" t="t" r="r" b="b"/>
                    <a:pathLst>
                      <a:path w="22498" h="10974" extrusionOk="0">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8" name="Google Shape;9978;p138"/>
                  <p:cNvSpPr/>
                  <p:nvPr/>
                </p:nvSpPr>
                <p:spPr>
                  <a:xfrm>
                    <a:off x="6969091" y="2693467"/>
                    <a:ext cx="131729" cy="11765"/>
                  </a:xfrm>
                  <a:custGeom>
                    <a:avLst/>
                    <a:gdLst/>
                    <a:ahLst/>
                    <a:cxnLst/>
                    <a:rect l="l" t="t" r="r" b="b"/>
                    <a:pathLst>
                      <a:path w="22327" h="1994" extrusionOk="0">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9" name="Google Shape;9979;p138"/>
                  <p:cNvSpPr/>
                  <p:nvPr/>
                </p:nvSpPr>
                <p:spPr>
                  <a:xfrm>
                    <a:off x="6821586" y="2078634"/>
                    <a:ext cx="426871" cy="544694"/>
                  </a:xfrm>
                  <a:custGeom>
                    <a:avLst/>
                    <a:gdLst/>
                    <a:ahLst/>
                    <a:cxnLst/>
                    <a:rect l="l" t="t" r="r" b="b"/>
                    <a:pathLst>
                      <a:path w="72351" h="92321" extrusionOk="0">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0" name="Google Shape;9980;p138"/>
                  <p:cNvSpPr/>
                  <p:nvPr/>
                </p:nvSpPr>
                <p:spPr>
                  <a:xfrm>
                    <a:off x="6984514" y="2448953"/>
                    <a:ext cx="101008" cy="164409"/>
                  </a:xfrm>
                  <a:custGeom>
                    <a:avLst/>
                    <a:gdLst/>
                    <a:ahLst/>
                    <a:cxnLst/>
                    <a:rect l="l" t="t" r="r" b="b"/>
                    <a:pathLst>
                      <a:path w="17120" h="27866" extrusionOk="0">
                        <a:moveTo>
                          <a:pt x="1" y="0"/>
                        </a:moveTo>
                        <a:lnTo>
                          <a:pt x="4920" y="27866"/>
                        </a:lnTo>
                        <a:lnTo>
                          <a:pt x="12200" y="27866"/>
                        </a:lnTo>
                        <a:lnTo>
                          <a:pt x="17120" y="0"/>
                        </a:lnTo>
                        <a:close/>
                      </a:path>
                    </a:pathLst>
                  </a:custGeom>
                  <a:solidFill>
                    <a:srgbClr val="ED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1" name="Google Shape;9981;p138"/>
                  <p:cNvSpPr/>
                  <p:nvPr/>
                </p:nvSpPr>
                <p:spPr>
                  <a:xfrm>
                    <a:off x="6984514" y="2448953"/>
                    <a:ext cx="101008" cy="140963"/>
                  </a:xfrm>
                  <a:custGeom>
                    <a:avLst/>
                    <a:gdLst/>
                    <a:ahLst/>
                    <a:cxnLst/>
                    <a:rect l="l" t="t" r="r" b="b"/>
                    <a:pathLst>
                      <a:path w="17120" h="23892" extrusionOk="0">
                        <a:moveTo>
                          <a:pt x="1" y="0"/>
                        </a:moveTo>
                        <a:lnTo>
                          <a:pt x="4218" y="23891"/>
                        </a:lnTo>
                        <a:lnTo>
                          <a:pt x="12902" y="23891"/>
                        </a:lnTo>
                        <a:lnTo>
                          <a:pt x="1712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2" name="Google Shape;9982;p138"/>
                  <p:cNvSpPr/>
                  <p:nvPr/>
                </p:nvSpPr>
                <p:spPr>
                  <a:xfrm>
                    <a:off x="7012451" y="2607162"/>
                    <a:ext cx="45141" cy="6201"/>
                  </a:xfrm>
                  <a:custGeom>
                    <a:avLst/>
                    <a:gdLst/>
                    <a:ahLst/>
                    <a:cxnLst/>
                    <a:rect l="l" t="t" r="r" b="b"/>
                    <a:pathLst>
                      <a:path w="7651" h="1051" extrusionOk="0">
                        <a:moveTo>
                          <a:pt x="0" y="1"/>
                        </a:moveTo>
                        <a:lnTo>
                          <a:pt x="185" y="1051"/>
                        </a:lnTo>
                        <a:lnTo>
                          <a:pt x="7465" y="1051"/>
                        </a:lnTo>
                        <a:lnTo>
                          <a:pt x="76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3" name="Google Shape;9983;p138"/>
                  <p:cNvSpPr/>
                  <p:nvPr/>
                </p:nvSpPr>
                <p:spPr>
                  <a:xfrm>
                    <a:off x="6968649" y="2664244"/>
                    <a:ext cx="132738" cy="25199"/>
                  </a:xfrm>
                  <a:custGeom>
                    <a:avLst/>
                    <a:gdLst/>
                    <a:ahLst/>
                    <a:cxnLst/>
                    <a:rect l="l" t="t" r="r" b="b"/>
                    <a:pathLst>
                      <a:path w="22498" h="4271" extrusionOk="0">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4" name="Google Shape;9984;p138"/>
                  <p:cNvSpPr/>
                  <p:nvPr/>
                </p:nvSpPr>
                <p:spPr>
                  <a:xfrm>
                    <a:off x="6968649" y="2667389"/>
                    <a:ext cx="132738" cy="11776"/>
                  </a:xfrm>
                  <a:custGeom>
                    <a:avLst/>
                    <a:gdLst/>
                    <a:ahLst/>
                    <a:cxnLst/>
                    <a:rect l="l" t="t" r="r" b="b"/>
                    <a:pathLst>
                      <a:path w="22498" h="1996" extrusionOk="0">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5" name="Google Shape;9985;p138"/>
                  <p:cNvSpPr/>
                  <p:nvPr/>
                </p:nvSpPr>
                <p:spPr>
                  <a:xfrm>
                    <a:off x="6963510" y="2683549"/>
                    <a:ext cx="143022" cy="11776"/>
                  </a:xfrm>
                  <a:custGeom>
                    <a:avLst/>
                    <a:gdLst/>
                    <a:ahLst/>
                    <a:cxnLst/>
                    <a:rect l="l" t="t" r="r" b="b"/>
                    <a:pathLst>
                      <a:path w="24241" h="1996" extrusionOk="0">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6" name="Google Shape;9986;p138"/>
                  <p:cNvSpPr/>
                  <p:nvPr/>
                </p:nvSpPr>
                <p:spPr>
                  <a:xfrm>
                    <a:off x="6968649" y="2642639"/>
                    <a:ext cx="132738" cy="25199"/>
                  </a:xfrm>
                  <a:custGeom>
                    <a:avLst/>
                    <a:gdLst/>
                    <a:ahLst/>
                    <a:cxnLst/>
                    <a:rect l="l" t="t" r="r" b="b"/>
                    <a:pathLst>
                      <a:path w="22498" h="4271" extrusionOk="0">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7" name="Google Shape;9987;p138"/>
                  <p:cNvSpPr/>
                  <p:nvPr/>
                </p:nvSpPr>
                <p:spPr>
                  <a:xfrm>
                    <a:off x="6968649" y="2643990"/>
                    <a:ext cx="132738" cy="11776"/>
                  </a:xfrm>
                  <a:custGeom>
                    <a:avLst/>
                    <a:gdLst/>
                    <a:ahLst/>
                    <a:cxnLst/>
                    <a:rect l="l" t="t" r="r" b="b"/>
                    <a:pathLst>
                      <a:path w="22498" h="1996" extrusionOk="0">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8" name="Google Shape;9988;p138"/>
                  <p:cNvSpPr/>
                  <p:nvPr/>
                </p:nvSpPr>
                <p:spPr>
                  <a:xfrm>
                    <a:off x="6963510" y="2660156"/>
                    <a:ext cx="143022" cy="11776"/>
                  </a:xfrm>
                  <a:custGeom>
                    <a:avLst/>
                    <a:gdLst/>
                    <a:ahLst/>
                    <a:cxnLst/>
                    <a:rect l="l" t="t" r="r" b="b"/>
                    <a:pathLst>
                      <a:path w="24241" h="1996" extrusionOk="0">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9" name="Google Shape;9989;p138"/>
                  <p:cNvSpPr/>
                  <p:nvPr/>
                </p:nvSpPr>
                <p:spPr>
                  <a:xfrm>
                    <a:off x="6968649" y="2617451"/>
                    <a:ext cx="132738" cy="25193"/>
                  </a:xfrm>
                  <a:custGeom>
                    <a:avLst/>
                    <a:gdLst/>
                    <a:ahLst/>
                    <a:cxnLst/>
                    <a:rect l="l" t="t" r="r" b="b"/>
                    <a:pathLst>
                      <a:path w="22498" h="4270" extrusionOk="0">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0" name="Google Shape;9990;p138"/>
                  <p:cNvSpPr/>
                  <p:nvPr/>
                </p:nvSpPr>
                <p:spPr>
                  <a:xfrm>
                    <a:off x="6968649" y="2620590"/>
                    <a:ext cx="132738" cy="11782"/>
                  </a:xfrm>
                  <a:custGeom>
                    <a:avLst/>
                    <a:gdLst/>
                    <a:ahLst/>
                    <a:cxnLst/>
                    <a:rect l="l" t="t" r="r" b="b"/>
                    <a:pathLst>
                      <a:path w="22498" h="1997" extrusionOk="0">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1" name="Google Shape;9991;p138"/>
                  <p:cNvSpPr/>
                  <p:nvPr/>
                </p:nvSpPr>
                <p:spPr>
                  <a:xfrm>
                    <a:off x="6963510" y="2613357"/>
                    <a:ext cx="143022" cy="11765"/>
                  </a:xfrm>
                  <a:custGeom>
                    <a:avLst/>
                    <a:gdLst/>
                    <a:ahLst/>
                    <a:cxnLst/>
                    <a:rect l="l" t="t" r="r" b="b"/>
                    <a:pathLst>
                      <a:path w="24241" h="1994" extrusionOk="0">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2" name="Google Shape;9992;p138"/>
                  <p:cNvSpPr/>
                  <p:nvPr/>
                </p:nvSpPr>
                <p:spPr>
                  <a:xfrm>
                    <a:off x="6850372" y="2107302"/>
                    <a:ext cx="369293" cy="477399"/>
                  </a:xfrm>
                  <a:custGeom>
                    <a:avLst/>
                    <a:gdLst/>
                    <a:ahLst/>
                    <a:cxnLst/>
                    <a:rect l="l" t="t" r="r" b="b"/>
                    <a:pathLst>
                      <a:path w="62592" h="80915" extrusionOk="0">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3" name="Google Shape;9993;p138"/>
                  <p:cNvSpPr/>
                  <p:nvPr/>
                </p:nvSpPr>
                <p:spPr>
                  <a:xfrm>
                    <a:off x="6963510" y="2636756"/>
                    <a:ext cx="143022" cy="11776"/>
                  </a:xfrm>
                  <a:custGeom>
                    <a:avLst/>
                    <a:gdLst/>
                    <a:ahLst/>
                    <a:cxnLst/>
                    <a:rect l="l" t="t" r="r" b="b"/>
                    <a:pathLst>
                      <a:path w="24241" h="1996" extrusionOk="0">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94" name="Google Shape;9994;p138"/>
                <p:cNvSpPr/>
                <p:nvPr/>
              </p:nvSpPr>
              <p:spPr>
                <a:xfrm>
                  <a:off x="7046588" y="2275942"/>
                  <a:ext cx="173076" cy="113894"/>
                </a:xfrm>
                <a:custGeom>
                  <a:avLst/>
                  <a:gdLst/>
                  <a:ahLst/>
                  <a:cxnLst/>
                  <a:rect l="l" t="t" r="r" b="b"/>
                  <a:pathLst>
                    <a:path w="29335" h="19304" extrusionOk="0">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5" name="Google Shape;9995;p138"/>
                <p:cNvSpPr/>
                <p:nvPr/>
              </p:nvSpPr>
              <p:spPr>
                <a:xfrm>
                  <a:off x="7046588" y="2107680"/>
                  <a:ext cx="168811" cy="145128"/>
                </a:xfrm>
                <a:custGeom>
                  <a:avLst/>
                  <a:gdLst/>
                  <a:ahLst/>
                  <a:cxnLst/>
                  <a:rect l="l" t="t" r="r" b="b"/>
                  <a:pathLst>
                    <a:path w="28612" h="24598" extrusionOk="0">
                      <a:moveTo>
                        <a:pt x="0" y="1"/>
                      </a:moveTo>
                      <a:lnTo>
                        <a:pt x="0" y="24597"/>
                      </a:lnTo>
                      <a:lnTo>
                        <a:pt x="28612" y="24597"/>
                      </a:lnTo>
                      <a:cubicBezTo>
                        <a:pt x="25701" y="11138"/>
                        <a:pt x="14102" y="876"/>
                        <a:pt x="0" y="1"/>
                      </a:cubicBez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6" name="Google Shape;9996;p138"/>
                <p:cNvSpPr/>
                <p:nvPr/>
              </p:nvSpPr>
              <p:spPr>
                <a:xfrm>
                  <a:off x="6850372" y="2275942"/>
                  <a:ext cx="173082" cy="113894"/>
                </a:xfrm>
                <a:custGeom>
                  <a:avLst/>
                  <a:gdLst/>
                  <a:ahLst/>
                  <a:cxnLst/>
                  <a:rect l="l" t="t" r="r" b="b"/>
                  <a:pathLst>
                    <a:path w="29336" h="19304" extrusionOk="0">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7" name="Google Shape;9997;p138"/>
                <p:cNvSpPr/>
                <p:nvPr/>
              </p:nvSpPr>
              <p:spPr>
                <a:xfrm>
                  <a:off x="6882243" y="2412957"/>
                  <a:ext cx="141211" cy="171743"/>
                </a:xfrm>
                <a:custGeom>
                  <a:avLst/>
                  <a:gdLst/>
                  <a:ahLst/>
                  <a:cxnLst/>
                  <a:rect l="l" t="t" r="r" b="b"/>
                  <a:pathLst>
                    <a:path w="23934" h="29109" extrusionOk="0">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8" name="Google Shape;9998;p138"/>
                <p:cNvSpPr/>
                <p:nvPr/>
              </p:nvSpPr>
              <p:spPr>
                <a:xfrm>
                  <a:off x="6854637" y="2107680"/>
                  <a:ext cx="168817" cy="145128"/>
                </a:xfrm>
                <a:custGeom>
                  <a:avLst/>
                  <a:gdLst/>
                  <a:ahLst/>
                  <a:cxnLst/>
                  <a:rect l="l" t="t" r="r" b="b"/>
                  <a:pathLst>
                    <a:path w="28613" h="24598" extrusionOk="0">
                      <a:moveTo>
                        <a:pt x="28612" y="1"/>
                      </a:moveTo>
                      <a:cubicBezTo>
                        <a:pt x="14512" y="876"/>
                        <a:pt x="2911" y="11138"/>
                        <a:pt x="1" y="24597"/>
                      </a:cubicBezTo>
                      <a:lnTo>
                        <a:pt x="28612" y="24597"/>
                      </a:lnTo>
                      <a:lnTo>
                        <a:pt x="28612" y="1"/>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9" name="Google Shape;9999;p138"/>
                <p:cNvSpPr/>
                <p:nvPr/>
              </p:nvSpPr>
              <p:spPr>
                <a:xfrm>
                  <a:off x="7046588" y="2412957"/>
                  <a:ext cx="141205" cy="171743"/>
                </a:xfrm>
                <a:custGeom>
                  <a:avLst/>
                  <a:gdLst/>
                  <a:ahLst/>
                  <a:cxnLst/>
                  <a:rect l="l" t="t" r="r" b="b"/>
                  <a:pathLst>
                    <a:path w="23933" h="29109" extrusionOk="0">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10000" name="Google Shape;10000;p138"/>
          <p:cNvGrpSpPr/>
          <p:nvPr/>
        </p:nvGrpSpPr>
        <p:grpSpPr>
          <a:xfrm>
            <a:off x="5795610" y="2063018"/>
            <a:ext cx="671358" cy="671358"/>
            <a:chOff x="6535625" y="760425"/>
            <a:chExt cx="1665900" cy="1665900"/>
          </a:xfrm>
        </p:grpSpPr>
        <p:sp>
          <p:nvSpPr>
            <p:cNvPr id="10001" name="Google Shape;10001;p138"/>
            <p:cNvSpPr/>
            <p:nvPr/>
          </p:nvSpPr>
          <p:spPr>
            <a:xfrm>
              <a:off x="6535625" y="760425"/>
              <a:ext cx="1665900" cy="16659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2" name="Google Shape;10002;p138"/>
            <p:cNvSpPr/>
            <p:nvPr/>
          </p:nvSpPr>
          <p:spPr>
            <a:xfrm>
              <a:off x="6713675" y="1116525"/>
              <a:ext cx="1309800" cy="13098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3" name="Google Shape;10003;p138"/>
            <p:cNvSpPr/>
            <p:nvPr/>
          </p:nvSpPr>
          <p:spPr>
            <a:xfrm>
              <a:off x="6831275" y="1351725"/>
              <a:ext cx="1074600" cy="1074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4" name="Google Shape;10004;p138"/>
            <p:cNvSpPr/>
            <p:nvPr/>
          </p:nvSpPr>
          <p:spPr>
            <a:xfrm>
              <a:off x="6942425" y="1574025"/>
              <a:ext cx="852300" cy="852300"/>
            </a:xfrm>
            <a:prstGeom prst="ellipse">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05" name="Google Shape;10005;p138"/>
          <p:cNvGrpSpPr/>
          <p:nvPr/>
        </p:nvGrpSpPr>
        <p:grpSpPr>
          <a:xfrm>
            <a:off x="732427" y="3731418"/>
            <a:ext cx="1340789" cy="640830"/>
            <a:chOff x="238125" y="1151100"/>
            <a:chExt cx="7139450" cy="3412300"/>
          </a:xfrm>
        </p:grpSpPr>
        <p:sp>
          <p:nvSpPr>
            <p:cNvPr id="10006" name="Google Shape;10006;p138"/>
            <p:cNvSpPr/>
            <p:nvPr/>
          </p:nvSpPr>
          <p:spPr>
            <a:xfrm>
              <a:off x="3468350" y="4223875"/>
              <a:ext cx="679000" cy="33952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7" name="Google Shape;10007;p138"/>
            <p:cNvSpPr/>
            <p:nvPr/>
          </p:nvSpPr>
          <p:spPr>
            <a:xfrm>
              <a:off x="3730250" y="3276125"/>
              <a:ext cx="147275" cy="956575"/>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8" name="Google Shape;10008;p138"/>
            <p:cNvSpPr/>
            <p:nvPr/>
          </p:nvSpPr>
          <p:spPr>
            <a:xfrm>
              <a:off x="3796275" y="3875600"/>
              <a:ext cx="839350" cy="630550"/>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9" name="Google Shape;10009;p138"/>
            <p:cNvSpPr/>
            <p:nvPr/>
          </p:nvSpPr>
          <p:spPr>
            <a:xfrm>
              <a:off x="6240475" y="3130600"/>
              <a:ext cx="1137100" cy="1432800"/>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0" name="Google Shape;10010;p138"/>
            <p:cNvSpPr/>
            <p:nvPr/>
          </p:nvSpPr>
          <p:spPr>
            <a:xfrm>
              <a:off x="5243900" y="1696775"/>
              <a:ext cx="1764175" cy="1777475"/>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1" name="Google Shape;10011;p138"/>
            <p:cNvSpPr/>
            <p:nvPr/>
          </p:nvSpPr>
          <p:spPr>
            <a:xfrm>
              <a:off x="3812150" y="1151100"/>
              <a:ext cx="1896075" cy="1245900"/>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2" name="Google Shape;10012;p138"/>
            <p:cNvSpPr/>
            <p:nvPr/>
          </p:nvSpPr>
          <p:spPr>
            <a:xfrm>
              <a:off x="1910550" y="1151100"/>
              <a:ext cx="1901625" cy="1244175"/>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3" name="Google Shape;10013;p138"/>
            <p:cNvSpPr/>
            <p:nvPr/>
          </p:nvSpPr>
          <p:spPr>
            <a:xfrm>
              <a:off x="608475" y="1694725"/>
              <a:ext cx="1766425" cy="1778150"/>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4" name="Google Shape;10014;p138"/>
            <p:cNvSpPr/>
            <p:nvPr/>
          </p:nvSpPr>
          <p:spPr>
            <a:xfrm>
              <a:off x="238125" y="3129050"/>
              <a:ext cx="1137975" cy="1434175"/>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5" name="Google Shape;10015;p138"/>
            <p:cNvSpPr/>
            <p:nvPr/>
          </p:nvSpPr>
          <p:spPr>
            <a:xfrm>
              <a:off x="1924656" y="1941325"/>
              <a:ext cx="3773110" cy="1646329"/>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6" name="Google Shape;10016;p138"/>
            <p:cNvSpPr/>
            <p:nvPr/>
          </p:nvSpPr>
          <p:spPr>
            <a:xfrm>
              <a:off x="1028863" y="2678027"/>
              <a:ext cx="1805597" cy="188532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7" name="Google Shape;10017;p138"/>
            <p:cNvSpPr/>
            <p:nvPr/>
          </p:nvSpPr>
          <p:spPr>
            <a:xfrm>
              <a:off x="4792190" y="2679937"/>
              <a:ext cx="1798951" cy="1883410"/>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18" name="Google Shape;10018;p138"/>
          <p:cNvGrpSpPr/>
          <p:nvPr/>
        </p:nvGrpSpPr>
        <p:grpSpPr>
          <a:xfrm>
            <a:off x="5599650" y="2934699"/>
            <a:ext cx="985357" cy="585764"/>
            <a:chOff x="5145061" y="2881789"/>
            <a:chExt cx="1107641" cy="658458"/>
          </a:xfrm>
        </p:grpSpPr>
        <p:grpSp>
          <p:nvGrpSpPr>
            <p:cNvPr id="10019" name="Google Shape;10019;p138"/>
            <p:cNvGrpSpPr/>
            <p:nvPr/>
          </p:nvGrpSpPr>
          <p:grpSpPr>
            <a:xfrm>
              <a:off x="5722989" y="3244587"/>
              <a:ext cx="529713" cy="295659"/>
              <a:chOff x="5722989" y="3244587"/>
              <a:chExt cx="529713" cy="295659"/>
            </a:xfrm>
          </p:grpSpPr>
          <p:sp>
            <p:nvSpPr>
              <p:cNvPr id="10020" name="Google Shape;10020;p138"/>
              <p:cNvSpPr/>
              <p:nvPr/>
            </p:nvSpPr>
            <p:spPr>
              <a:xfrm>
                <a:off x="5722989" y="3244587"/>
                <a:ext cx="341346" cy="295659"/>
              </a:xfrm>
              <a:custGeom>
                <a:avLst/>
                <a:gdLst/>
                <a:ahLst/>
                <a:cxnLst/>
                <a:rect l="l" t="t" r="r" b="b"/>
                <a:pathLst>
                  <a:path w="2576195" h="2231390" extrusionOk="0">
                    <a:moveTo>
                      <a:pt x="1288021" y="0"/>
                    </a:moveTo>
                    <a:lnTo>
                      <a:pt x="0" y="2230932"/>
                    </a:lnTo>
                    <a:lnTo>
                      <a:pt x="2576042" y="2230932"/>
                    </a:lnTo>
                    <a:lnTo>
                      <a:pt x="1288021" y="0"/>
                    </a:lnTo>
                    <a:close/>
                  </a:path>
                </a:pathLst>
              </a:custGeom>
              <a:solidFill>
                <a:srgbClr val="869F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10021" name="Google Shape;10021;p138"/>
              <p:cNvSpPr/>
              <p:nvPr/>
            </p:nvSpPr>
            <p:spPr>
              <a:xfrm>
                <a:off x="6035543" y="3298113"/>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10022" name="Google Shape;10022;p138"/>
            <p:cNvGrpSpPr/>
            <p:nvPr/>
          </p:nvGrpSpPr>
          <p:grpSpPr>
            <a:xfrm>
              <a:off x="5145061" y="3244587"/>
              <a:ext cx="536807" cy="295659"/>
              <a:chOff x="5145061" y="3244587"/>
              <a:chExt cx="536807" cy="295659"/>
            </a:xfrm>
          </p:grpSpPr>
          <p:sp>
            <p:nvSpPr>
              <p:cNvPr id="10023" name="Google Shape;10023;p138"/>
              <p:cNvSpPr/>
              <p:nvPr/>
            </p:nvSpPr>
            <p:spPr>
              <a:xfrm>
                <a:off x="5340522" y="3244587"/>
                <a:ext cx="341346" cy="295659"/>
              </a:xfrm>
              <a:custGeom>
                <a:avLst/>
                <a:gdLst/>
                <a:ahLst/>
                <a:cxnLst/>
                <a:rect l="l" t="t" r="r" b="b"/>
                <a:pathLst>
                  <a:path w="2576195" h="2231390" extrusionOk="0">
                    <a:moveTo>
                      <a:pt x="1288034" y="0"/>
                    </a:moveTo>
                    <a:lnTo>
                      <a:pt x="0" y="2230920"/>
                    </a:lnTo>
                    <a:lnTo>
                      <a:pt x="2576055" y="2230920"/>
                    </a:lnTo>
                    <a:lnTo>
                      <a:pt x="1288034" y="0"/>
                    </a:lnTo>
                    <a:close/>
                  </a:path>
                </a:pathLst>
              </a:custGeom>
              <a:solidFill>
                <a:srgbClr val="5F7D9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10024" name="Google Shape;10024;p138"/>
              <p:cNvSpPr/>
              <p:nvPr/>
            </p:nvSpPr>
            <p:spPr>
              <a:xfrm flipH="1">
                <a:off x="5145061" y="3298599"/>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10025" name="Google Shape;10025;p138"/>
            <p:cNvGrpSpPr/>
            <p:nvPr/>
          </p:nvGrpSpPr>
          <p:grpSpPr>
            <a:xfrm>
              <a:off x="5341327" y="2898245"/>
              <a:ext cx="532309" cy="614891"/>
              <a:chOff x="5341327" y="2898245"/>
              <a:chExt cx="532309" cy="614891"/>
            </a:xfrm>
          </p:grpSpPr>
          <p:sp>
            <p:nvSpPr>
              <p:cNvPr id="10026" name="Google Shape;10026;p138"/>
              <p:cNvSpPr/>
              <p:nvPr/>
            </p:nvSpPr>
            <p:spPr>
              <a:xfrm>
                <a:off x="5532290" y="3217476"/>
                <a:ext cx="341346" cy="295659"/>
              </a:xfrm>
              <a:custGeom>
                <a:avLst/>
                <a:gdLst/>
                <a:ahLst/>
                <a:cxnLst/>
                <a:rect l="l" t="t" r="r" b="b"/>
                <a:pathLst>
                  <a:path w="2576195" h="2231390" extrusionOk="0">
                    <a:moveTo>
                      <a:pt x="2576042" y="0"/>
                    </a:moveTo>
                    <a:lnTo>
                      <a:pt x="0" y="0"/>
                    </a:lnTo>
                    <a:lnTo>
                      <a:pt x="1288021" y="2230920"/>
                    </a:lnTo>
                    <a:lnTo>
                      <a:pt x="2576042" y="0"/>
                    </a:lnTo>
                    <a:close/>
                  </a:path>
                </a:pathLst>
              </a:custGeom>
              <a:solidFill>
                <a:srgbClr val="E3E9E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10027" name="Google Shape;10027;p138"/>
              <p:cNvSpPr/>
              <p:nvPr/>
            </p:nvSpPr>
            <p:spPr>
              <a:xfrm flipH="1">
                <a:off x="5341327" y="2898245"/>
                <a:ext cx="217159" cy="33450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10028" name="Google Shape;10028;p138"/>
            <p:cNvGrpSpPr/>
            <p:nvPr/>
          </p:nvGrpSpPr>
          <p:grpSpPr>
            <a:xfrm>
              <a:off x="5532290" y="2881789"/>
              <a:ext cx="620516" cy="305456"/>
              <a:chOff x="5532290" y="2881789"/>
              <a:chExt cx="620516" cy="305456"/>
            </a:xfrm>
          </p:grpSpPr>
          <p:sp>
            <p:nvSpPr>
              <p:cNvPr id="10029" name="Google Shape;10029;p138"/>
              <p:cNvSpPr/>
              <p:nvPr/>
            </p:nvSpPr>
            <p:spPr>
              <a:xfrm>
                <a:off x="5532290" y="2891586"/>
                <a:ext cx="341346" cy="295659"/>
              </a:xfrm>
              <a:custGeom>
                <a:avLst/>
                <a:gdLst/>
                <a:ahLst/>
                <a:cxnLst/>
                <a:rect l="l" t="t" r="r" b="b"/>
                <a:pathLst>
                  <a:path w="2576195" h="2231390" extrusionOk="0">
                    <a:moveTo>
                      <a:pt x="1288021" y="0"/>
                    </a:moveTo>
                    <a:lnTo>
                      <a:pt x="0" y="2230920"/>
                    </a:lnTo>
                    <a:lnTo>
                      <a:pt x="2576042" y="2230920"/>
                    </a:lnTo>
                    <a:lnTo>
                      <a:pt x="1288021" y="0"/>
                    </a:lnTo>
                    <a:close/>
                  </a:path>
                </a:pathLst>
              </a:custGeom>
              <a:solidFill>
                <a:srgbClr val="435D7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10030" name="Google Shape;10030;p138"/>
              <p:cNvSpPr/>
              <p:nvPr/>
            </p:nvSpPr>
            <p:spPr>
              <a:xfrm>
                <a:off x="5837311" y="2881789"/>
                <a:ext cx="315495" cy="288369"/>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grpSp>
        <p:nvGrpSpPr>
          <p:cNvPr id="10031" name="Google Shape;10031;p138"/>
          <p:cNvGrpSpPr/>
          <p:nvPr/>
        </p:nvGrpSpPr>
        <p:grpSpPr>
          <a:xfrm>
            <a:off x="8178573" y="3726757"/>
            <a:ext cx="269068" cy="645491"/>
            <a:chOff x="7026852" y="3311869"/>
            <a:chExt cx="434331" cy="1041954"/>
          </a:xfrm>
        </p:grpSpPr>
        <p:sp>
          <p:nvSpPr>
            <p:cNvPr id="10032" name="Google Shape;10032;p138"/>
            <p:cNvSpPr/>
            <p:nvPr/>
          </p:nvSpPr>
          <p:spPr>
            <a:xfrm>
              <a:off x="7026852" y="3311869"/>
              <a:ext cx="434331" cy="847405"/>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3" name="Google Shape;10033;p138"/>
            <p:cNvSpPr/>
            <p:nvPr/>
          </p:nvSpPr>
          <p:spPr>
            <a:xfrm>
              <a:off x="7082395" y="3359392"/>
              <a:ext cx="323321" cy="32332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4" name="Google Shape;10034;p138"/>
            <p:cNvSpPr/>
            <p:nvPr/>
          </p:nvSpPr>
          <p:spPr>
            <a:xfrm>
              <a:off x="7026852" y="4159239"/>
              <a:ext cx="434331" cy="194585"/>
            </a:xfrm>
            <a:custGeom>
              <a:avLst/>
              <a:gdLst/>
              <a:ahLst/>
              <a:cxnLst/>
              <a:rect l="l" t="t" r="r" b="b"/>
              <a:pathLst>
                <a:path w="16734" h="7497" extrusionOk="0">
                  <a:moveTo>
                    <a:pt x="1" y="1"/>
                  </a:moveTo>
                  <a:lnTo>
                    <a:pt x="8369" y="7496"/>
                  </a:lnTo>
                  <a:lnTo>
                    <a:pt x="1673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35" name="Google Shape;10035;p138"/>
          <p:cNvGrpSpPr/>
          <p:nvPr/>
        </p:nvGrpSpPr>
        <p:grpSpPr>
          <a:xfrm>
            <a:off x="6195154" y="3765995"/>
            <a:ext cx="293882" cy="293836"/>
            <a:chOff x="4873519" y="3311869"/>
            <a:chExt cx="499374" cy="499296"/>
          </a:xfrm>
        </p:grpSpPr>
        <p:sp>
          <p:nvSpPr>
            <p:cNvPr id="10036" name="Google Shape;10036;p138"/>
            <p:cNvSpPr/>
            <p:nvPr/>
          </p:nvSpPr>
          <p:spPr>
            <a:xfrm>
              <a:off x="4873519" y="3311869"/>
              <a:ext cx="499374" cy="499296"/>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7" name="Google Shape;10037;p138"/>
            <p:cNvSpPr/>
            <p:nvPr/>
          </p:nvSpPr>
          <p:spPr>
            <a:xfrm>
              <a:off x="4894620" y="3329830"/>
              <a:ext cx="202112" cy="182386"/>
            </a:xfrm>
            <a:custGeom>
              <a:avLst/>
              <a:gdLst/>
              <a:ahLst/>
              <a:cxnLst/>
              <a:rect l="l" t="t" r="r" b="b"/>
              <a:pathLst>
                <a:path w="7787" h="7027" extrusionOk="0">
                  <a:moveTo>
                    <a:pt x="0" y="1"/>
                  </a:moveTo>
                  <a:lnTo>
                    <a:pt x="0" y="7026"/>
                  </a:lnTo>
                  <a:lnTo>
                    <a:pt x="7787"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38" name="Google Shape;10038;p138"/>
          <p:cNvGrpSpPr/>
          <p:nvPr/>
        </p:nvGrpSpPr>
        <p:grpSpPr>
          <a:xfrm>
            <a:off x="6195154" y="4078366"/>
            <a:ext cx="293882" cy="293882"/>
            <a:chOff x="4873519" y="3875839"/>
            <a:chExt cx="499374" cy="499374"/>
          </a:xfrm>
        </p:grpSpPr>
        <p:sp>
          <p:nvSpPr>
            <p:cNvPr id="10039" name="Google Shape;10039;p138"/>
            <p:cNvSpPr/>
            <p:nvPr/>
          </p:nvSpPr>
          <p:spPr>
            <a:xfrm>
              <a:off x="4873519" y="3875839"/>
              <a:ext cx="499374" cy="499374"/>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0" name="Google Shape;10040;p138"/>
            <p:cNvSpPr/>
            <p:nvPr/>
          </p:nvSpPr>
          <p:spPr>
            <a:xfrm>
              <a:off x="4894620" y="3893826"/>
              <a:ext cx="202112" cy="182360"/>
            </a:xfrm>
            <a:custGeom>
              <a:avLst/>
              <a:gdLst/>
              <a:ahLst/>
              <a:cxnLst/>
              <a:rect l="l" t="t" r="r" b="b"/>
              <a:pathLst>
                <a:path w="7787" h="7026" extrusionOk="0">
                  <a:moveTo>
                    <a:pt x="0" y="0"/>
                  </a:moveTo>
                  <a:lnTo>
                    <a:pt x="0" y="7026"/>
                  </a:lnTo>
                  <a:lnTo>
                    <a:pt x="7787"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41" name="Google Shape;10041;p138"/>
          <p:cNvGrpSpPr/>
          <p:nvPr/>
        </p:nvGrpSpPr>
        <p:grpSpPr>
          <a:xfrm>
            <a:off x="2425681" y="2050319"/>
            <a:ext cx="698104" cy="698208"/>
            <a:chOff x="2565073" y="2075876"/>
            <a:chExt cx="672482" cy="672518"/>
          </a:xfrm>
        </p:grpSpPr>
        <p:sp>
          <p:nvSpPr>
            <p:cNvPr id="10042" name="Google Shape;10042;p138"/>
            <p:cNvSpPr/>
            <p:nvPr/>
          </p:nvSpPr>
          <p:spPr>
            <a:xfrm>
              <a:off x="2642193" y="2530650"/>
              <a:ext cx="419588" cy="217743"/>
            </a:xfrm>
            <a:custGeom>
              <a:avLst/>
              <a:gdLst/>
              <a:ahLst/>
              <a:cxnLst/>
              <a:rect l="l" t="t" r="r" b="b"/>
              <a:pathLst>
                <a:path w="130611" h="67780" extrusionOk="0">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3" name="Google Shape;10043;p138"/>
            <p:cNvSpPr/>
            <p:nvPr/>
          </p:nvSpPr>
          <p:spPr>
            <a:xfrm>
              <a:off x="2910083" y="2420918"/>
              <a:ext cx="327379" cy="312727"/>
            </a:xfrm>
            <a:custGeom>
              <a:avLst/>
              <a:gdLst/>
              <a:ahLst/>
              <a:cxnLst/>
              <a:rect l="l" t="t" r="r" b="b"/>
              <a:pathLst>
                <a:path w="101908" h="97347" extrusionOk="0">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4" name="Google Shape;10044;p138"/>
            <p:cNvSpPr/>
            <p:nvPr/>
          </p:nvSpPr>
          <p:spPr>
            <a:xfrm>
              <a:off x="2999034" y="2125384"/>
              <a:ext cx="238522" cy="411351"/>
            </a:xfrm>
            <a:custGeom>
              <a:avLst/>
              <a:gdLst/>
              <a:ahLst/>
              <a:cxnLst/>
              <a:rect l="l" t="t" r="r" b="b"/>
              <a:pathLst>
                <a:path w="74248" h="128047" extrusionOk="0">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5" name="Google Shape;10045;p138"/>
            <p:cNvSpPr/>
            <p:nvPr/>
          </p:nvSpPr>
          <p:spPr>
            <a:xfrm>
              <a:off x="2740849" y="2075876"/>
              <a:ext cx="419604" cy="217734"/>
            </a:xfrm>
            <a:custGeom>
              <a:avLst/>
              <a:gdLst/>
              <a:ahLst/>
              <a:cxnLst/>
              <a:rect l="l" t="t" r="r" b="b"/>
              <a:pathLst>
                <a:path w="130616" h="67777" extrusionOk="0">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6" name="Google Shape;10046;p138"/>
            <p:cNvSpPr/>
            <p:nvPr/>
          </p:nvSpPr>
          <p:spPr>
            <a:xfrm>
              <a:off x="2565167" y="2090625"/>
              <a:ext cx="327379" cy="312740"/>
            </a:xfrm>
            <a:custGeom>
              <a:avLst/>
              <a:gdLst/>
              <a:ahLst/>
              <a:cxnLst/>
              <a:rect l="l" t="t" r="r" b="b"/>
              <a:pathLst>
                <a:path w="101908" h="97351" extrusionOk="0">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7" name="Google Shape;10047;p138"/>
            <p:cNvSpPr/>
            <p:nvPr/>
          </p:nvSpPr>
          <p:spPr>
            <a:xfrm>
              <a:off x="2565073" y="2287538"/>
              <a:ext cx="218572" cy="409555"/>
            </a:xfrm>
            <a:custGeom>
              <a:avLst/>
              <a:gdLst/>
              <a:ahLst/>
              <a:cxnLst/>
              <a:rect l="l" t="t" r="r" b="b"/>
              <a:pathLst>
                <a:path w="68038" h="127488" extrusionOk="0">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48" name="Google Shape;10048;p138"/>
          <p:cNvGrpSpPr/>
          <p:nvPr/>
        </p:nvGrpSpPr>
        <p:grpSpPr>
          <a:xfrm>
            <a:off x="5649092" y="3734919"/>
            <a:ext cx="438354" cy="637329"/>
            <a:chOff x="1697726" y="3244179"/>
            <a:chExt cx="788124" cy="1146069"/>
          </a:xfrm>
        </p:grpSpPr>
        <p:sp>
          <p:nvSpPr>
            <p:cNvPr id="10049" name="Google Shape;10049;p138"/>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0" name="Google Shape;10050;p138"/>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051" name="Google Shape;10051;p138"/>
          <p:cNvSpPr/>
          <p:nvPr/>
        </p:nvSpPr>
        <p:spPr>
          <a:xfrm>
            <a:off x="8146351" y="3622703"/>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052" name="Google Shape;10052;p138"/>
          <p:cNvGrpSpPr/>
          <p:nvPr/>
        </p:nvGrpSpPr>
        <p:grpSpPr>
          <a:xfrm>
            <a:off x="7650306" y="2063282"/>
            <a:ext cx="799565" cy="670282"/>
            <a:chOff x="7617850" y="2063282"/>
            <a:chExt cx="799565" cy="670282"/>
          </a:xfrm>
        </p:grpSpPr>
        <p:cxnSp>
          <p:nvCxnSpPr>
            <p:cNvPr id="10053" name="Google Shape;10053;p138"/>
            <p:cNvCxnSpPr/>
            <p:nvPr/>
          </p:nvCxnSpPr>
          <p:spPr>
            <a:xfrm rot="5400000" flipH="1">
              <a:off x="7629118"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10054" name="Google Shape;10054;p138"/>
            <p:cNvCxnSpPr/>
            <p:nvPr/>
          </p:nvCxnSpPr>
          <p:spPr>
            <a:xfrm rot="-5400000">
              <a:off x="8276270"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10055" name="Google Shape;10055;p138"/>
            <p:cNvCxnSpPr/>
            <p:nvPr/>
          </p:nvCxnSpPr>
          <p:spPr>
            <a:xfrm rot="5400000">
              <a:off x="7629118"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10056" name="Google Shape;10056;p138"/>
            <p:cNvCxnSpPr/>
            <p:nvPr/>
          </p:nvCxnSpPr>
          <p:spPr>
            <a:xfrm rot="-5400000" flipH="1">
              <a:off x="8276270"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10057" name="Google Shape;10057;p138"/>
            <p:cNvCxnSpPr/>
            <p:nvPr/>
          </p:nvCxnSpPr>
          <p:spPr>
            <a:xfrm rot="10800000">
              <a:off x="7617850" y="2393356"/>
              <a:ext cx="83400" cy="0"/>
            </a:xfrm>
            <a:prstGeom prst="straightConnector1">
              <a:avLst/>
            </a:prstGeom>
            <a:noFill/>
            <a:ln w="9525" cap="flat" cmpd="sng">
              <a:solidFill>
                <a:srgbClr val="667E92"/>
              </a:solidFill>
              <a:prstDash val="solid"/>
              <a:round/>
              <a:headEnd type="none" w="med" len="med"/>
              <a:tailEnd type="none" w="med" len="med"/>
            </a:ln>
          </p:spPr>
        </p:cxnSp>
        <p:cxnSp>
          <p:nvCxnSpPr>
            <p:cNvPr id="10058" name="Google Shape;10058;p138"/>
            <p:cNvCxnSpPr/>
            <p:nvPr/>
          </p:nvCxnSpPr>
          <p:spPr>
            <a:xfrm rot="10800000">
              <a:off x="8334015" y="2393356"/>
              <a:ext cx="83400" cy="0"/>
            </a:xfrm>
            <a:prstGeom prst="straightConnector1">
              <a:avLst/>
            </a:prstGeom>
            <a:noFill/>
            <a:ln w="9525" cap="flat" cmpd="sng">
              <a:solidFill>
                <a:srgbClr val="667E92"/>
              </a:solidFill>
              <a:prstDash val="solid"/>
              <a:round/>
              <a:headEnd type="none" w="med" len="med"/>
              <a:tailEnd type="none" w="med" len="med"/>
            </a:ln>
          </p:spPr>
        </p:cxnSp>
        <p:grpSp>
          <p:nvGrpSpPr>
            <p:cNvPr id="10059" name="Google Shape;10059;p138"/>
            <p:cNvGrpSpPr/>
            <p:nvPr/>
          </p:nvGrpSpPr>
          <p:grpSpPr>
            <a:xfrm>
              <a:off x="7734309" y="2063282"/>
              <a:ext cx="570957" cy="620095"/>
              <a:chOff x="7734309" y="2063282"/>
              <a:chExt cx="570957" cy="620095"/>
            </a:xfrm>
          </p:grpSpPr>
          <p:grpSp>
            <p:nvGrpSpPr>
              <p:cNvPr id="10060" name="Google Shape;10060;p138"/>
              <p:cNvGrpSpPr/>
              <p:nvPr/>
            </p:nvGrpSpPr>
            <p:grpSpPr>
              <a:xfrm>
                <a:off x="8031573" y="2063282"/>
                <a:ext cx="273693" cy="620095"/>
                <a:chOff x="8031573" y="2063282"/>
                <a:chExt cx="273693" cy="620095"/>
              </a:xfrm>
            </p:grpSpPr>
            <p:sp>
              <p:nvSpPr>
                <p:cNvPr id="10061" name="Google Shape;10061;p138"/>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2" name="Google Shape;10062;p138"/>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3" name="Google Shape;10063;p138"/>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4" name="Google Shape;10064;p138"/>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65" name="Google Shape;10065;p138"/>
              <p:cNvGrpSpPr/>
              <p:nvPr/>
            </p:nvGrpSpPr>
            <p:grpSpPr>
              <a:xfrm flipH="1">
                <a:off x="7734309" y="2063282"/>
                <a:ext cx="273693" cy="620095"/>
                <a:chOff x="8031573" y="2063282"/>
                <a:chExt cx="273693" cy="620095"/>
              </a:xfrm>
            </p:grpSpPr>
            <p:sp>
              <p:nvSpPr>
                <p:cNvPr id="10066" name="Google Shape;10066;p138"/>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7" name="Google Shape;10067;p138"/>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8" name="Google Shape;10068;p138"/>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9" name="Google Shape;10069;p138"/>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10070" name="Google Shape;10070;p138"/>
          <p:cNvSpPr/>
          <p:nvPr/>
        </p:nvSpPr>
        <p:spPr>
          <a:xfrm>
            <a:off x="7110561" y="3755372"/>
            <a:ext cx="558742" cy="616877"/>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1" name="Google Shape;10071;p138"/>
          <p:cNvSpPr/>
          <p:nvPr/>
        </p:nvSpPr>
        <p:spPr>
          <a:xfrm rot="10800000">
            <a:off x="6596743" y="375278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072" name="Google Shape;10072;p138"/>
          <p:cNvGrpSpPr/>
          <p:nvPr/>
        </p:nvGrpSpPr>
        <p:grpSpPr>
          <a:xfrm>
            <a:off x="7836913" y="2916765"/>
            <a:ext cx="602567" cy="601884"/>
            <a:chOff x="1186975" y="238125"/>
            <a:chExt cx="5244275" cy="5238325"/>
          </a:xfrm>
        </p:grpSpPr>
        <p:sp>
          <p:nvSpPr>
            <p:cNvPr id="10073" name="Google Shape;10073;p138"/>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4" name="Google Shape;10074;p138"/>
            <p:cNvSpPr/>
            <p:nvPr/>
          </p:nvSpPr>
          <p:spPr>
            <a:xfrm>
              <a:off x="1186975" y="2279750"/>
              <a:ext cx="2628625"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5" name="Google Shape;10075;p138"/>
            <p:cNvSpPr/>
            <p:nvPr/>
          </p:nvSpPr>
          <p:spPr>
            <a:xfrm>
              <a:off x="3802600" y="239450"/>
              <a:ext cx="2628650" cy="3196825"/>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6" name="Google Shape;10076;p138"/>
            <p:cNvSpPr/>
            <p:nvPr/>
          </p:nvSpPr>
          <p:spPr>
            <a:xfrm>
              <a:off x="3232500"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77" name="Google Shape;10077;p138"/>
          <p:cNvGrpSpPr/>
          <p:nvPr/>
        </p:nvGrpSpPr>
        <p:grpSpPr>
          <a:xfrm>
            <a:off x="3279650" y="2056249"/>
            <a:ext cx="651848" cy="687338"/>
            <a:chOff x="3400515" y="2056248"/>
            <a:chExt cx="698134" cy="735987"/>
          </a:xfrm>
        </p:grpSpPr>
        <p:grpSp>
          <p:nvGrpSpPr>
            <p:cNvPr id="10078" name="Google Shape;10078;p138"/>
            <p:cNvGrpSpPr/>
            <p:nvPr/>
          </p:nvGrpSpPr>
          <p:grpSpPr>
            <a:xfrm>
              <a:off x="3400515" y="2283913"/>
              <a:ext cx="312919" cy="219900"/>
              <a:chOff x="3400515" y="2283913"/>
              <a:chExt cx="312919" cy="219900"/>
            </a:xfrm>
          </p:grpSpPr>
          <p:sp>
            <p:nvSpPr>
              <p:cNvPr id="10079" name="Google Shape;10079;p138"/>
              <p:cNvSpPr/>
              <p:nvPr/>
            </p:nvSpPr>
            <p:spPr>
              <a:xfrm>
                <a:off x="3493534" y="2283913"/>
                <a:ext cx="219900" cy="219900"/>
              </a:xfrm>
              <a:prstGeom prst="ellipse">
                <a:avLst/>
              </a:prstGeom>
              <a:solidFill>
                <a:srgbClr val="435D7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10080" name="Google Shape;10080;p138"/>
              <p:cNvCxnSpPr/>
              <p:nvPr/>
            </p:nvCxnSpPr>
            <p:spPr>
              <a:xfrm rot="10800000">
                <a:off x="3400515" y="2393804"/>
                <a:ext cx="95400" cy="0"/>
              </a:xfrm>
              <a:prstGeom prst="straightConnector1">
                <a:avLst/>
              </a:prstGeom>
              <a:noFill/>
              <a:ln w="28575" cap="flat" cmpd="sng">
                <a:solidFill>
                  <a:srgbClr val="435D74"/>
                </a:solidFill>
                <a:prstDash val="solid"/>
                <a:round/>
                <a:headEnd type="none" w="med" len="med"/>
                <a:tailEnd type="none" w="med" len="med"/>
              </a:ln>
            </p:spPr>
          </p:cxnSp>
        </p:grpSp>
        <p:grpSp>
          <p:nvGrpSpPr>
            <p:cNvPr id="10081" name="Google Shape;10081;p138"/>
            <p:cNvGrpSpPr/>
            <p:nvPr/>
          </p:nvGrpSpPr>
          <p:grpSpPr>
            <a:xfrm>
              <a:off x="3547823" y="2461089"/>
              <a:ext cx="219900" cy="331146"/>
              <a:chOff x="3547823" y="2461089"/>
              <a:chExt cx="219900" cy="331146"/>
            </a:xfrm>
          </p:grpSpPr>
          <p:sp>
            <p:nvSpPr>
              <p:cNvPr id="10082" name="Google Shape;10082;p138"/>
              <p:cNvSpPr/>
              <p:nvPr/>
            </p:nvSpPr>
            <p:spPr>
              <a:xfrm>
                <a:off x="3547823" y="2461089"/>
                <a:ext cx="219900" cy="219900"/>
              </a:xfrm>
              <a:prstGeom prst="ellipse">
                <a:avLst/>
              </a:prstGeom>
              <a:solidFill>
                <a:srgbClr val="5F7D9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10083" name="Google Shape;10083;p138"/>
              <p:cNvCxnSpPr/>
              <p:nvPr/>
            </p:nvCxnSpPr>
            <p:spPr>
              <a:xfrm rot="10800000">
                <a:off x="3657701" y="2678535"/>
                <a:ext cx="0" cy="113700"/>
              </a:xfrm>
              <a:prstGeom prst="straightConnector1">
                <a:avLst/>
              </a:prstGeom>
              <a:noFill/>
              <a:ln w="28575" cap="flat" cmpd="sng">
                <a:solidFill>
                  <a:srgbClr val="5F7D95"/>
                </a:solidFill>
                <a:prstDash val="solid"/>
                <a:round/>
                <a:headEnd type="none" w="med" len="med"/>
                <a:tailEnd type="none" w="med" len="med"/>
              </a:ln>
            </p:spPr>
          </p:cxnSp>
        </p:grpSp>
        <p:grpSp>
          <p:nvGrpSpPr>
            <p:cNvPr id="10084" name="Google Shape;10084;p138"/>
            <p:cNvGrpSpPr/>
            <p:nvPr/>
          </p:nvGrpSpPr>
          <p:grpSpPr>
            <a:xfrm>
              <a:off x="3734138" y="2461089"/>
              <a:ext cx="219900" cy="331146"/>
              <a:chOff x="3734138" y="2461089"/>
              <a:chExt cx="219900" cy="331146"/>
            </a:xfrm>
          </p:grpSpPr>
          <p:sp>
            <p:nvSpPr>
              <p:cNvPr id="10085" name="Google Shape;10085;p138"/>
              <p:cNvSpPr/>
              <p:nvPr/>
            </p:nvSpPr>
            <p:spPr>
              <a:xfrm>
                <a:off x="3734138" y="2461089"/>
                <a:ext cx="219900" cy="219900"/>
              </a:xfrm>
              <a:prstGeom prst="ellipse">
                <a:avLst/>
              </a:prstGeom>
              <a:solidFill>
                <a:srgbClr val="869FB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10086" name="Google Shape;10086;p138"/>
              <p:cNvCxnSpPr/>
              <p:nvPr/>
            </p:nvCxnSpPr>
            <p:spPr>
              <a:xfrm rot="10800000">
                <a:off x="3844020" y="2678535"/>
                <a:ext cx="0" cy="113700"/>
              </a:xfrm>
              <a:prstGeom prst="straightConnector1">
                <a:avLst/>
              </a:prstGeom>
              <a:noFill/>
              <a:ln w="28575" cap="flat" cmpd="sng">
                <a:solidFill>
                  <a:srgbClr val="869FB2"/>
                </a:solidFill>
                <a:prstDash val="solid"/>
                <a:round/>
                <a:headEnd type="none" w="med" len="med"/>
                <a:tailEnd type="none" w="med" len="med"/>
              </a:ln>
            </p:spPr>
          </p:cxnSp>
        </p:grpSp>
        <p:grpSp>
          <p:nvGrpSpPr>
            <p:cNvPr id="10087" name="Google Shape;10087;p138"/>
            <p:cNvGrpSpPr/>
            <p:nvPr/>
          </p:nvGrpSpPr>
          <p:grpSpPr>
            <a:xfrm>
              <a:off x="3787560" y="2281742"/>
              <a:ext cx="311089" cy="219900"/>
              <a:chOff x="3787560" y="2281742"/>
              <a:chExt cx="311089" cy="219900"/>
            </a:xfrm>
          </p:grpSpPr>
          <p:sp>
            <p:nvSpPr>
              <p:cNvPr id="10088" name="Google Shape;10088;p138"/>
              <p:cNvSpPr/>
              <p:nvPr/>
            </p:nvSpPr>
            <p:spPr>
              <a:xfrm>
                <a:off x="3787560" y="2281742"/>
                <a:ext cx="219900" cy="219900"/>
              </a:xfrm>
              <a:prstGeom prst="ellipse">
                <a:avLst/>
              </a:prstGeom>
              <a:solidFill>
                <a:srgbClr val="A5B7C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10089" name="Google Shape;10089;p138"/>
              <p:cNvCxnSpPr/>
              <p:nvPr/>
            </p:nvCxnSpPr>
            <p:spPr>
              <a:xfrm rot="10800000">
                <a:off x="4003849" y="2393795"/>
                <a:ext cx="94800" cy="0"/>
              </a:xfrm>
              <a:prstGeom prst="straightConnector1">
                <a:avLst/>
              </a:prstGeom>
              <a:noFill/>
              <a:ln w="28575" cap="flat" cmpd="sng">
                <a:solidFill>
                  <a:srgbClr val="A5B7C6"/>
                </a:solidFill>
                <a:prstDash val="solid"/>
                <a:round/>
                <a:headEnd type="none" w="med" len="med"/>
                <a:tailEnd type="none" w="med" len="med"/>
              </a:ln>
            </p:spPr>
          </p:cxnSp>
        </p:grpSp>
        <p:grpSp>
          <p:nvGrpSpPr>
            <p:cNvPr id="10090" name="Google Shape;10090;p138"/>
            <p:cNvGrpSpPr/>
            <p:nvPr/>
          </p:nvGrpSpPr>
          <p:grpSpPr>
            <a:xfrm>
              <a:off x="3637290" y="2056248"/>
              <a:ext cx="219900" cy="330736"/>
              <a:chOff x="3637290" y="2056248"/>
              <a:chExt cx="219900" cy="330736"/>
            </a:xfrm>
          </p:grpSpPr>
          <p:sp>
            <p:nvSpPr>
              <p:cNvPr id="10091" name="Google Shape;10091;p138"/>
              <p:cNvSpPr/>
              <p:nvPr/>
            </p:nvSpPr>
            <p:spPr>
              <a:xfrm>
                <a:off x="3637290" y="2167085"/>
                <a:ext cx="219900" cy="219900"/>
              </a:xfrm>
              <a:prstGeom prst="ellipse">
                <a:avLst/>
              </a:prstGeom>
              <a:solidFill>
                <a:srgbClr val="BAC8D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cxnSp>
            <p:nvCxnSpPr>
              <p:cNvPr id="10092" name="Google Shape;10092;p138"/>
              <p:cNvCxnSpPr/>
              <p:nvPr/>
            </p:nvCxnSpPr>
            <p:spPr>
              <a:xfrm rot="10800000">
                <a:off x="3747169" y="2056248"/>
                <a:ext cx="0" cy="113700"/>
              </a:xfrm>
              <a:prstGeom prst="straightConnector1">
                <a:avLst/>
              </a:prstGeom>
              <a:noFill/>
              <a:ln w="28575" cap="flat" cmpd="sng">
                <a:solidFill>
                  <a:srgbClr val="BAC8D3"/>
                </a:solidFill>
                <a:prstDash val="solid"/>
                <a:round/>
                <a:headEnd type="none" w="med" len="med"/>
                <a:tailEnd type="none" w="med" len="med"/>
              </a:ln>
            </p:spPr>
          </p:cxnSp>
        </p:grpSp>
      </p:grpSp>
      <p:grpSp>
        <p:nvGrpSpPr>
          <p:cNvPr id="10093" name="Google Shape;10093;p138"/>
          <p:cNvGrpSpPr/>
          <p:nvPr/>
        </p:nvGrpSpPr>
        <p:grpSpPr>
          <a:xfrm>
            <a:off x="2571356" y="2926255"/>
            <a:ext cx="1268144" cy="592394"/>
            <a:chOff x="238125" y="1188750"/>
            <a:chExt cx="7140450" cy="3335550"/>
          </a:xfrm>
        </p:grpSpPr>
        <p:sp>
          <p:nvSpPr>
            <p:cNvPr id="10094" name="Google Shape;10094;p138"/>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5" name="Google Shape;10095;p138"/>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6" name="Google Shape;10096;p138"/>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7" name="Google Shape;10097;p138"/>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8" name="Google Shape;10098;p138"/>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99" name="Google Shape;10099;p138"/>
          <p:cNvGrpSpPr/>
          <p:nvPr/>
        </p:nvGrpSpPr>
        <p:grpSpPr>
          <a:xfrm>
            <a:off x="6679257" y="2928410"/>
            <a:ext cx="1053944" cy="590147"/>
            <a:chOff x="238125" y="1335475"/>
            <a:chExt cx="5418735" cy="3034175"/>
          </a:xfrm>
        </p:grpSpPr>
        <p:sp>
          <p:nvSpPr>
            <p:cNvPr id="10100" name="Google Shape;10100;p138"/>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1" name="Google Shape;10101;p138"/>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2" name="Google Shape;10102;p138"/>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03" name="Google Shape;10103;p138"/>
          <p:cNvGrpSpPr/>
          <p:nvPr/>
        </p:nvGrpSpPr>
        <p:grpSpPr>
          <a:xfrm>
            <a:off x="4110066" y="3733309"/>
            <a:ext cx="1268207" cy="638939"/>
            <a:chOff x="3967651" y="3645904"/>
            <a:chExt cx="1479304" cy="745292"/>
          </a:xfrm>
        </p:grpSpPr>
        <p:grpSp>
          <p:nvGrpSpPr>
            <p:cNvPr id="10104" name="Google Shape;10104;p138"/>
            <p:cNvGrpSpPr/>
            <p:nvPr/>
          </p:nvGrpSpPr>
          <p:grpSpPr>
            <a:xfrm>
              <a:off x="3967651" y="4009026"/>
              <a:ext cx="1479304" cy="382170"/>
              <a:chOff x="3967651" y="4009026"/>
              <a:chExt cx="1479304" cy="382170"/>
            </a:xfrm>
          </p:grpSpPr>
          <p:grpSp>
            <p:nvGrpSpPr>
              <p:cNvPr id="10105" name="Google Shape;10105;p138"/>
              <p:cNvGrpSpPr/>
              <p:nvPr/>
            </p:nvGrpSpPr>
            <p:grpSpPr>
              <a:xfrm>
                <a:off x="4892216" y="4195630"/>
                <a:ext cx="554739" cy="195566"/>
                <a:chOff x="3604375" y="4892160"/>
                <a:chExt cx="1651500" cy="582215"/>
              </a:xfrm>
            </p:grpSpPr>
            <p:sp>
              <p:nvSpPr>
                <p:cNvPr id="10106" name="Google Shape;10106;p138"/>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7" name="Google Shape;10107;p138"/>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08" name="Google Shape;10108;p138"/>
              <p:cNvGrpSpPr/>
              <p:nvPr/>
            </p:nvGrpSpPr>
            <p:grpSpPr>
              <a:xfrm>
                <a:off x="3967651" y="4146303"/>
                <a:ext cx="579402" cy="244893"/>
                <a:chOff x="851875" y="4745310"/>
                <a:chExt cx="1724925" cy="729065"/>
              </a:xfrm>
            </p:grpSpPr>
            <p:sp>
              <p:nvSpPr>
                <p:cNvPr id="10109" name="Google Shape;10109;p138"/>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0" name="Google Shape;10110;p138"/>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11" name="Google Shape;10111;p138"/>
              <p:cNvGrpSpPr/>
              <p:nvPr/>
            </p:nvGrpSpPr>
            <p:grpSpPr>
              <a:xfrm>
                <a:off x="4460753" y="4009026"/>
                <a:ext cx="493110" cy="382170"/>
                <a:chOff x="2319875" y="4336625"/>
                <a:chExt cx="1468025" cy="1137750"/>
              </a:xfrm>
            </p:grpSpPr>
            <p:sp>
              <p:nvSpPr>
                <p:cNvPr id="10112" name="Google Shape;10112;p138"/>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3" name="Google Shape;10113;p138"/>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114" name="Google Shape;10114;p138"/>
            <p:cNvGrpSpPr/>
            <p:nvPr/>
          </p:nvGrpSpPr>
          <p:grpSpPr>
            <a:xfrm>
              <a:off x="4479443" y="3645904"/>
              <a:ext cx="455965" cy="388789"/>
              <a:chOff x="2957425" y="238100"/>
              <a:chExt cx="1910200" cy="1628775"/>
            </a:xfrm>
          </p:grpSpPr>
          <p:sp>
            <p:nvSpPr>
              <p:cNvPr id="10115" name="Google Shape;10115;p138"/>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6" name="Google Shape;10116;p138"/>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7" name="Google Shape;10117;p138"/>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8" name="Google Shape;10118;p138"/>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9" name="Google Shape;10119;p138"/>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0" name="Google Shape;10120;p138"/>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1" name="Google Shape;10121;p138"/>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2" name="Google Shape;10122;p138"/>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3" name="Google Shape;10123;p138"/>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4" name="Google Shape;10124;p138"/>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125" name="Google Shape;10125;p138"/>
          <p:cNvGrpSpPr/>
          <p:nvPr/>
        </p:nvGrpSpPr>
        <p:grpSpPr>
          <a:xfrm>
            <a:off x="2496179" y="3734510"/>
            <a:ext cx="1243128" cy="637739"/>
            <a:chOff x="2496310" y="3693351"/>
            <a:chExt cx="1342906" cy="688926"/>
          </a:xfrm>
        </p:grpSpPr>
        <p:grpSp>
          <p:nvGrpSpPr>
            <p:cNvPr id="10126" name="Google Shape;10126;p138"/>
            <p:cNvGrpSpPr/>
            <p:nvPr/>
          </p:nvGrpSpPr>
          <p:grpSpPr>
            <a:xfrm>
              <a:off x="2496310" y="3693351"/>
              <a:ext cx="1342906" cy="688875"/>
              <a:chOff x="2496310" y="3693351"/>
              <a:chExt cx="1342906" cy="688875"/>
            </a:xfrm>
          </p:grpSpPr>
          <p:sp>
            <p:nvSpPr>
              <p:cNvPr id="10127" name="Google Shape;10127;p138"/>
              <p:cNvSpPr/>
              <p:nvPr/>
            </p:nvSpPr>
            <p:spPr>
              <a:xfrm>
                <a:off x="2567815" y="3809577"/>
                <a:ext cx="1200140" cy="572649"/>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8" name="Google Shape;10128;p138"/>
              <p:cNvSpPr/>
              <p:nvPr/>
            </p:nvSpPr>
            <p:spPr>
              <a:xfrm>
                <a:off x="342068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9" name="Google Shape;10129;p138"/>
              <p:cNvSpPr/>
              <p:nvPr/>
            </p:nvSpPr>
            <p:spPr>
              <a:xfrm>
                <a:off x="3135700" y="3791751"/>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0" name="Google Shape;10130;p138"/>
              <p:cNvSpPr/>
              <p:nvPr/>
            </p:nvSpPr>
            <p:spPr>
              <a:xfrm>
                <a:off x="3620515"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1" name="Google Shape;10131;p138"/>
              <p:cNvSpPr/>
              <p:nvPr/>
            </p:nvSpPr>
            <p:spPr>
              <a:xfrm>
                <a:off x="284380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2" name="Google Shape;10132;p138"/>
              <p:cNvSpPr/>
              <p:nvPr/>
            </p:nvSpPr>
            <p:spPr>
              <a:xfrm>
                <a:off x="2652010"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133" name="Google Shape;10133;p138"/>
              <p:cNvCxnSpPr>
                <a:stCxn id="10131" idx="0"/>
              </p:cNvCxnSpPr>
              <p:nvPr/>
            </p:nvCxnSpPr>
            <p:spPr>
              <a:xfrm rot="5400000" flipH="1">
                <a:off x="2741958" y="3724116"/>
                <a:ext cx="68700" cy="200100"/>
              </a:xfrm>
              <a:prstGeom prst="bentConnector2">
                <a:avLst/>
              </a:prstGeom>
              <a:noFill/>
              <a:ln w="19050" cap="flat" cmpd="sng">
                <a:solidFill>
                  <a:srgbClr val="869FB2"/>
                </a:solidFill>
                <a:prstDash val="solid"/>
                <a:round/>
                <a:headEnd type="none" w="med" len="med"/>
                <a:tailEnd type="none" w="med" len="med"/>
              </a:ln>
            </p:spPr>
          </p:cxnSp>
          <p:cxnSp>
            <p:nvCxnSpPr>
              <p:cNvPr id="10134" name="Google Shape;10134;p138"/>
              <p:cNvCxnSpPr>
                <a:stCxn id="10128" idx="0"/>
              </p:cNvCxnSpPr>
              <p:nvPr/>
            </p:nvCxnSpPr>
            <p:spPr>
              <a:xfrm rot="-5400000">
                <a:off x="3512338" y="3723516"/>
                <a:ext cx="75900" cy="194100"/>
              </a:xfrm>
              <a:prstGeom prst="bentConnector2">
                <a:avLst/>
              </a:prstGeom>
              <a:noFill/>
              <a:ln w="19050" cap="flat" cmpd="sng">
                <a:solidFill>
                  <a:srgbClr val="869FB2"/>
                </a:solidFill>
                <a:prstDash val="solid"/>
                <a:round/>
                <a:headEnd type="none" w="med" len="med"/>
                <a:tailEnd type="none" w="med" len="med"/>
              </a:ln>
            </p:spPr>
          </p:cxnSp>
          <p:cxnSp>
            <p:nvCxnSpPr>
              <p:cNvPr id="10135" name="Google Shape;10135;p138"/>
              <p:cNvCxnSpPr>
                <a:stCxn id="10129" idx="0"/>
              </p:cNvCxnSpPr>
              <p:nvPr/>
            </p:nvCxnSpPr>
            <p:spPr>
              <a:xfrm rot="-5400000">
                <a:off x="3119350" y="3742251"/>
                <a:ext cx="984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10136" name="Google Shape;10136;p138"/>
              <p:cNvCxnSpPr>
                <a:stCxn id="10132" idx="2"/>
              </p:cNvCxnSpPr>
              <p:nvPr/>
            </p:nvCxnSpPr>
            <p:spPr>
              <a:xfrm flipH="1">
                <a:off x="2496310" y="4065467"/>
                <a:ext cx="1557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10137" name="Google Shape;10137;p138"/>
              <p:cNvCxnSpPr>
                <a:stCxn id="10130" idx="6"/>
              </p:cNvCxnSpPr>
              <p:nvPr/>
            </p:nvCxnSpPr>
            <p:spPr>
              <a:xfrm>
                <a:off x="3685615" y="4065467"/>
                <a:ext cx="153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10138" name="Google Shape;10138;p138"/>
            <p:cNvGrpSpPr/>
            <p:nvPr/>
          </p:nvGrpSpPr>
          <p:grpSpPr>
            <a:xfrm>
              <a:off x="2675275" y="3930557"/>
              <a:ext cx="1003306" cy="451719"/>
              <a:chOff x="2675275" y="4174282"/>
              <a:chExt cx="1003306" cy="451719"/>
            </a:xfrm>
          </p:grpSpPr>
          <p:sp>
            <p:nvSpPr>
              <p:cNvPr id="10139" name="Google Shape;10139;p138"/>
              <p:cNvSpPr/>
              <p:nvPr/>
            </p:nvSpPr>
            <p:spPr>
              <a:xfrm>
                <a:off x="2675275" y="4174282"/>
                <a:ext cx="1003306" cy="451719"/>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0" name="Google Shape;10140;p138"/>
              <p:cNvSpPr/>
              <p:nvPr/>
            </p:nvSpPr>
            <p:spPr>
              <a:xfrm>
                <a:off x="2716046" y="4210984"/>
                <a:ext cx="921789" cy="415018"/>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1" name="Google Shape;10141;p138"/>
              <p:cNvSpPr/>
              <p:nvPr/>
            </p:nvSpPr>
            <p:spPr>
              <a:xfrm>
                <a:off x="2762606" y="4252906"/>
                <a:ext cx="828676" cy="373095"/>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142" name="Google Shape;10142;p138"/>
          <p:cNvGrpSpPr/>
          <p:nvPr/>
        </p:nvGrpSpPr>
        <p:grpSpPr>
          <a:xfrm>
            <a:off x="1669850" y="1171356"/>
            <a:ext cx="574511" cy="874709"/>
            <a:chOff x="1715404" y="1112080"/>
            <a:chExt cx="642270" cy="977984"/>
          </a:xfrm>
        </p:grpSpPr>
        <p:grpSp>
          <p:nvGrpSpPr>
            <p:cNvPr id="10143" name="Google Shape;10143;p138"/>
            <p:cNvGrpSpPr/>
            <p:nvPr/>
          </p:nvGrpSpPr>
          <p:grpSpPr>
            <a:xfrm>
              <a:off x="1715404" y="1112080"/>
              <a:ext cx="642270" cy="977984"/>
              <a:chOff x="1715404" y="1112080"/>
              <a:chExt cx="642270" cy="977984"/>
            </a:xfrm>
          </p:grpSpPr>
          <p:sp>
            <p:nvSpPr>
              <p:cNvPr id="10144" name="Google Shape;10144;p138"/>
              <p:cNvSpPr/>
              <p:nvPr/>
            </p:nvSpPr>
            <p:spPr>
              <a:xfrm>
                <a:off x="1715404" y="1112080"/>
                <a:ext cx="642270" cy="642270"/>
              </a:xfrm>
              <a:custGeom>
                <a:avLst/>
                <a:gdLst/>
                <a:ahLst/>
                <a:cxnLst/>
                <a:rect l="l" t="t" r="r" b="b"/>
                <a:pathLst>
                  <a:path w="41544" h="41544" extrusionOk="0">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5" name="Google Shape;10145;p138"/>
              <p:cNvSpPr/>
              <p:nvPr/>
            </p:nvSpPr>
            <p:spPr>
              <a:xfrm>
                <a:off x="1956781" y="1714402"/>
                <a:ext cx="9121" cy="375663"/>
              </a:xfrm>
              <a:custGeom>
                <a:avLst/>
                <a:gdLst/>
                <a:ahLst/>
                <a:cxnLst/>
                <a:rect l="l" t="t" r="r" b="b"/>
                <a:pathLst>
                  <a:path w="590" h="24299" extrusionOk="0">
                    <a:moveTo>
                      <a:pt x="0" y="0"/>
                    </a:moveTo>
                    <a:lnTo>
                      <a:pt x="0" y="24299"/>
                    </a:lnTo>
                    <a:lnTo>
                      <a:pt x="589" y="24299"/>
                    </a:lnTo>
                    <a:lnTo>
                      <a:pt x="589"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46" name="Google Shape;10146;p138"/>
            <p:cNvGrpSpPr/>
            <p:nvPr/>
          </p:nvGrpSpPr>
          <p:grpSpPr>
            <a:xfrm>
              <a:off x="1768927" y="1165603"/>
              <a:ext cx="535225" cy="851367"/>
              <a:chOff x="1768927" y="1165603"/>
              <a:chExt cx="535225" cy="851367"/>
            </a:xfrm>
          </p:grpSpPr>
          <p:sp>
            <p:nvSpPr>
              <p:cNvPr id="10147" name="Google Shape;10147;p138"/>
              <p:cNvSpPr/>
              <p:nvPr/>
            </p:nvSpPr>
            <p:spPr>
              <a:xfrm>
                <a:off x="1768927" y="1165603"/>
                <a:ext cx="535225" cy="535225"/>
              </a:xfrm>
              <a:custGeom>
                <a:avLst/>
                <a:gdLst/>
                <a:ahLst/>
                <a:cxnLst/>
                <a:rect l="l" t="t" r="r" b="b"/>
                <a:pathLst>
                  <a:path w="34620" h="34620" extrusionOk="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8" name="Google Shape;10148;p138"/>
              <p:cNvSpPr/>
              <p:nvPr/>
            </p:nvSpPr>
            <p:spPr>
              <a:xfrm>
                <a:off x="2006902" y="1668949"/>
                <a:ext cx="9137" cy="348020"/>
              </a:xfrm>
              <a:custGeom>
                <a:avLst/>
                <a:gdLst/>
                <a:ahLst/>
                <a:cxnLst/>
                <a:rect l="l" t="t" r="r" b="b"/>
                <a:pathLst>
                  <a:path w="591" h="22511" extrusionOk="0">
                    <a:moveTo>
                      <a:pt x="1" y="0"/>
                    </a:moveTo>
                    <a:lnTo>
                      <a:pt x="1" y="22510"/>
                    </a:lnTo>
                    <a:lnTo>
                      <a:pt x="590" y="22510"/>
                    </a:lnTo>
                    <a:lnTo>
                      <a:pt x="590"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49" name="Google Shape;10149;p138"/>
            <p:cNvGrpSpPr/>
            <p:nvPr/>
          </p:nvGrpSpPr>
          <p:grpSpPr>
            <a:xfrm>
              <a:off x="1822449" y="1219125"/>
              <a:ext cx="428180" cy="718859"/>
              <a:chOff x="1822449" y="1219125"/>
              <a:chExt cx="428180" cy="718859"/>
            </a:xfrm>
          </p:grpSpPr>
          <p:sp>
            <p:nvSpPr>
              <p:cNvPr id="10150" name="Google Shape;10150;p138"/>
              <p:cNvSpPr/>
              <p:nvPr/>
            </p:nvSpPr>
            <p:spPr>
              <a:xfrm>
                <a:off x="1822449" y="1219125"/>
                <a:ext cx="428180" cy="428180"/>
              </a:xfrm>
              <a:custGeom>
                <a:avLst/>
                <a:gdLst/>
                <a:ahLst/>
                <a:cxnLst/>
                <a:rect l="l" t="t" r="r" b="b"/>
                <a:pathLst>
                  <a:path w="27696" h="27696" extrusionOk="0">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1" name="Google Shape;10151;p138"/>
              <p:cNvSpPr/>
              <p:nvPr/>
            </p:nvSpPr>
            <p:spPr>
              <a:xfrm>
                <a:off x="2057039" y="1605996"/>
                <a:ext cx="9121" cy="331988"/>
              </a:xfrm>
              <a:custGeom>
                <a:avLst/>
                <a:gdLst/>
                <a:ahLst/>
                <a:cxnLst/>
                <a:rect l="l" t="t" r="r" b="b"/>
                <a:pathLst>
                  <a:path w="590" h="21474" extrusionOk="0">
                    <a:moveTo>
                      <a:pt x="0" y="0"/>
                    </a:moveTo>
                    <a:lnTo>
                      <a:pt x="0" y="21474"/>
                    </a:lnTo>
                    <a:lnTo>
                      <a:pt x="590" y="21474"/>
                    </a:lnTo>
                    <a:lnTo>
                      <a:pt x="59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52" name="Google Shape;10152;p138"/>
            <p:cNvGrpSpPr/>
            <p:nvPr/>
          </p:nvGrpSpPr>
          <p:grpSpPr>
            <a:xfrm>
              <a:off x="1875972" y="1272648"/>
              <a:ext cx="321135" cy="586939"/>
              <a:chOff x="1875972" y="1272648"/>
              <a:chExt cx="321135" cy="586939"/>
            </a:xfrm>
          </p:grpSpPr>
          <p:sp>
            <p:nvSpPr>
              <p:cNvPr id="10153" name="Google Shape;10153;p138"/>
              <p:cNvSpPr/>
              <p:nvPr/>
            </p:nvSpPr>
            <p:spPr>
              <a:xfrm>
                <a:off x="1875972" y="1272648"/>
                <a:ext cx="321135" cy="321120"/>
              </a:xfrm>
              <a:custGeom>
                <a:avLst/>
                <a:gdLst/>
                <a:ahLst/>
                <a:cxnLst/>
                <a:rect l="l" t="t" r="r" b="b"/>
                <a:pathLst>
                  <a:path w="20772" h="20771" extrusionOk="0">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4" name="Google Shape;10154;p138"/>
              <p:cNvSpPr/>
              <p:nvPr/>
            </p:nvSpPr>
            <p:spPr>
              <a:xfrm>
                <a:off x="2107176" y="1533705"/>
                <a:ext cx="9121" cy="325881"/>
              </a:xfrm>
              <a:custGeom>
                <a:avLst/>
                <a:gdLst/>
                <a:ahLst/>
                <a:cxnLst/>
                <a:rect l="l" t="t" r="r" b="b"/>
                <a:pathLst>
                  <a:path w="590" h="21079" extrusionOk="0">
                    <a:moveTo>
                      <a:pt x="0" y="0"/>
                    </a:moveTo>
                    <a:lnTo>
                      <a:pt x="0" y="21078"/>
                    </a:lnTo>
                    <a:lnTo>
                      <a:pt x="589" y="21078"/>
                    </a:lnTo>
                    <a:lnTo>
                      <a:pt x="58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155" name="Google Shape;10155;p138"/>
          <p:cNvGrpSpPr/>
          <p:nvPr/>
        </p:nvGrpSpPr>
        <p:grpSpPr>
          <a:xfrm>
            <a:off x="7777011" y="3728078"/>
            <a:ext cx="293855" cy="644170"/>
            <a:chOff x="241025" y="3151575"/>
            <a:chExt cx="293855" cy="644170"/>
          </a:xfrm>
        </p:grpSpPr>
        <p:sp>
          <p:nvSpPr>
            <p:cNvPr id="10156" name="Google Shape;10156;p138"/>
            <p:cNvSpPr/>
            <p:nvPr/>
          </p:nvSpPr>
          <p:spPr>
            <a:xfrm>
              <a:off x="241025" y="3151575"/>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7" name="Google Shape;10157;p138"/>
            <p:cNvSpPr/>
            <p:nvPr/>
          </p:nvSpPr>
          <p:spPr>
            <a:xfrm>
              <a:off x="241347" y="3252796"/>
              <a:ext cx="293533" cy="164134"/>
            </a:xfrm>
            <a:custGeom>
              <a:avLst/>
              <a:gdLst/>
              <a:ahLst/>
              <a:cxnLst/>
              <a:rect l="l" t="t" r="r" b="b"/>
              <a:pathLst>
                <a:path w="19132" h="10698" extrusionOk="0">
                  <a:moveTo>
                    <a:pt x="1" y="1"/>
                  </a:moveTo>
                  <a:lnTo>
                    <a:pt x="1" y="10698"/>
                  </a:lnTo>
                  <a:lnTo>
                    <a:pt x="19132" y="10698"/>
                  </a:lnTo>
                  <a:lnTo>
                    <a:pt x="1913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58" name="Google Shape;10158;p138"/>
          <p:cNvGrpSpPr/>
          <p:nvPr/>
        </p:nvGrpSpPr>
        <p:grpSpPr>
          <a:xfrm>
            <a:off x="724994" y="2928078"/>
            <a:ext cx="1779649" cy="591620"/>
            <a:chOff x="246070" y="1983375"/>
            <a:chExt cx="1855347" cy="616849"/>
          </a:xfrm>
        </p:grpSpPr>
        <p:sp>
          <p:nvSpPr>
            <p:cNvPr id="10159" name="Google Shape;10159;p138"/>
            <p:cNvSpPr/>
            <p:nvPr/>
          </p:nvSpPr>
          <p:spPr>
            <a:xfrm>
              <a:off x="1072131" y="1983872"/>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0" name="Google Shape;10160;p138"/>
            <p:cNvSpPr/>
            <p:nvPr/>
          </p:nvSpPr>
          <p:spPr>
            <a:xfrm>
              <a:off x="1430530" y="2193486"/>
              <a:ext cx="46960" cy="46948"/>
            </a:xfrm>
            <a:custGeom>
              <a:avLst/>
              <a:gdLst/>
              <a:ahLst/>
              <a:cxnLst/>
              <a:rect l="l" t="t" r="r" b="b"/>
              <a:pathLst>
                <a:path w="3915" h="3914" extrusionOk="0">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1" name="Google Shape;10161;p138"/>
            <p:cNvSpPr/>
            <p:nvPr/>
          </p:nvSpPr>
          <p:spPr>
            <a:xfrm>
              <a:off x="1277847" y="2191554"/>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2" name="Google Shape;10162;p138"/>
            <p:cNvSpPr/>
            <p:nvPr/>
          </p:nvSpPr>
          <p:spPr>
            <a:xfrm>
              <a:off x="1690156" y="2190379"/>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3" name="Google Shape;10163;p138"/>
            <p:cNvSpPr/>
            <p:nvPr/>
          </p:nvSpPr>
          <p:spPr>
            <a:xfrm>
              <a:off x="1484068" y="1984268"/>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4" name="Google Shape;10164;p138"/>
            <p:cNvSpPr/>
            <p:nvPr/>
          </p:nvSpPr>
          <p:spPr>
            <a:xfrm flipH="1">
              <a:off x="865779" y="2190662"/>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5" name="Google Shape;10165;p138"/>
            <p:cNvSpPr/>
            <p:nvPr/>
          </p:nvSpPr>
          <p:spPr>
            <a:xfrm>
              <a:off x="246070" y="1983826"/>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6" name="Google Shape;10166;p138"/>
            <p:cNvSpPr/>
            <p:nvPr/>
          </p:nvSpPr>
          <p:spPr>
            <a:xfrm flipH="1">
              <a:off x="659595" y="1983375"/>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7" name="Google Shape;10167;p138"/>
            <p:cNvSpPr/>
            <p:nvPr/>
          </p:nvSpPr>
          <p:spPr>
            <a:xfrm flipH="1">
              <a:off x="451107" y="2189486"/>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68" name="Google Shape;10168;p138"/>
          <p:cNvGrpSpPr/>
          <p:nvPr/>
        </p:nvGrpSpPr>
        <p:grpSpPr>
          <a:xfrm>
            <a:off x="2335861" y="1171356"/>
            <a:ext cx="711055" cy="745993"/>
            <a:chOff x="2496269" y="1171698"/>
            <a:chExt cx="761953" cy="799392"/>
          </a:xfrm>
        </p:grpSpPr>
        <p:grpSp>
          <p:nvGrpSpPr>
            <p:cNvPr id="10169" name="Google Shape;10169;p138"/>
            <p:cNvGrpSpPr/>
            <p:nvPr/>
          </p:nvGrpSpPr>
          <p:grpSpPr>
            <a:xfrm>
              <a:off x="2496269" y="1171698"/>
              <a:ext cx="761953" cy="723022"/>
              <a:chOff x="2496269" y="1171698"/>
              <a:chExt cx="761953" cy="723022"/>
            </a:xfrm>
          </p:grpSpPr>
          <p:sp>
            <p:nvSpPr>
              <p:cNvPr id="10170" name="Google Shape;10170;p138"/>
              <p:cNvSpPr/>
              <p:nvPr/>
            </p:nvSpPr>
            <p:spPr>
              <a:xfrm>
                <a:off x="2727495" y="1360642"/>
                <a:ext cx="175877" cy="207414"/>
              </a:xfrm>
              <a:custGeom>
                <a:avLst/>
                <a:gdLst/>
                <a:ahLst/>
                <a:cxnLst/>
                <a:rect l="l" t="t" r="r" b="b"/>
                <a:pathLst>
                  <a:path w="27928" h="32936" extrusionOk="0">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1" name="Google Shape;10171;p138"/>
              <p:cNvSpPr/>
              <p:nvPr/>
            </p:nvSpPr>
            <p:spPr>
              <a:xfrm>
                <a:off x="2730750" y="1408371"/>
                <a:ext cx="108720" cy="144761"/>
              </a:xfrm>
              <a:custGeom>
                <a:avLst/>
                <a:gdLst/>
                <a:ahLst/>
                <a:cxnLst/>
                <a:rect l="l" t="t" r="r" b="b"/>
                <a:pathLst>
                  <a:path w="17264" h="22987" extrusionOk="0">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172" name="Google Shape;10172;p138"/>
              <p:cNvGrpSpPr/>
              <p:nvPr/>
            </p:nvGrpSpPr>
            <p:grpSpPr>
              <a:xfrm>
                <a:off x="2496269" y="1171698"/>
                <a:ext cx="761953" cy="723022"/>
                <a:chOff x="2496269" y="1120652"/>
                <a:chExt cx="761953" cy="723022"/>
              </a:xfrm>
            </p:grpSpPr>
            <p:grpSp>
              <p:nvGrpSpPr>
                <p:cNvPr id="10173" name="Google Shape;10173;p138"/>
                <p:cNvGrpSpPr/>
                <p:nvPr/>
              </p:nvGrpSpPr>
              <p:grpSpPr>
                <a:xfrm>
                  <a:off x="2496269" y="1120652"/>
                  <a:ext cx="761953" cy="723022"/>
                  <a:chOff x="2496269" y="1120652"/>
                  <a:chExt cx="761953" cy="723022"/>
                </a:xfrm>
              </p:grpSpPr>
              <p:grpSp>
                <p:nvGrpSpPr>
                  <p:cNvPr id="10174" name="Google Shape;10174;p138"/>
                  <p:cNvGrpSpPr/>
                  <p:nvPr/>
                </p:nvGrpSpPr>
                <p:grpSpPr>
                  <a:xfrm>
                    <a:off x="2496269" y="1304589"/>
                    <a:ext cx="407089" cy="305057"/>
                    <a:chOff x="2496269" y="1304589"/>
                    <a:chExt cx="407089" cy="305057"/>
                  </a:xfrm>
                </p:grpSpPr>
                <p:sp>
                  <p:nvSpPr>
                    <p:cNvPr id="10175" name="Google Shape;10175;p138"/>
                    <p:cNvSpPr/>
                    <p:nvPr/>
                  </p:nvSpPr>
                  <p:spPr>
                    <a:xfrm>
                      <a:off x="2496269" y="1304589"/>
                      <a:ext cx="407089" cy="305057"/>
                    </a:xfrm>
                    <a:custGeom>
                      <a:avLst/>
                      <a:gdLst/>
                      <a:ahLst/>
                      <a:cxnLst/>
                      <a:rect l="l" t="t" r="r" b="b"/>
                      <a:pathLst>
                        <a:path w="64643" h="48441" extrusionOk="0">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6" name="Google Shape;10176;p138"/>
                    <p:cNvSpPr/>
                    <p:nvPr/>
                  </p:nvSpPr>
                  <p:spPr>
                    <a:xfrm>
                      <a:off x="2553035" y="1348798"/>
                      <a:ext cx="287349" cy="215318"/>
                    </a:xfrm>
                    <a:custGeom>
                      <a:avLst/>
                      <a:gdLst/>
                      <a:ahLst/>
                      <a:cxnLst/>
                      <a:rect l="l" t="t" r="r" b="b"/>
                      <a:pathLst>
                        <a:path w="45629" h="34191" extrusionOk="0">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77" name="Google Shape;10177;p138"/>
                  <p:cNvGrpSpPr/>
                  <p:nvPr/>
                </p:nvGrpSpPr>
                <p:grpSpPr>
                  <a:xfrm>
                    <a:off x="2586468" y="1493376"/>
                    <a:ext cx="358850" cy="349656"/>
                    <a:chOff x="2586468" y="1493376"/>
                    <a:chExt cx="358850" cy="349656"/>
                  </a:xfrm>
                </p:grpSpPr>
                <p:sp>
                  <p:nvSpPr>
                    <p:cNvPr id="10178" name="Google Shape;10178;p138"/>
                    <p:cNvSpPr/>
                    <p:nvPr/>
                  </p:nvSpPr>
                  <p:spPr>
                    <a:xfrm>
                      <a:off x="2586468" y="1493376"/>
                      <a:ext cx="358850" cy="349656"/>
                    </a:xfrm>
                    <a:custGeom>
                      <a:avLst/>
                      <a:gdLst/>
                      <a:ahLst/>
                      <a:cxnLst/>
                      <a:rect l="l" t="t" r="r" b="b"/>
                      <a:pathLst>
                        <a:path w="56983" h="55523" extrusionOk="0">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9" name="Google Shape;10179;p138"/>
                    <p:cNvSpPr/>
                    <p:nvPr/>
                  </p:nvSpPr>
                  <p:spPr>
                    <a:xfrm>
                      <a:off x="2637642" y="1547125"/>
                      <a:ext cx="253304" cy="246805"/>
                    </a:xfrm>
                    <a:custGeom>
                      <a:avLst/>
                      <a:gdLst/>
                      <a:ahLst/>
                      <a:cxnLst/>
                      <a:rect l="l" t="t" r="r" b="b"/>
                      <a:pathLst>
                        <a:path w="40223" h="39191" extrusionOk="0">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80" name="Google Shape;10180;p138"/>
                  <p:cNvGrpSpPr/>
                  <p:nvPr/>
                </p:nvGrpSpPr>
                <p:grpSpPr>
                  <a:xfrm>
                    <a:off x="2807939" y="1494024"/>
                    <a:ext cx="358857" cy="349650"/>
                    <a:chOff x="2807939" y="1494024"/>
                    <a:chExt cx="358857" cy="349650"/>
                  </a:xfrm>
                </p:grpSpPr>
                <p:sp>
                  <p:nvSpPr>
                    <p:cNvPr id="10181" name="Google Shape;10181;p138"/>
                    <p:cNvSpPr/>
                    <p:nvPr/>
                  </p:nvSpPr>
                  <p:spPr>
                    <a:xfrm>
                      <a:off x="2807939" y="1494024"/>
                      <a:ext cx="358857" cy="349650"/>
                    </a:xfrm>
                    <a:custGeom>
                      <a:avLst/>
                      <a:gdLst/>
                      <a:ahLst/>
                      <a:cxnLst/>
                      <a:rect l="l" t="t" r="r" b="b"/>
                      <a:pathLst>
                        <a:path w="56984" h="55522" extrusionOk="0">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2" name="Google Shape;10182;p138"/>
                    <p:cNvSpPr/>
                    <p:nvPr/>
                  </p:nvSpPr>
                  <p:spPr>
                    <a:xfrm>
                      <a:off x="2862324" y="1547767"/>
                      <a:ext cx="253292" cy="246805"/>
                    </a:xfrm>
                    <a:custGeom>
                      <a:avLst/>
                      <a:gdLst/>
                      <a:ahLst/>
                      <a:cxnLst/>
                      <a:rect l="l" t="t" r="r" b="b"/>
                      <a:pathLst>
                        <a:path w="40221" h="39191" extrusionOk="0">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83" name="Google Shape;10183;p138"/>
                  <p:cNvGrpSpPr/>
                  <p:nvPr/>
                </p:nvGrpSpPr>
                <p:grpSpPr>
                  <a:xfrm>
                    <a:off x="2851133" y="1305635"/>
                    <a:ext cx="407089" cy="305057"/>
                    <a:chOff x="2851133" y="1305635"/>
                    <a:chExt cx="407089" cy="305057"/>
                  </a:xfrm>
                </p:grpSpPr>
                <p:sp>
                  <p:nvSpPr>
                    <p:cNvPr id="10184" name="Google Shape;10184;p138"/>
                    <p:cNvSpPr/>
                    <p:nvPr/>
                  </p:nvSpPr>
                  <p:spPr>
                    <a:xfrm>
                      <a:off x="2851133" y="1305635"/>
                      <a:ext cx="407089" cy="305057"/>
                    </a:xfrm>
                    <a:custGeom>
                      <a:avLst/>
                      <a:gdLst/>
                      <a:ahLst/>
                      <a:cxnLst/>
                      <a:rect l="l" t="t" r="r" b="b"/>
                      <a:pathLst>
                        <a:path w="64643" h="48441" extrusionOk="0">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5" name="Google Shape;10185;p138"/>
                    <p:cNvSpPr/>
                    <p:nvPr/>
                  </p:nvSpPr>
                  <p:spPr>
                    <a:xfrm>
                      <a:off x="2914108" y="1349849"/>
                      <a:ext cx="287349" cy="215324"/>
                    </a:xfrm>
                    <a:custGeom>
                      <a:avLst/>
                      <a:gdLst/>
                      <a:ahLst/>
                      <a:cxnLst/>
                      <a:rect l="l" t="t" r="r" b="b"/>
                      <a:pathLst>
                        <a:path w="45629" h="34192" extrusionOk="0">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86" name="Google Shape;10186;p138"/>
                  <p:cNvGrpSpPr/>
                  <p:nvPr/>
                </p:nvGrpSpPr>
                <p:grpSpPr>
                  <a:xfrm>
                    <a:off x="2727495" y="1120652"/>
                    <a:ext cx="300271" cy="396358"/>
                    <a:chOff x="2727495" y="1120652"/>
                    <a:chExt cx="300271" cy="396358"/>
                  </a:xfrm>
                </p:grpSpPr>
                <p:sp>
                  <p:nvSpPr>
                    <p:cNvPr id="10187" name="Google Shape;10187;p138"/>
                    <p:cNvSpPr/>
                    <p:nvPr/>
                  </p:nvSpPr>
                  <p:spPr>
                    <a:xfrm>
                      <a:off x="2727495" y="1120652"/>
                      <a:ext cx="300271" cy="396358"/>
                    </a:xfrm>
                    <a:custGeom>
                      <a:avLst/>
                      <a:gdLst/>
                      <a:ahLst/>
                      <a:cxnLst/>
                      <a:rect l="l" t="t" r="r" b="b"/>
                      <a:pathLst>
                        <a:path w="47681" h="62939" extrusionOk="0">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8" name="Google Shape;10188;p138"/>
                    <p:cNvSpPr/>
                    <p:nvPr/>
                  </p:nvSpPr>
                  <p:spPr>
                    <a:xfrm>
                      <a:off x="2771659" y="1178948"/>
                      <a:ext cx="211942" cy="279766"/>
                    </a:xfrm>
                    <a:custGeom>
                      <a:avLst/>
                      <a:gdLst/>
                      <a:ahLst/>
                      <a:cxnLst/>
                      <a:rect l="l" t="t" r="r" b="b"/>
                      <a:pathLst>
                        <a:path w="33655" h="44425" extrusionOk="0">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189" name="Google Shape;10189;p138"/>
                <p:cNvGrpSpPr/>
                <p:nvPr/>
              </p:nvGrpSpPr>
              <p:grpSpPr>
                <a:xfrm>
                  <a:off x="2722305" y="1350460"/>
                  <a:ext cx="308357" cy="308344"/>
                  <a:chOff x="2722305" y="1350460"/>
                  <a:chExt cx="308357" cy="308344"/>
                </a:xfrm>
              </p:grpSpPr>
              <p:sp>
                <p:nvSpPr>
                  <p:cNvPr id="10190" name="Google Shape;10190;p138"/>
                  <p:cNvSpPr/>
                  <p:nvPr/>
                </p:nvSpPr>
                <p:spPr>
                  <a:xfrm>
                    <a:off x="2722305" y="1350460"/>
                    <a:ext cx="308357" cy="308344"/>
                  </a:xfrm>
                  <a:custGeom>
                    <a:avLst/>
                    <a:gdLst/>
                    <a:ahLst/>
                    <a:cxnLst/>
                    <a:rect l="l" t="t" r="r" b="b"/>
                    <a:pathLst>
                      <a:path w="48965" h="48963" extrusionOk="0">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191" name="Google Shape;10191;p138"/>
                  <p:cNvGrpSpPr/>
                  <p:nvPr/>
                </p:nvGrpSpPr>
                <p:grpSpPr>
                  <a:xfrm>
                    <a:off x="2725064" y="1364529"/>
                    <a:ext cx="297954" cy="280182"/>
                    <a:chOff x="2725064" y="1364529"/>
                    <a:chExt cx="297954" cy="280182"/>
                  </a:xfrm>
                </p:grpSpPr>
                <p:sp>
                  <p:nvSpPr>
                    <p:cNvPr id="10192" name="Google Shape;10192;p138"/>
                    <p:cNvSpPr/>
                    <p:nvPr/>
                  </p:nvSpPr>
                  <p:spPr>
                    <a:xfrm>
                      <a:off x="2743100" y="1541306"/>
                      <a:ext cx="133551" cy="103405"/>
                    </a:xfrm>
                    <a:custGeom>
                      <a:avLst/>
                      <a:gdLst/>
                      <a:ahLst/>
                      <a:cxnLst/>
                      <a:rect l="l" t="t" r="r" b="b"/>
                      <a:pathLst>
                        <a:path w="21207" h="16420" extrusionOk="0">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3" name="Google Shape;10193;p138"/>
                    <p:cNvSpPr/>
                    <p:nvPr/>
                  </p:nvSpPr>
                  <p:spPr>
                    <a:xfrm>
                      <a:off x="2946887" y="1391180"/>
                      <a:ext cx="76130" cy="156241"/>
                    </a:xfrm>
                    <a:custGeom>
                      <a:avLst/>
                      <a:gdLst/>
                      <a:ahLst/>
                      <a:cxnLst/>
                      <a:rect l="l" t="t" r="r" b="b"/>
                      <a:pathLst>
                        <a:path w="12089" h="24810" extrusionOk="0">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4" name="Google Shape;10194;p138"/>
                    <p:cNvSpPr/>
                    <p:nvPr/>
                  </p:nvSpPr>
                  <p:spPr>
                    <a:xfrm>
                      <a:off x="2794481" y="1364529"/>
                      <a:ext cx="164226" cy="42924"/>
                    </a:xfrm>
                    <a:custGeom>
                      <a:avLst/>
                      <a:gdLst/>
                      <a:ahLst/>
                      <a:cxnLst/>
                      <a:rect l="l" t="t" r="r" b="b"/>
                      <a:pathLst>
                        <a:path w="26078" h="6816" extrusionOk="0">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5" name="Google Shape;10195;p138"/>
                    <p:cNvSpPr/>
                    <p:nvPr/>
                  </p:nvSpPr>
                  <p:spPr>
                    <a:xfrm>
                      <a:off x="2876645" y="1541193"/>
                      <a:ext cx="133243" cy="103518"/>
                    </a:xfrm>
                    <a:custGeom>
                      <a:avLst/>
                      <a:gdLst/>
                      <a:ahLst/>
                      <a:cxnLst/>
                      <a:rect l="l" t="t" r="r" b="b"/>
                      <a:pathLst>
                        <a:path w="21158" h="16438" extrusionOk="0">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6" name="Google Shape;10196;p138"/>
                    <p:cNvSpPr/>
                    <p:nvPr/>
                  </p:nvSpPr>
                  <p:spPr>
                    <a:xfrm>
                      <a:off x="2725064" y="1391035"/>
                      <a:ext cx="81238" cy="156487"/>
                    </a:xfrm>
                    <a:custGeom>
                      <a:avLst/>
                      <a:gdLst/>
                      <a:ahLst/>
                      <a:cxnLst/>
                      <a:rect l="l" t="t" r="r" b="b"/>
                      <a:pathLst>
                        <a:path w="12900" h="24849" extrusionOk="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10197" name="Google Shape;10197;p138"/>
            <p:cNvSpPr/>
            <p:nvPr/>
          </p:nvSpPr>
          <p:spPr>
            <a:xfrm>
              <a:off x="2621966" y="124587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8" name="Google Shape;10198;p138"/>
            <p:cNvSpPr/>
            <p:nvPr/>
          </p:nvSpPr>
          <p:spPr>
            <a:xfrm>
              <a:off x="2517909" y="160045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9" name="Google Shape;10199;p138"/>
            <p:cNvSpPr/>
            <p:nvPr/>
          </p:nvSpPr>
          <p:spPr>
            <a:xfrm>
              <a:off x="3174265" y="161404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0" name="Google Shape;10200;p138"/>
            <p:cNvSpPr/>
            <p:nvPr/>
          </p:nvSpPr>
          <p:spPr>
            <a:xfrm>
              <a:off x="3023194" y="125435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1" name="Google Shape;10201;p138"/>
            <p:cNvSpPr/>
            <p:nvPr/>
          </p:nvSpPr>
          <p:spPr>
            <a:xfrm rot="8660313">
              <a:off x="2818264" y="186144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02" name="Google Shape;10202;p138"/>
          <p:cNvGrpSpPr/>
          <p:nvPr/>
        </p:nvGrpSpPr>
        <p:grpSpPr>
          <a:xfrm>
            <a:off x="3924561" y="2927462"/>
            <a:ext cx="1569144" cy="591015"/>
            <a:chOff x="3820100" y="3023049"/>
            <a:chExt cx="1303926" cy="491162"/>
          </a:xfrm>
        </p:grpSpPr>
        <p:grpSp>
          <p:nvGrpSpPr>
            <p:cNvPr id="10203" name="Google Shape;10203;p138"/>
            <p:cNvGrpSpPr/>
            <p:nvPr/>
          </p:nvGrpSpPr>
          <p:grpSpPr>
            <a:xfrm>
              <a:off x="3820100" y="3023072"/>
              <a:ext cx="1303926" cy="491139"/>
              <a:chOff x="3820100" y="3023072"/>
              <a:chExt cx="1303926" cy="491139"/>
            </a:xfrm>
          </p:grpSpPr>
          <p:sp>
            <p:nvSpPr>
              <p:cNvPr id="10204" name="Google Shape;10204;p138"/>
              <p:cNvSpPr/>
              <p:nvPr/>
            </p:nvSpPr>
            <p:spPr>
              <a:xfrm>
                <a:off x="3820100" y="3023072"/>
                <a:ext cx="505424" cy="491139"/>
              </a:xfrm>
              <a:custGeom>
                <a:avLst/>
                <a:gdLst/>
                <a:ahLst/>
                <a:cxnLst/>
                <a:rect l="l" t="t" r="r" b="b"/>
                <a:pathLst>
                  <a:path w="45218" h="43940" extrusionOk="0">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5" name="Google Shape;10205;p138"/>
              <p:cNvSpPr/>
              <p:nvPr/>
            </p:nvSpPr>
            <p:spPr>
              <a:xfrm>
                <a:off x="4323828" y="3411976"/>
                <a:ext cx="800197" cy="102229"/>
              </a:xfrm>
              <a:custGeom>
                <a:avLst/>
                <a:gdLst/>
                <a:ahLst/>
                <a:cxnLst/>
                <a:rect l="l" t="t" r="r" b="b"/>
                <a:pathLst>
                  <a:path w="71590" h="9146" extrusionOk="0">
                    <a:moveTo>
                      <a:pt x="1" y="1"/>
                    </a:moveTo>
                    <a:lnTo>
                      <a:pt x="1" y="9145"/>
                    </a:lnTo>
                    <a:lnTo>
                      <a:pt x="71589" y="9145"/>
                    </a:lnTo>
                    <a:lnTo>
                      <a:pt x="7158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06" name="Google Shape;10206;p138"/>
            <p:cNvGrpSpPr/>
            <p:nvPr/>
          </p:nvGrpSpPr>
          <p:grpSpPr>
            <a:xfrm>
              <a:off x="4132439" y="3023645"/>
              <a:ext cx="393633" cy="177096"/>
              <a:chOff x="4132439" y="3023645"/>
              <a:chExt cx="393633" cy="177096"/>
            </a:xfrm>
          </p:grpSpPr>
          <p:sp>
            <p:nvSpPr>
              <p:cNvPr id="10207" name="Google Shape;10207;p138"/>
              <p:cNvSpPr/>
              <p:nvPr/>
            </p:nvSpPr>
            <p:spPr>
              <a:xfrm>
                <a:off x="4132439" y="3023645"/>
                <a:ext cx="190085" cy="177096"/>
              </a:xfrm>
              <a:custGeom>
                <a:avLst/>
                <a:gdLst/>
                <a:ahLst/>
                <a:cxnLst/>
                <a:rect l="l" t="t" r="r" b="b"/>
                <a:pathLst>
                  <a:path w="17006" h="15844" extrusionOk="0">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8" name="Google Shape;10208;p138"/>
              <p:cNvSpPr/>
              <p:nvPr/>
            </p:nvSpPr>
            <p:spPr>
              <a:xfrm>
                <a:off x="4318649" y="3101461"/>
                <a:ext cx="207423" cy="99267"/>
              </a:xfrm>
              <a:custGeom>
                <a:avLst/>
                <a:gdLst/>
                <a:ahLst/>
                <a:cxnLst/>
                <a:rect l="l" t="t" r="r" b="b"/>
                <a:pathLst>
                  <a:path w="18211" h="8881" extrusionOk="0">
                    <a:moveTo>
                      <a:pt x="0" y="0"/>
                    </a:moveTo>
                    <a:lnTo>
                      <a:pt x="0" y="8880"/>
                    </a:lnTo>
                    <a:lnTo>
                      <a:pt x="18210" y="8880"/>
                    </a:lnTo>
                    <a:lnTo>
                      <a:pt x="1821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09" name="Google Shape;10209;p138"/>
            <p:cNvGrpSpPr/>
            <p:nvPr/>
          </p:nvGrpSpPr>
          <p:grpSpPr>
            <a:xfrm>
              <a:off x="3921811" y="3023049"/>
              <a:ext cx="1002397" cy="388943"/>
              <a:chOff x="3921811" y="3023049"/>
              <a:chExt cx="1002397" cy="388943"/>
            </a:xfrm>
          </p:grpSpPr>
          <p:sp>
            <p:nvSpPr>
              <p:cNvPr id="10210" name="Google Shape;10210;p138"/>
              <p:cNvSpPr/>
              <p:nvPr/>
            </p:nvSpPr>
            <p:spPr>
              <a:xfrm>
                <a:off x="3921811" y="3023049"/>
                <a:ext cx="403709" cy="388943"/>
              </a:xfrm>
              <a:custGeom>
                <a:avLst/>
                <a:gdLst/>
                <a:ahLst/>
                <a:cxnLst/>
                <a:rect l="l" t="t" r="r" b="b"/>
                <a:pathLst>
                  <a:path w="36118" h="34797" extrusionOk="0">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1" name="Google Shape;10211;p138"/>
              <p:cNvSpPr/>
              <p:nvPr/>
            </p:nvSpPr>
            <p:spPr>
              <a:xfrm>
                <a:off x="4322109" y="3309770"/>
                <a:ext cx="602098" cy="102218"/>
              </a:xfrm>
              <a:custGeom>
                <a:avLst/>
                <a:gdLst/>
                <a:ahLst/>
                <a:cxnLst/>
                <a:rect l="l" t="t" r="r" b="b"/>
                <a:pathLst>
                  <a:path w="53867" h="9145" extrusionOk="0">
                    <a:moveTo>
                      <a:pt x="1" y="0"/>
                    </a:moveTo>
                    <a:lnTo>
                      <a:pt x="1" y="9145"/>
                    </a:lnTo>
                    <a:lnTo>
                      <a:pt x="53867" y="9145"/>
                    </a:lnTo>
                    <a:lnTo>
                      <a:pt x="5386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12" name="Google Shape;10212;p138"/>
            <p:cNvGrpSpPr/>
            <p:nvPr/>
          </p:nvGrpSpPr>
          <p:grpSpPr>
            <a:xfrm>
              <a:off x="4023645" y="3023049"/>
              <a:ext cx="683032" cy="286722"/>
              <a:chOff x="4023645" y="3023049"/>
              <a:chExt cx="683032" cy="286722"/>
            </a:xfrm>
          </p:grpSpPr>
          <p:sp>
            <p:nvSpPr>
              <p:cNvPr id="10213" name="Google Shape;10213;p138"/>
              <p:cNvSpPr/>
              <p:nvPr/>
            </p:nvSpPr>
            <p:spPr>
              <a:xfrm>
                <a:off x="4023645" y="3023049"/>
                <a:ext cx="300664" cy="286524"/>
              </a:xfrm>
              <a:custGeom>
                <a:avLst/>
                <a:gdLst/>
                <a:ahLst/>
                <a:cxnLst/>
                <a:rect l="l" t="t" r="r" b="b"/>
                <a:pathLst>
                  <a:path w="26899" h="25634" extrusionOk="0">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4" name="Google Shape;10214;p138"/>
              <p:cNvSpPr/>
              <p:nvPr/>
            </p:nvSpPr>
            <p:spPr>
              <a:xfrm>
                <a:off x="4314850" y="3200125"/>
                <a:ext cx="391827" cy="109646"/>
              </a:xfrm>
              <a:custGeom>
                <a:avLst/>
                <a:gdLst/>
                <a:ahLst/>
                <a:cxnLst/>
                <a:rect l="l" t="t" r="r" b="b"/>
                <a:pathLst>
                  <a:path w="35055" h="9792" extrusionOk="0">
                    <a:moveTo>
                      <a:pt x="1" y="0"/>
                    </a:moveTo>
                    <a:lnTo>
                      <a:pt x="1" y="88"/>
                    </a:lnTo>
                    <a:lnTo>
                      <a:pt x="1" y="9792"/>
                    </a:lnTo>
                    <a:lnTo>
                      <a:pt x="35054" y="9792"/>
                    </a:lnTo>
                    <a:lnTo>
                      <a:pt x="350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215" name="Google Shape;10215;p138"/>
          <p:cNvGrpSpPr/>
          <p:nvPr/>
        </p:nvGrpSpPr>
        <p:grpSpPr>
          <a:xfrm>
            <a:off x="1556683" y="2054307"/>
            <a:ext cx="713522" cy="688025"/>
            <a:chOff x="1706078" y="2092648"/>
            <a:chExt cx="660913" cy="637296"/>
          </a:xfrm>
        </p:grpSpPr>
        <p:sp>
          <p:nvSpPr>
            <p:cNvPr id="10216" name="Google Shape;10216;p138"/>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217" name="Google Shape;10217;p138"/>
            <p:cNvGrpSpPr/>
            <p:nvPr/>
          </p:nvGrpSpPr>
          <p:grpSpPr>
            <a:xfrm>
              <a:off x="1706078" y="2092648"/>
              <a:ext cx="660913" cy="575241"/>
              <a:chOff x="1706078" y="2092648"/>
              <a:chExt cx="660913" cy="575241"/>
            </a:xfrm>
          </p:grpSpPr>
          <p:sp>
            <p:nvSpPr>
              <p:cNvPr id="10218" name="Google Shape;10218;p138"/>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9" name="Google Shape;10219;p138"/>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0" name="Google Shape;10220;p138"/>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221" name="Google Shape;10221;p138"/>
          <p:cNvGrpSpPr/>
          <p:nvPr/>
        </p:nvGrpSpPr>
        <p:grpSpPr>
          <a:xfrm>
            <a:off x="6318542" y="1171856"/>
            <a:ext cx="1317459" cy="684168"/>
            <a:chOff x="238125" y="999450"/>
            <a:chExt cx="7140700" cy="3708225"/>
          </a:xfrm>
        </p:grpSpPr>
        <p:sp>
          <p:nvSpPr>
            <p:cNvPr id="10222" name="Google Shape;10222;p138"/>
            <p:cNvSpPr/>
            <p:nvPr/>
          </p:nvSpPr>
          <p:spPr>
            <a:xfrm>
              <a:off x="2171975" y="3872925"/>
              <a:ext cx="7900" cy="25"/>
            </a:xfrm>
            <a:custGeom>
              <a:avLst/>
              <a:gdLst/>
              <a:ahLst/>
              <a:cxnLst/>
              <a:rect l="l" t="t" r="r" b="b"/>
              <a:pathLst>
                <a:path w="316" h="1" extrusionOk="0">
                  <a:moveTo>
                    <a:pt x="316" y="0"/>
                  </a:moveTo>
                  <a:lnTo>
                    <a:pt x="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3" name="Google Shape;10223;p138"/>
            <p:cNvSpPr/>
            <p:nvPr/>
          </p:nvSpPr>
          <p:spPr>
            <a:xfrm>
              <a:off x="2180300" y="999450"/>
              <a:ext cx="3256350" cy="3708225"/>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4" name="Google Shape;10224;p138"/>
            <p:cNvSpPr/>
            <p:nvPr/>
          </p:nvSpPr>
          <p:spPr>
            <a:xfrm>
              <a:off x="238125" y="2853750"/>
              <a:ext cx="2358675" cy="1853475"/>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5" name="Google Shape;10225;p138"/>
            <p:cNvSpPr/>
            <p:nvPr/>
          </p:nvSpPr>
          <p:spPr>
            <a:xfrm>
              <a:off x="238125" y="999450"/>
              <a:ext cx="1942200" cy="2270400"/>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6" name="Google Shape;10226;p138"/>
            <p:cNvSpPr/>
            <p:nvPr/>
          </p:nvSpPr>
          <p:spPr>
            <a:xfrm>
              <a:off x="3808250" y="2852875"/>
              <a:ext cx="25" cy="25"/>
            </a:xfrm>
            <a:custGeom>
              <a:avLst/>
              <a:gdLst/>
              <a:ahLst/>
              <a:cxnLst/>
              <a:rect l="l" t="t" r="r" b="b"/>
              <a:pathLst>
                <a:path w="1" h="1" extrusionOk="0">
                  <a:moveTo>
                    <a:pt x="0" y="1"/>
                  </a:moveTo>
                  <a:close/>
                </a:path>
              </a:pathLst>
            </a:custGeom>
            <a:solidFill>
              <a:srgbClr val="DB6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7" name="Google Shape;10227;p138"/>
            <p:cNvSpPr/>
            <p:nvPr/>
          </p:nvSpPr>
          <p:spPr>
            <a:xfrm>
              <a:off x="1762475" y="999450"/>
              <a:ext cx="2386250" cy="2044875"/>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8" name="Google Shape;10228;p138"/>
            <p:cNvSpPr/>
            <p:nvPr/>
          </p:nvSpPr>
          <p:spPr>
            <a:xfrm>
              <a:off x="3338000" y="2435975"/>
              <a:ext cx="2101275" cy="2271250"/>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9" name="Google Shape;10229;p138"/>
            <p:cNvSpPr/>
            <p:nvPr/>
          </p:nvSpPr>
          <p:spPr>
            <a:xfrm>
              <a:off x="5019250" y="2852875"/>
              <a:ext cx="2359150" cy="1854350"/>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0" name="Google Shape;10230;p138"/>
            <p:cNvSpPr/>
            <p:nvPr/>
          </p:nvSpPr>
          <p:spPr>
            <a:xfrm>
              <a:off x="5025375" y="999450"/>
              <a:ext cx="2353450" cy="2270825"/>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0234"/>
        <p:cNvGrpSpPr/>
        <p:nvPr/>
      </p:nvGrpSpPr>
      <p:grpSpPr>
        <a:xfrm>
          <a:off x="0" y="0"/>
          <a:ext cx="0" cy="0"/>
          <a:chOff x="0" y="0"/>
          <a:chExt cx="0" cy="0"/>
        </a:xfrm>
      </p:grpSpPr>
      <p:grpSp>
        <p:nvGrpSpPr>
          <p:cNvPr id="10235" name="Google Shape;10235;p139"/>
          <p:cNvGrpSpPr/>
          <p:nvPr/>
        </p:nvGrpSpPr>
        <p:grpSpPr>
          <a:xfrm>
            <a:off x="729238" y="1179665"/>
            <a:ext cx="1636117" cy="1526144"/>
            <a:chOff x="729238" y="1179665"/>
            <a:chExt cx="1636117" cy="1526144"/>
          </a:xfrm>
        </p:grpSpPr>
        <p:grpSp>
          <p:nvGrpSpPr>
            <p:cNvPr id="10236" name="Google Shape;10236;p139"/>
            <p:cNvGrpSpPr/>
            <p:nvPr/>
          </p:nvGrpSpPr>
          <p:grpSpPr>
            <a:xfrm>
              <a:off x="729238" y="1179665"/>
              <a:ext cx="80700" cy="1526144"/>
              <a:chOff x="729238" y="1179665"/>
              <a:chExt cx="80700" cy="1526144"/>
            </a:xfrm>
          </p:grpSpPr>
          <p:sp>
            <p:nvSpPr>
              <p:cNvPr id="10237" name="Google Shape;10237;p139"/>
              <p:cNvSpPr/>
              <p:nvPr/>
            </p:nvSpPr>
            <p:spPr>
              <a:xfrm>
                <a:off x="72923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8" name="Google Shape;10238;p139"/>
              <p:cNvSpPr/>
              <p:nvPr/>
            </p:nvSpPr>
            <p:spPr>
              <a:xfrm>
                <a:off x="72923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9" name="Google Shape;10239;p139"/>
              <p:cNvSpPr/>
              <p:nvPr/>
            </p:nvSpPr>
            <p:spPr>
              <a:xfrm>
                <a:off x="72923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0" name="Google Shape;10240;p139"/>
              <p:cNvSpPr/>
              <p:nvPr/>
            </p:nvSpPr>
            <p:spPr>
              <a:xfrm>
                <a:off x="72923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1" name="Google Shape;10241;p139"/>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2" name="Google Shape;10242;p139"/>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3" name="Google Shape;10243;p139"/>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4" name="Google Shape;10244;p139"/>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5" name="Google Shape;10245;p139"/>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6" name="Google Shape;10246;p139"/>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47" name="Google Shape;10247;p139"/>
            <p:cNvGrpSpPr/>
            <p:nvPr/>
          </p:nvGrpSpPr>
          <p:grpSpPr>
            <a:xfrm>
              <a:off x="903098" y="1179665"/>
              <a:ext cx="80700" cy="1526144"/>
              <a:chOff x="903098" y="1179665"/>
              <a:chExt cx="80700" cy="1526144"/>
            </a:xfrm>
          </p:grpSpPr>
          <p:sp>
            <p:nvSpPr>
              <p:cNvPr id="10248" name="Google Shape;10248;p139"/>
              <p:cNvSpPr/>
              <p:nvPr/>
            </p:nvSpPr>
            <p:spPr>
              <a:xfrm>
                <a:off x="90309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9" name="Google Shape;10249;p139"/>
              <p:cNvSpPr/>
              <p:nvPr/>
            </p:nvSpPr>
            <p:spPr>
              <a:xfrm>
                <a:off x="90309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0" name="Google Shape;10250;p139"/>
              <p:cNvSpPr/>
              <p:nvPr/>
            </p:nvSpPr>
            <p:spPr>
              <a:xfrm>
                <a:off x="90309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1" name="Google Shape;10251;p139"/>
              <p:cNvSpPr/>
              <p:nvPr/>
            </p:nvSpPr>
            <p:spPr>
              <a:xfrm>
                <a:off x="90309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2" name="Google Shape;10252;p139"/>
              <p:cNvSpPr/>
              <p:nvPr/>
            </p:nvSpPr>
            <p:spPr>
              <a:xfrm>
                <a:off x="90309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3" name="Google Shape;10253;p139"/>
              <p:cNvSpPr/>
              <p:nvPr/>
            </p:nvSpPr>
            <p:spPr>
              <a:xfrm>
                <a:off x="90309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4" name="Google Shape;10254;p139"/>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5" name="Google Shape;10255;p139"/>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6" name="Google Shape;10256;p139"/>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7" name="Google Shape;10257;p139"/>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58" name="Google Shape;10258;p139"/>
            <p:cNvGrpSpPr/>
            <p:nvPr/>
          </p:nvGrpSpPr>
          <p:grpSpPr>
            <a:xfrm>
              <a:off x="1076958" y="1179665"/>
              <a:ext cx="80700" cy="1526144"/>
              <a:chOff x="1076958" y="1179665"/>
              <a:chExt cx="80700" cy="1526144"/>
            </a:xfrm>
          </p:grpSpPr>
          <p:sp>
            <p:nvSpPr>
              <p:cNvPr id="10259" name="Google Shape;10259;p139"/>
              <p:cNvSpPr/>
              <p:nvPr/>
            </p:nvSpPr>
            <p:spPr>
              <a:xfrm>
                <a:off x="107695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0" name="Google Shape;10260;p139"/>
              <p:cNvSpPr/>
              <p:nvPr/>
            </p:nvSpPr>
            <p:spPr>
              <a:xfrm>
                <a:off x="107695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1" name="Google Shape;10261;p139"/>
              <p:cNvSpPr/>
              <p:nvPr/>
            </p:nvSpPr>
            <p:spPr>
              <a:xfrm>
                <a:off x="107695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2" name="Google Shape;10262;p139"/>
              <p:cNvSpPr/>
              <p:nvPr/>
            </p:nvSpPr>
            <p:spPr>
              <a:xfrm>
                <a:off x="107695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3" name="Google Shape;10263;p139"/>
              <p:cNvSpPr/>
              <p:nvPr/>
            </p:nvSpPr>
            <p:spPr>
              <a:xfrm>
                <a:off x="107695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4" name="Google Shape;10264;p139"/>
              <p:cNvSpPr/>
              <p:nvPr/>
            </p:nvSpPr>
            <p:spPr>
              <a:xfrm>
                <a:off x="107695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5" name="Google Shape;10265;p139"/>
              <p:cNvSpPr/>
              <p:nvPr/>
            </p:nvSpPr>
            <p:spPr>
              <a:xfrm>
                <a:off x="1076958"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6" name="Google Shape;10266;p139"/>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7" name="Google Shape;10267;p139"/>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8" name="Google Shape;10268;p139"/>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69" name="Google Shape;10269;p139"/>
            <p:cNvGrpSpPr/>
            <p:nvPr/>
          </p:nvGrpSpPr>
          <p:grpSpPr>
            <a:xfrm>
              <a:off x="1247707" y="1179665"/>
              <a:ext cx="80700" cy="1526144"/>
              <a:chOff x="1247707" y="1179665"/>
              <a:chExt cx="80700" cy="1526144"/>
            </a:xfrm>
          </p:grpSpPr>
          <p:sp>
            <p:nvSpPr>
              <p:cNvPr id="10270" name="Google Shape;10270;p139"/>
              <p:cNvSpPr/>
              <p:nvPr/>
            </p:nvSpPr>
            <p:spPr>
              <a:xfrm>
                <a:off x="124770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1" name="Google Shape;10271;p139"/>
              <p:cNvSpPr/>
              <p:nvPr/>
            </p:nvSpPr>
            <p:spPr>
              <a:xfrm>
                <a:off x="124770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2" name="Google Shape;10272;p139"/>
              <p:cNvSpPr/>
              <p:nvPr/>
            </p:nvSpPr>
            <p:spPr>
              <a:xfrm>
                <a:off x="124770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3" name="Google Shape;10273;p139"/>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4" name="Google Shape;10274;p139"/>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5" name="Google Shape;10275;p139"/>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6" name="Google Shape;10276;p139"/>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7" name="Google Shape;10277;p139"/>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8" name="Google Shape;10278;p139"/>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9" name="Google Shape;10279;p139"/>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80" name="Google Shape;10280;p139"/>
            <p:cNvGrpSpPr/>
            <p:nvPr/>
          </p:nvGrpSpPr>
          <p:grpSpPr>
            <a:xfrm>
              <a:off x="1421567" y="1179665"/>
              <a:ext cx="80700" cy="1526144"/>
              <a:chOff x="1421567" y="1179665"/>
              <a:chExt cx="80700" cy="1526144"/>
            </a:xfrm>
          </p:grpSpPr>
          <p:sp>
            <p:nvSpPr>
              <p:cNvPr id="10281" name="Google Shape;10281;p139"/>
              <p:cNvSpPr/>
              <p:nvPr/>
            </p:nvSpPr>
            <p:spPr>
              <a:xfrm>
                <a:off x="142156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2" name="Google Shape;10282;p139"/>
              <p:cNvSpPr/>
              <p:nvPr/>
            </p:nvSpPr>
            <p:spPr>
              <a:xfrm>
                <a:off x="142156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3" name="Google Shape;10283;p139"/>
              <p:cNvSpPr/>
              <p:nvPr/>
            </p:nvSpPr>
            <p:spPr>
              <a:xfrm>
                <a:off x="142156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4" name="Google Shape;10284;p139"/>
              <p:cNvSpPr/>
              <p:nvPr/>
            </p:nvSpPr>
            <p:spPr>
              <a:xfrm>
                <a:off x="142156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5" name="Google Shape;10285;p139"/>
              <p:cNvSpPr/>
              <p:nvPr/>
            </p:nvSpPr>
            <p:spPr>
              <a:xfrm>
                <a:off x="142156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6" name="Google Shape;10286;p139"/>
              <p:cNvSpPr/>
              <p:nvPr/>
            </p:nvSpPr>
            <p:spPr>
              <a:xfrm>
                <a:off x="142156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7" name="Google Shape;10287;p139"/>
              <p:cNvSpPr/>
              <p:nvPr/>
            </p:nvSpPr>
            <p:spPr>
              <a:xfrm>
                <a:off x="142156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8" name="Google Shape;10288;p139"/>
              <p:cNvSpPr/>
              <p:nvPr/>
            </p:nvSpPr>
            <p:spPr>
              <a:xfrm>
                <a:off x="142156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9" name="Google Shape;10289;p139"/>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0" name="Google Shape;10290;p139"/>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91" name="Google Shape;10291;p139"/>
            <p:cNvGrpSpPr/>
            <p:nvPr/>
          </p:nvGrpSpPr>
          <p:grpSpPr>
            <a:xfrm>
              <a:off x="1592327" y="1179665"/>
              <a:ext cx="80700" cy="1526144"/>
              <a:chOff x="1592327" y="1179665"/>
              <a:chExt cx="80700" cy="1526144"/>
            </a:xfrm>
          </p:grpSpPr>
          <p:sp>
            <p:nvSpPr>
              <p:cNvPr id="10292" name="Google Shape;10292;p139"/>
              <p:cNvSpPr/>
              <p:nvPr/>
            </p:nvSpPr>
            <p:spPr>
              <a:xfrm>
                <a:off x="159232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3" name="Google Shape;10293;p139"/>
              <p:cNvSpPr/>
              <p:nvPr/>
            </p:nvSpPr>
            <p:spPr>
              <a:xfrm>
                <a:off x="159232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4" name="Google Shape;10294;p139"/>
              <p:cNvSpPr/>
              <p:nvPr/>
            </p:nvSpPr>
            <p:spPr>
              <a:xfrm>
                <a:off x="159232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5" name="Google Shape;10295;p139"/>
              <p:cNvSpPr/>
              <p:nvPr/>
            </p:nvSpPr>
            <p:spPr>
              <a:xfrm>
                <a:off x="159232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6" name="Google Shape;10296;p139"/>
              <p:cNvSpPr/>
              <p:nvPr/>
            </p:nvSpPr>
            <p:spPr>
              <a:xfrm>
                <a:off x="159232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7" name="Google Shape;10297;p139"/>
              <p:cNvSpPr/>
              <p:nvPr/>
            </p:nvSpPr>
            <p:spPr>
              <a:xfrm>
                <a:off x="159232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8" name="Google Shape;10298;p139"/>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9" name="Google Shape;10299;p139"/>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0" name="Google Shape;10300;p139"/>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1" name="Google Shape;10301;p139"/>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02" name="Google Shape;10302;p139"/>
            <p:cNvGrpSpPr/>
            <p:nvPr/>
          </p:nvGrpSpPr>
          <p:grpSpPr>
            <a:xfrm>
              <a:off x="1766187" y="1179665"/>
              <a:ext cx="80700" cy="1526144"/>
              <a:chOff x="1766187" y="1179665"/>
              <a:chExt cx="80700" cy="1526144"/>
            </a:xfrm>
          </p:grpSpPr>
          <p:sp>
            <p:nvSpPr>
              <p:cNvPr id="10303" name="Google Shape;10303;p139"/>
              <p:cNvSpPr/>
              <p:nvPr/>
            </p:nvSpPr>
            <p:spPr>
              <a:xfrm>
                <a:off x="176618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4" name="Google Shape;10304;p139"/>
              <p:cNvSpPr/>
              <p:nvPr/>
            </p:nvSpPr>
            <p:spPr>
              <a:xfrm>
                <a:off x="176618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5" name="Google Shape;10305;p139"/>
              <p:cNvSpPr/>
              <p:nvPr/>
            </p:nvSpPr>
            <p:spPr>
              <a:xfrm>
                <a:off x="176618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6" name="Google Shape;10306;p139"/>
              <p:cNvSpPr/>
              <p:nvPr/>
            </p:nvSpPr>
            <p:spPr>
              <a:xfrm>
                <a:off x="176618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7" name="Google Shape;10307;p139"/>
              <p:cNvSpPr/>
              <p:nvPr/>
            </p:nvSpPr>
            <p:spPr>
              <a:xfrm>
                <a:off x="176618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8" name="Google Shape;10308;p139"/>
              <p:cNvSpPr/>
              <p:nvPr/>
            </p:nvSpPr>
            <p:spPr>
              <a:xfrm>
                <a:off x="176618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9" name="Google Shape;10309;p139"/>
              <p:cNvSpPr/>
              <p:nvPr/>
            </p:nvSpPr>
            <p:spPr>
              <a:xfrm>
                <a:off x="176618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0" name="Google Shape;10310;p139"/>
              <p:cNvSpPr/>
              <p:nvPr/>
            </p:nvSpPr>
            <p:spPr>
              <a:xfrm>
                <a:off x="176618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1" name="Google Shape;10311;p139"/>
              <p:cNvSpPr/>
              <p:nvPr/>
            </p:nvSpPr>
            <p:spPr>
              <a:xfrm>
                <a:off x="1766187" y="2464413"/>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2" name="Google Shape;10312;p139"/>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13" name="Google Shape;10313;p139"/>
            <p:cNvGrpSpPr/>
            <p:nvPr/>
          </p:nvGrpSpPr>
          <p:grpSpPr>
            <a:xfrm>
              <a:off x="1936935" y="1179665"/>
              <a:ext cx="80700" cy="1526144"/>
              <a:chOff x="1936935" y="1179665"/>
              <a:chExt cx="80700" cy="1526144"/>
            </a:xfrm>
          </p:grpSpPr>
          <p:sp>
            <p:nvSpPr>
              <p:cNvPr id="10314" name="Google Shape;10314;p139"/>
              <p:cNvSpPr/>
              <p:nvPr/>
            </p:nvSpPr>
            <p:spPr>
              <a:xfrm>
                <a:off x="193693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5" name="Google Shape;10315;p139"/>
              <p:cNvSpPr/>
              <p:nvPr/>
            </p:nvSpPr>
            <p:spPr>
              <a:xfrm>
                <a:off x="193693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6" name="Google Shape;10316;p139"/>
              <p:cNvSpPr/>
              <p:nvPr/>
            </p:nvSpPr>
            <p:spPr>
              <a:xfrm>
                <a:off x="193693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7" name="Google Shape;10317;p139"/>
              <p:cNvSpPr/>
              <p:nvPr/>
            </p:nvSpPr>
            <p:spPr>
              <a:xfrm>
                <a:off x="193693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8" name="Google Shape;10318;p139"/>
              <p:cNvSpPr/>
              <p:nvPr/>
            </p:nvSpPr>
            <p:spPr>
              <a:xfrm>
                <a:off x="193693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9" name="Google Shape;10319;p139"/>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0" name="Google Shape;10320;p139"/>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1" name="Google Shape;10321;p139"/>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2" name="Google Shape;10322;p139"/>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3" name="Google Shape;10323;p139"/>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24" name="Google Shape;10324;p139"/>
            <p:cNvGrpSpPr/>
            <p:nvPr/>
          </p:nvGrpSpPr>
          <p:grpSpPr>
            <a:xfrm>
              <a:off x="2110795" y="1179665"/>
              <a:ext cx="80700" cy="1526144"/>
              <a:chOff x="2110795" y="1179665"/>
              <a:chExt cx="80700" cy="1526144"/>
            </a:xfrm>
          </p:grpSpPr>
          <p:sp>
            <p:nvSpPr>
              <p:cNvPr id="10325" name="Google Shape;10325;p139"/>
              <p:cNvSpPr/>
              <p:nvPr/>
            </p:nvSpPr>
            <p:spPr>
              <a:xfrm>
                <a:off x="211079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6" name="Google Shape;10326;p139"/>
              <p:cNvSpPr/>
              <p:nvPr/>
            </p:nvSpPr>
            <p:spPr>
              <a:xfrm>
                <a:off x="211079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7" name="Google Shape;10327;p139"/>
              <p:cNvSpPr/>
              <p:nvPr/>
            </p:nvSpPr>
            <p:spPr>
              <a:xfrm>
                <a:off x="211079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8" name="Google Shape;10328;p139"/>
              <p:cNvSpPr/>
              <p:nvPr/>
            </p:nvSpPr>
            <p:spPr>
              <a:xfrm>
                <a:off x="211079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9" name="Google Shape;10329;p139"/>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0" name="Google Shape;10330;p139"/>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1" name="Google Shape;10331;p139"/>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2" name="Google Shape;10332;p139"/>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3" name="Google Shape;10333;p139"/>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4" name="Google Shape;10334;p139"/>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35" name="Google Shape;10335;p139"/>
            <p:cNvGrpSpPr/>
            <p:nvPr/>
          </p:nvGrpSpPr>
          <p:grpSpPr>
            <a:xfrm>
              <a:off x="2284655" y="1179665"/>
              <a:ext cx="80700" cy="1526144"/>
              <a:chOff x="2284655" y="1179665"/>
              <a:chExt cx="80700" cy="1526144"/>
            </a:xfrm>
          </p:grpSpPr>
          <p:sp>
            <p:nvSpPr>
              <p:cNvPr id="10336" name="Google Shape;10336;p139"/>
              <p:cNvSpPr/>
              <p:nvPr/>
            </p:nvSpPr>
            <p:spPr>
              <a:xfrm>
                <a:off x="228465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7" name="Google Shape;10337;p139"/>
              <p:cNvSpPr/>
              <p:nvPr/>
            </p:nvSpPr>
            <p:spPr>
              <a:xfrm>
                <a:off x="228465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8" name="Google Shape;10338;p139"/>
              <p:cNvSpPr/>
              <p:nvPr/>
            </p:nvSpPr>
            <p:spPr>
              <a:xfrm>
                <a:off x="228465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9" name="Google Shape;10339;p139"/>
              <p:cNvSpPr/>
              <p:nvPr/>
            </p:nvSpPr>
            <p:spPr>
              <a:xfrm>
                <a:off x="228465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0" name="Google Shape;10340;p139"/>
              <p:cNvSpPr/>
              <p:nvPr/>
            </p:nvSpPr>
            <p:spPr>
              <a:xfrm>
                <a:off x="228465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1" name="Google Shape;10341;p139"/>
              <p:cNvSpPr/>
              <p:nvPr/>
            </p:nvSpPr>
            <p:spPr>
              <a:xfrm>
                <a:off x="2284655"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2" name="Google Shape;10342;p139"/>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3" name="Google Shape;10343;p139"/>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4" name="Google Shape;10344;p139"/>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5" name="Google Shape;10345;p139"/>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346" name="Google Shape;10346;p139"/>
          <p:cNvGrpSpPr/>
          <p:nvPr/>
        </p:nvGrpSpPr>
        <p:grpSpPr>
          <a:xfrm>
            <a:off x="2623904" y="1198803"/>
            <a:ext cx="1364248" cy="1102133"/>
            <a:chOff x="2623904" y="1198803"/>
            <a:chExt cx="1364248" cy="1102133"/>
          </a:xfrm>
        </p:grpSpPr>
        <p:grpSp>
          <p:nvGrpSpPr>
            <p:cNvPr id="10347" name="Google Shape;10347;p139"/>
            <p:cNvGrpSpPr/>
            <p:nvPr/>
          </p:nvGrpSpPr>
          <p:grpSpPr>
            <a:xfrm>
              <a:off x="2623907" y="1198803"/>
              <a:ext cx="1364245" cy="273000"/>
              <a:chOff x="2623907" y="1198803"/>
              <a:chExt cx="1364245" cy="273000"/>
            </a:xfrm>
          </p:grpSpPr>
          <p:sp>
            <p:nvSpPr>
              <p:cNvPr id="10348" name="Google Shape;10348;p139"/>
              <p:cNvSpPr/>
              <p:nvPr/>
            </p:nvSpPr>
            <p:spPr>
              <a:xfrm>
                <a:off x="2623907"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9" name="Google Shape;10349;p139"/>
              <p:cNvSpPr/>
              <p:nvPr/>
            </p:nvSpPr>
            <p:spPr>
              <a:xfrm>
                <a:off x="2896718"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0" name="Google Shape;10350;p139"/>
              <p:cNvSpPr/>
              <p:nvPr/>
            </p:nvSpPr>
            <p:spPr>
              <a:xfrm>
                <a:off x="3169529"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1" name="Google Shape;10351;p139"/>
              <p:cNvSpPr/>
              <p:nvPr/>
            </p:nvSpPr>
            <p:spPr>
              <a:xfrm>
                <a:off x="3442341"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2" name="Google Shape;10352;p139"/>
              <p:cNvSpPr/>
              <p:nvPr/>
            </p:nvSpPr>
            <p:spPr>
              <a:xfrm>
                <a:off x="3715152" y="1198803"/>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53" name="Google Shape;10353;p139"/>
            <p:cNvGrpSpPr/>
            <p:nvPr/>
          </p:nvGrpSpPr>
          <p:grpSpPr>
            <a:xfrm>
              <a:off x="2623904" y="1476964"/>
              <a:ext cx="1364245" cy="273000"/>
              <a:chOff x="2623904" y="1476964"/>
              <a:chExt cx="1364245" cy="273000"/>
            </a:xfrm>
          </p:grpSpPr>
          <p:sp>
            <p:nvSpPr>
              <p:cNvPr id="10354" name="Google Shape;10354;p139"/>
              <p:cNvSpPr/>
              <p:nvPr/>
            </p:nvSpPr>
            <p:spPr>
              <a:xfrm>
                <a:off x="2623904"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5" name="Google Shape;10355;p139"/>
              <p:cNvSpPr/>
              <p:nvPr/>
            </p:nvSpPr>
            <p:spPr>
              <a:xfrm>
                <a:off x="2896716"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6" name="Google Shape;10356;p139"/>
              <p:cNvSpPr/>
              <p:nvPr/>
            </p:nvSpPr>
            <p:spPr>
              <a:xfrm>
                <a:off x="3169527"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7" name="Google Shape;10357;p139"/>
              <p:cNvSpPr/>
              <p:nvPr/>
            </p:nvSpPr>
            <p:spPr>
              <a:xfrm>
                <a:off x="3442338"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8" name="Google Shape;10358;p139"/>
              <p:cNvSpPr/>
              <p:nvPr/>
            </p:nvSpPr>
            <p:spPr>
              <a:xfrm>
                <a:off x="3715149"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59" name="Google Shape;10359;p139"/>
            <p:cNvGrpSpPr/>
            <p:nvPr/>
          </p:nvGrpSpPr>
          <p:grpSpPr>
            <a:xfrm>
              <a:off x="2623907" y="1749775"/>
              <a:ext cx="1364245" cy="273000"/>
              <a:chOff x="2623907" y="1749775"/>
              <a:chExt cx="1364245" cy="273000"/>
            </a:xfrm>
          </p:grpSpPr>
          <p:sp>
            <p:nvSpPr>
              <p:cNvPr id="10360" name="Google Shape;10360;p139"/>
              <p:cNvSpPr/>
              <p:nvPr/>
            </p:nvSpPr>
            <p:spPr>
              <a:xfrm>
                <a:off x="2623907"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1" name="Google Shape;10361;p139"/>
              <p:cNvSpPr/>
              <p:nvPr/>
            </p:nvSpPr>
            <p:spPr>
              <a:xfrm>
                <a:off x="2896718"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2" name="Google Shape;10362;p139"/>
              <p:cNvSpPr/>
              <p:nvPr/>
            </p:nvSpPr>
            <p:spPr>
              <a:xfrm>
                <a:off x="3169529"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3" name="Google Shape;10363;p139"/>
              <p:cNvSpPr/>
              <p:nvPr/>
            </p:nvSpPr>
            <p:spPr>
              <a:xfrm>
                <a:off x="3442341"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4" name="Google Shape;10364;p139"/>
              <p:cNvSpPr/>
              <p:nvPr/>
            </p:nvSpPr>
            <p:spPr>
              <a:xfrm>
                <a:off x="3715152"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65" name="Google Shape;10365;p139"/>
            <p:cNvGrpSpPr/>
            <p:nvPr/>
          </p:nvGrpSpPr>
          <p:grpSpPr>
            <a:xfrm>
              <a:off x="2623904" y="2027936"/>
              <a:ext cx="1364245" cy="273000"/>
              <a:chOff x="2623904" y="2027936"/>
              <a:chExt cx="1364245" cy="273000"/>
            </a:xfrm>
          </p:grpSpPr>
          <p:sp>
            <p:nvSpPr>
              <p:cNvPr id="10366" name="Google Shape;10366;p139"/>
              <p:cNvSpPr/>
              <p:nvPr/>
            </p:nvSpPr>
            <p:spPr>
              <a:xfrm>
                <a:off x="2623904"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7" name="Google Shape;10367;p139"/>
              <p:cNvSpPr/>
              <p:nvPr/>
            </p:nvSpPr>
            <p:spPr>
              <a:xfrm>
                <a:off x="2896716"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8" name="Google Shape;10368;p139"/>
              <p:cNvSpPr/>
              <p:nvPr/>
            </p:nvSpPr>
            <p:spPr>
              <a:xfrm>
                <a:off x="3169527"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9" name="Google Shape;10369;p139"/>
              <p:cNvSpPr/>
              <p:nvPr/>
            </p:nvSpPr>
            <p:spPr>
              <a:xfrm>
                <a:off x="3442338"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0" name="Google Shape;10370;p139"/>
              <p:cNvSpPr/>
              <p:nvPr/>
            </p:nvSpPr>
            <p:spPr>
              <a:xfrm>
                <a:off x="3715149"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371" name="Google Shape;10371;p139"/>
          <p:cNvGrpSpPr/>
          <p:nvPr/>
        </p:nvGrpSpPr>
        <p:grpSpPr>
          <a:xfrm>
            <a:off x="2613365" y="2657876"/>
            <a:ext cx="1387541" cy="159124"/>
            <a:chOff x="3200660" y="2180272"/>
            <a:chExt cx="2563824" cy="378237"/>
          </a:xfrm>
        </p:grpSpPr>
        <p:sp>
          <p:nvSpPr>
            <p:cNvPr id="10372" name="Google Shape;10372;p139"/>
            <p:cNvSpPr/>
            <p:nvPr/>
          </p:nvSpPr>
          <p:spPr>
            <a:xfrm>
              <a:off x="3200660" y="2180272"/>
              <a:ext cx="108240" cy="378237"/>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3" name="Google Shape;10373;p139"/>
            <p:cNvSpPr/>
            <p:nvPr/>
          </p:nvSpPr>
          <p:spPr>
            <a:xfrm>
              <a:off x="3345104" y="2180272"/>
              <a:ext cx="108240" cy="378237"/>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4" name="Google Shape;10374;p139"/>
            <p:cNvSpPr/>
            <p:nvPr/>
          </p:nvSpPr>
          <p:spPr>
            <a:xfrm>
              <a:off x="3489548" y="2180272"/>
              <a:ext cx="108240" cy="378237"/>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5" name="Google Shape;10375;p139"/>
            <p:cNvSpPr/>
            <p:nvPr/>
          </p:nvSpPr>
          <p:spPr>
            <a:xfrm>
              <a:off x="3633992" y="2180272"/>
              <a:ext cx="108252" cy="378237"/>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6" name="Google Shape;10376;p139"/>
            <p:cNvSpPr/>
            <p:nvPr/>
          </p:nvSpPr>
          <p:spPr>
            <a:xfrm>
              <a:off x="3778448" y="2180272"/>
              <a:ext cx="108240" cy="378097"/>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7" name="Google Shape;10377;p139"/>
            <p:cNvSpPr/>
            <p:nvPr/>
          </p:nvSpPr>
          <p:spPr>
            <a:xfrm>
              <a:off x="3922892" y="2180272"/>
              <a:ext cx="108240" cy="378237"/>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8" name="Google Shape;10378;p139"/>
            <p:cNvSpPr/>
            <p:nvPr/>
          </p:nvSpPr>
          <p:spPr>
            <a:xfrm>
              <a:off x="4067336" y="2180272"/>
              <a:ext cx="108240" cy="378237"/>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9" name="Google Shape;10379;p139"/>
            <p:cNvSpPr/>
            <p:nvPr/>
          </p:nvSpPr>
          <p:spPr>
            <a:xfrm>
              <a:off x="4211780" y="2180272"/>
              <a:ext cx="108252" cy="378237"/>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0" name="Google Shape;10380;p139"/>
            <p:cNvSpPr/>
            <p:nvPr/>
          </p:nvSpPr>
          <p:spPr>
            <a:xfrm>
              <a:off x="4356236" y="2180272"/>
              <a:ext cx="108240" cy="378097"/>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1" name="Google Shape;10381;p139"/>
            <p:cNvSpPr/>
            <p:nvPr/>
          </p:nvSpPr>
          <p:spPr>
            <a:xfrm>
              <a:off x="4500680" y="2180272"/>
              <a:ext cx="108240" cy="378237"/>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2" name="Google Shape;10382;p139"/>
            <p:cNvSpPr/>
            <p:nvPr/>
          </p:nvSpPr>
          <p:spPr>
            <a:xfrm>
              <a:off x="4645124" y="2180272"/>
              <a:ext cx="108240" cy="378097"/>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3" name="Google Shape;10383;p139"/>
            <p:cNvSpPr/>
            <p:nvPr/>
          </p:nvSpPr>
          <p:spPr>
            <a:xfrm>
              <a:off x="4789568" y="2180272"/>
              <a:ext cx="108240" cy="378237"/>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4" name="Google Shape;10384;p139"/>
            <p:cNvSpPr/>
            <p:nvPr/>
          </p:nvSpPr>
          <p:spPr>
            <a:xfrm>
              <a:off x="4934012" y="2180272"/>
              <a:ext cx="108240" cy="378237"/>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5" name="Google Shape;10385;p139"/>
            <p:cNvSpPr/>
            <p:nvPr/>
          </p:nvSpPr>
          <p:spPr>
            <a:xfrm>
              <a:off x="5078456" y="2180272"/>
              <a:ext cx="108240" cy="378237"/>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6" name="Google Shape;10386;p139"/>
            <p:cNvSpPr/>
            <p:nvPr/>
          </p:nvSpPr>
          <p:spPr>
            <a:xfrm>
              <a:off x="5222900" y="2180272"/>
              <a:ext cx="108240" cy="378237"/>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7" name="Google Shape;10387;p139"/>
            <p:cNvSpPr/>
            <p:nvPr/>
          </p:nvSpPr>
          <p:spPr>
            <a:xfrm>
              <a:off x="5367343" y="2180272"/>
              <a:ext cx="108240" cy="378237"/>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8" name="Google Shape;10388;p139"/>
            <p:cNvSpPr/>
            <p:nvPr/>
          </p:nvSpPr>
          <p:spPr>
            <a:xfrm>
              <a:off x="5511787" y="2180272"/>
              <a:ext cx="108240" cy="378097"/>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9" name="Google Shape;10389;p139"/>
            <p:cNvSpPr/>
            <p:nvPr/>
          </p:nvSpPr>
          <p:spPr>
            <a:xfrm>
              <a:off x="5656231" y="2180272"/>
              <a:ext cx="108252" cy="378237"/>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90" name="Google Shape;10390;p139"/>
          <p:cNvGrpSpPr/>
          <p:nvPr/>
        </p:nvGrpSpPr>
        <p:grpSpPr>
          <a:xfrm>
            <a:off x="2609890" y="2935640"/>
            <a:ext cx="1390502" cy="159625"/>
            <a:chOff x="3530150" y="2790075"/>
            <a:chExt cx="1962600" cy="225300"/>
          </a:xfrm>
        </p:grpSpPr>
        <p:sp>
          <p:nvSpPr>
            <p:cNvPr id="10391" name="Google Shape;10391;p139"/>
            <p:cNvSpPr/>
            <p:nvPr/>
          </p:nvSpPr>
          <p:spPr>
            <a:xfrm>
              <a:off x="3530150" y="2790075"/>
              <a:ext cx="1962600" cy="2253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2" name="Google Shape;10392;p139"/>
            <p:cNvSpPr/>
            <p:nvPr/>
          </p:nvSpPr>
          <p:spPr>
            <a:xfrm>
              <a:off x="3530150" y="2790075"/>
              <a:ext cx="1110000" cy="2253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93" name="Google Shape;10393;p139"/>
          <p:cNvGrpSpPr/>
          <p:nvPr/>
        </p:nvGrpSpPr>
        <p:grpSpPr>
          <a:xfrm>
            <a:off x="2609948" y="3213905"/>
            <a:ext cx="1411629" cy="154175"/>
            <a:chOff x="3558802" y="4011244"/>
            <a:chExt cx="1866000" cy="111600"/>
          </a:xfrm>
        </p:grpSpPr>
        <p:sp>
          <p:nvSpPr>
            <p:cNvPr id="10394" name="Google Shape;10394;p139"/>
            <p:cNvSpPr/>
            <p:nvPr/>
          </p:nvSpPr>
          <p:spPr>
            <a:xfrm rot="5400000" flipH="1">
              <a:off x="4436152" y="3134077"/>
              <a:ext cx="111300" cy="1866000"/>
            </a:xfrm>
            <a:prstGeom prst="round2SameRect">
              <a:avLst>
                <a:gd name="adj1" fmla="val 50000"/>
                <a:gd name="adj2" fmla="val 50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5" name="Google Shape;10395;p139"/>
            <p:cNvSpPr/>
            <p:nvPr/>
          </p:nvSpPr>
          <p:spPr>
            <a:xfrm rot="5400000" flipH="1">
              <a:off x="4157232" y="3412894"/>
              <a:ext cx="111600" cy="13083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96" name="Google Shape;10396;p139"/>
          <p:cNvGrpSpPr/>
          <p:nvPr/>
        </p:nvGrpSpPr>
        <p:grpSpPr>
          <a:xfrm>
            <a:off x="2610235" y="2419475"/>
            <a:ext cx="1383503" cy="119761"/>
            <a:chOff x="3465975" y="2270258"/>
            <a:chExt cx="1986364" cy="171947"/>
          </a:xfrm>
        </p:grpSpPr>
        <p:sp>
          <p:nvSpPr>
            <p:cNvPr id="10397" name="Google Shape;10397;p139"/>
            <p:cNvSpPr/>
            <p:nvPr/>
          </p:nvSpPr>
          <p:spPr>
            <a:xfrm rot="-5400000">
              <a:off x="372518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8" name="Google Shape;10398;p139"/>
            <p:cNvSpPr/>
            <p:nvPr/>
          </p:nvSpPr>
          <p:spPr>
            <a:xfrm rot="-5400000">
              <a:off x="398439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9" name="Google Shape;10399;p139"/>
            <p:cNvSpPr/>
            <p:nvPr/>
          </p:nvSpPr>
          <p:spPr>
            <a:xfrm rot="-5400000">
              <a:off x="4243603"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0" name="Google Shape;10400;p139"/>
            <p:cNvSpPr/>
            <p:nvPr/>
          </p:nvSpPr>
          <p:spPr>
            <a:xfrm rot="-5400000">
              <a:off x="4502812"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1" name="Google Shape;10401;p139"/>
            <p:cNvSpPr/>
            <p:nvPr/>
          </p:nvSpPr>
          <p:spPr>
            <a:xfrm rot="-5400000">
              <a:off x="4762021"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2" name="Google Shape;10402;p139"/>
            <p:cNvSpPr/>
            <p:nvPr/>
          </p:nvSpPr>
          <p:spPr>
            <a:xfrm rot="-5400000">
              <a:off x="3465975"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3" name="Google Shape;10403;p139"/>
            <p:cNvSpPr/>
            <p:nvPr/>
          </p:nvSpPr>
          <p:spPr>
            <a:xfrm rot="-5400000">
              <a:off x="502123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4" name="Google Shape;10404;p139"/>
            <p:cNvSpPr/>
            <p:nvPr/>
          </p:nvSpPr>
          <p:spPr>
            <a:xfrm rot="-5400000">
              <a:off x="528044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05" name="Google Shape;10405;p139"/>
          <p:cNvGrpSpPr/>
          <p:nvPr/>
        </p:nvGrpSpPr>
        <p:grpSpPr>
          <a:xfrm>
            <a:off x="2621243" y="3783248"/>
            <a:ext cx="1369531" cy="195460"/>
            <a:chOff x="723300" y="4253549"/>
            <a:chExt cx="2276482" cy="324900"/>
          </a:xfrm>
        </p:grpSpPr>
        <p:sp>
          <p:nvSpPr>
            <p:cNvPr id="10406" name="Google Shape;10406;p139"/>
            <p:cNvSpPr/>
            <p:nvPr/>
          </p:nvSpPr>
          <p:spPr>
            <a:xfrm>
              <a:off x="723300"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7" name="Google Shape;10407;p139"/>
            <p:cNvSpPr/>
            <p:nvPr/>
          </p:nvSpPr>
          <p:spPr>
            <a:xfrm>
              <a:off x="1206995"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8" name="Google Shape;10408;p139"/>
            <p:cNvSpPr/>
            <p:nvPr/>
          </p:nvSpPr>
          <p:spPr>
            <a:xfrm>
              <a:off x="1690691"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9" name="Google Shape;10409;p139"/>
            <p:cNvSpPr/>
            <p:nvPr/>
          </p:nvSpPr>
          <p:spPr>
            <a:xfrm>
              <a:off x="2174386"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0" name="Google Shape;10410;p139"/>
            <p:cNvSpPr/>
            <p:nvPr/>
          </p:nvSpPr>
          <p:spPr>
            <a:xfrm>
              <a:off x="2658082" y="4253549"/>
              <a:ext cx="341700" cy="324900"/>
            </a:xfrm>
            <a:prstGeom prst="star5">
              <a:avLst>
                <a:gd name="adj" fmla="val 19098"/>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11" name="Google Shape;10411;p139"/>
          <p:cNvGrpSpPr/>
          <p:nvPr/>
        </p:nvGrpSpPr>
        <p:grpSpPr>
          <a:xfrm>
            <a:off x="2610803" y="3484489"/>
            <a:ext cx="1389066" cy="180119"/>
            <a:chOff x="705948" y="3788465"/>
            <a:chExt cx="2308953" cy="299400"/>
          </a:xfrm>
        </p:grpSpPr>
        <p:sp>
          <p:nvSpPr>
            <p:cNvPr id="10412" name="Google Shape;10412;p139"/>
            <p:cNvSpPr/>
            <p:nvPr/>
          </p:nvSpPr>
          <p:spPr>
            <a:xfrm>
              <a:off x="705948"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3" name="Google Shape;10413;p139"/>
            <p:cNvSpPr/>
            <p:nvPr/>
          </p:nvSpPr>
          <p:spPr>
            <a:xfrm>
              <a:off x="1209923"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4" name="Google Shape;10414;p139"/>
            <p:cNvSpPr/>
            <p:nvPr/>
          </p:nvSpPr>
          <p:spPr>
            <a:xfrm>
              <a:off x="1713905"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5" name="Google Shape;10415;p139"/>
            <p:cNvSpPr/>
            <p:nvPr/>
          </p:nvSpPr>
          <p:spPr>
            <a:xfrm>
              <a:off x="2189639"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6" name="Google Shape;10416;p139"/>
            <p:cNvSpPr/>
            <p:nvPr/>
          </p:nvSpPr>
          <p:spPr>
            <a:xfrm>
              <a:off x="2679500"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17" name="Google Shape;10417;p139"/>
          <p:cNvGrpSpPr/>
          <p:nvPr/>
        </p:nvGrpSpPr>
        <p:grpSpPr>
          <a:xfrm>
            <a:off x="4207794" y="2088443"/>
            <a:ext cx="1433821" cy="191501"/>
            <a:chOff x="4273350" y="2088443"/>
            <a:chExt cx="1433821" cy="191501"/>
          </a:xfrm>
        </p:grpSpPr>
        <p:grpSp>
          <p:nvGrpSpPr>
            <p:cNvPr id="10418" name="Google Shape;10418;p139"/>
            <p:cNvGrpSpPr/>
            <p:nvPr/>
          </p:nvGrpSpPr>
          <p:grpSpPr>
            <a:xfrm>
              <a:off x="4273350" y="2088443"/>
              <a:ext cx="1433821" cy="0"/>
              <a:chOff x="5224975" y="2962250"/>
              <a:chExt cx="1544400" cy="0"/>
            </a:xfrm>
          </p:grpSpPr>
          <p:cxnSp>
            <p:nvCxnSpPr>
              <p:cNvPr id="10419" name="Google Shape;10419;p139"/>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10420" name="Google Shape;10420;p139"/>
              <p:cNvCxnSpPr/>
              <p:nvPr/>
            </p:nvCxnSpPr>
            <p:spPr>
              <a:xfrm>
                <a:off x="5225150" y="2962250"/>
                <a:ext cx="453300" cy="0"/>
              </a:xfrm>
              <a:prstGeom prst="straightConnector1">
                <a:avLst/>
              </a:prstGeom>
              <a:noFill/>
              <a:ln w="19050" cap="flat" cmpd="sng">
                <a:solidFill>
                  <a:srgbClr val="7994A9"/>
                </a:solidFill>
                <a:prstDash val="solid"/>
                <a:round/>
                <a:headEnd type="none" w="med" len="med"/>
                <a:tailEnd type="oval" w="med" len="med"/>
              </a:ln>
            </p:spPr>
          </p:cxnSp>
        </p:grpSp>
        <p:grpSp>
          <p:nvGrpSpPr>
            <p:cNvPr id="10421" name="Google Shape;10421;p139"/>
            <p:cNvGrpSpPr/>
            <p:nvPr/>
          </p:nvGrpSpPr>
          <p:grpSpPr>
            <a:xfrm>
              <a:off x="4273350" y="2279944"/>
              <a:ext cx="1433821" cy="0"/>
              <a:chOff x="5224975" y="2962250"/>
              <a:chExt cx="1544400" cy="0"/>
            </a:xfrm>
          </p:grpSpPr>
          <p:cxnSp>
            <p:nvCxnSpPr>
              <p:cNvPr id="10422" name="Google Shape;10422;p139"/>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10423" name="Google Shape;10423;p139"/>
              <p:cNvCxnSpPr/>
              <p:nvPr/>
            </p:nvCxnSpPr>
            <p:spPr>
              <a:xfrm>
                <a:off x="5225150" y="2962250"/>
                <a:ext cx="998700" cy="0"/>
              </a:xfrm>
              <a:prstGeom prst="straightConnector1">
                <a:avLst/>
              </a:prstGeom>
              <a:noFill/>
              <a:ln w="19050" cap="flat" cmpd="sng">
                <a:solidFill>
                  <a:srgbClr val="7994A9"/>
                </a:solidFill>
                <a:prstDash val="solid"/>
                <a:round/>
                <a:headEnd type="none" w="med" len="med"/>
                <a:tailEnd type="oval" w="med" len="med"/>
              </a:ln>
            </p:spPr>
          </p:cxnSp>
        </p:grpSp>
      </p:grpSp>
      <p:grpSp>
        <p:nvGrpSpPr>
          <p:cNvPr id="10424" name="Google Shape;10424;p139"/>
          <p:cNvGrpSpPr/>
          <p:nvPr/>
        </p:nvGrpSpPr>
        <p:grpSpPr>
          <a:xfrm>
            <a:off x="2658741" y="4097347"/>
            <a:ext cx="1304609" cy="294074"/>
            <a:chOff x="2658741" y="4097347"/>
            <a:chExt cx="1304609" cy="294074"/>
          </a:xfrm>
        </p:grpSpPr>
        <p:grpSp>
          <p:nvGrpSpPr>
            <p:cNvPr id="10425" name="Google Shape;10425;p139"/>
            <p:cNvGrpSpPr/>
            <p:nvPr/>
          </p:nvGrpSpPr>
          <p:grpSpPr>
            <a:xfrm>
              <a:off x="2658741" y="4097347"/>
              <a:ext cx="118572" cy="294074"/>
              <a:chOff x="3343310" y="4475555"/>
              <a:chExt cx="127717" cy="316753"/>
            </a:xfrm>
          </p:grpSpPr>
          <p:sp>
            <p:nvSpPr>
              <p:cNvPr id="10426" name="Google Shape;10426;p139"/>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7" name="Google Shape;10427;p139"/>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28" name="Google Shape;10428;p139"/>
            <p:cNvGrpSpPr/>
            <p:nvPr/>
          </p:nvGrpSpPr>
          <p:grpSpPr>
            <a:xfrm>
              <a:off x="3815519" y="4098388"/>
              <a:ext cx="147831" cy="291991"/>
              <a:chOff x="3527539" y="4476677"/>
              <a:chExt cx="159232" cy="314510"/>
            </a:xfrm>
          </p:grpSpPr>
          <p:sp>
            <p:nvSpPr>
              <p:cNvPr id="10429" name="Google Shape;10429;p139"/>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0" name="Google Shape;10430;p139"/>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31" name="Google Shape;10431;p139"/>
            <p:cNvGrpSpPr/>
            <p:nvPr/>
          </p:nvGrpSpPr>
          <p:grpSpPr>
            <a:xfrm>
              <a:off x="3511696" y="4098388"/>
              <a:ext cx="147831" cy="291991"/>
              <a:chOff x="3527539" y="4476677"/>
              <a:chExt cx="159232" cy="314510"/>
            </a:xfrm>
          </p:grpSpPr>
          <p:sp>
            <p:nvSpPr>
              <p:cNvPr id="10432" name="Google Shape;10432;p139"/>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3" name="Google Shape;10433;p139"/>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34" name="Google Shape;10434;p139"/>
            <p:cNvGrpSpPr/>
            <p:nvPr/>
          </p:nvGrpSpPr>
          <p:grpSpPr>
            <a:xfrm>
              <a:off x="3207874" y="4098388"/>
              <a:ext cx="147831" cy="291991"/>
              <a:chOff x="3527539" y="4476677"/>
              <a:chExt cx="159232" cy="314510"/>
            </a:xfrm>
          </p:grpSpPr>
          <p:sp>
            <p:nvSpPr>
              <p:cNvPr id="10435" name="Google Shape;10435;p139"/>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6" name="Google Shape;10436;p139"/>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37" name="Google Shape;10437;p139"/>
            <p:cNvGrpSpPr/>
            <p:nvPr/>
          </p:nvGrpSpPr>
          <p:grpSpPr>
            <a:xfrm>
              <a:off x="2933305" y="4097347"/>
              <a:ext cx="118572" cy="294074"/>
              <a:chOff x="3343310" y="4475555"/>
              <a:chExt cx="127717" cy="316753"/>
            </a:xfrm>
          </p:grpSpPr>
          <p:sp>
            <p:nvSpPr>
              <p:cNvPr id="10438" name="Google Shape;10438;p139"/>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9" name="Google Shape;10439;p139"/>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440" name="Google Shape;10440;p139"/>
          <p:cNvGrpSpPr/>
          <p:nvPr/>
        </p:nvGrpSpPr>
        <p:grpSpPr>
          <a:xfrm>
            <a:off x="4209349" y="1176041"/>
            <a:ext cx="1430711" cy="751237"/>
            <a:chOff x="5159450" y="1919950"/>
            <a:chExt cx="1541050" cy="862500"/>
          </a:xfrm>
        </p:grpSpPr>
        <p:sp>
          <p:nvSpPr>
            <p:cNvPr id="10441" name="Google Shape;10441;p139"/>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sp>
        <p:grpSp>
          <p:nvGrpSpPr>
            <p:cNvPr id="10442" name="Google Shape;10442;p139"/>
            <p:cNvGrpSpPr/>
            <p:nvPr/>
          </p:nvGrpSpPr>
          <p:grpSpPr>
            <a:xfrm>
              <a:off x="5159450" y="1919950"/>
              <a:ext cx="1541050" cy="862500"/>
              <a:chOff x="5159450" y="1919950"/>
              <a:chExt cx="1541050" cy="862500"/>
            </a:xfrm>
          </p:grpSpPr>
          <p:cxnSp>
            <p:nvCxnSpPr>
              <p:cNvPr id="10443" name="Google Shape;10443;p139"/>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10444" name="Google Shape;10444;p139"/>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grpSp>
        <p:nvGrpSpPr>
          <p:cNvPr id="10445" name="Google Shape;10445;p139"/>
          <p:cNvGrpSpPr/>
          <p:nvPr/>
        </p:nvGrpSpPr>
        <p:grpSpPr>
          <a:xfrm>
            <a:off x="4257486" y="2439811"/>
            <a:ext cx="1334436" cy="967914"/>
            <a:chOff x="4294923" y="2439811"/>
            <a:chExt cx="1334436" cy="967914"/>
          </a:xfrm>
        </p:grpSpPr>
        <p:grpSp>
          <p:nvGrpSpPr>
            <p:cNvPr id="10446" name="Google Shape;10446;p139"/>
            <p:cNvGrpSpPr/>
            <p:nvPr/>
          </p:nvGrpSpPr>
          <p:grpSpPr>
            <a:xfrm>
              <a:off x="4960455" y="2469658"/>
              <a:ext cx="668904" cy="885524"/>
              <a:chOff x="4960455" y="2469658"/>
              <a:chExt cx="668904" cy="885524"/>
            </a:xfrm>
          </p:grpSpPr>
          <p:sp>
            <p:nvSpPr>
              <p:cNvPr id="10447" name="Google Shape;10447;p139"/>
              <p:cNvSpPr/>
              <p:nvPr/>
            </p:nvSpPr>
            <p:spPr>
              <a:xfrm>
                <a:off x="4960455" y="3257057"/>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8" name="Google Shape;10448;p139"/>
              <p:cNvSpPr/>
              <p:nvPr/>
            </p:nvSpPr>
            <p:spPr>
              <a:xfrm>
                <a:off x="4960455" y="3099584"/>
                <a:ext cx="668904" cy="98124"/>
              </a:xfrm>
              <a:custGeom>
                <a:avLst/>
                <a:gdLst/>
                <a:ahLst/>
                <a:cxnLst/>
                <a:rect l="l" t="t" r="r" b="b"/>
                <a:pathLst>
                  <a:path w="42851" h="6286" extrusionOk="0">
                    <a:moveTo>
                      <a:pt x="0" y="0"/>
                    </a:moveTo>
                    <a:lnTo>
                      <a:pt x="0" y="6285"/>
                    </a:lnTo>
                    <a:lnTo>
                      <a:pt x="42851" y="6285"/>
                    </a:lnTo>
                    <a:lnTo>
                      <a:pt x="4285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9" name="Google Shape;10449;p139"/>
              <p:cNvSpPr/>
              <p:nvPr/>
            </p:nvSpPr>
            <p:spPr>
              <a:xfrm>
                <a:off x="4960455" y="2942094"/>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0" name="Google Shape;10450;p139"/>
              <p:cNvSpPr/>
              <p:nvPr/>
            </p:nvSpPr>
            <p:spPr>
              <a:xfrm>
                <a:off x="4960455" y="2784621"/>
                <a:ext cx="618094" cy="98124"/>
              </a:xfrm>
              <a:custGeom>
                <a:avLst/>
                <a:gdLst/>
                <a:ahLst/>
                <a:cxnLst/>
                <a:rect l="l" t="t" r="r" b="b"/>
                <a:pathLst>
                  <a:path w="39596" h="6286" extrusionOk="0">
                    <a:moveTo>
                      <a:pt x="0" y="0"/>
                    </a:moveTo>
                    <a:lnTo>
                      <a:pt x="0" y="6285"/>
                    </a:lnTo>
                    <a:lnTo>
                      <a:pt x="39596" y="6285"/>
                    </a:lnTo>
                    <a:lnTo>
                      <a:pt x="3959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1" name="Google Shape;10451;p139"/>
              <p:cNvSpPr/>
              <p:nvPr/>
            </p:nvSpPr>
            <p:spPr>
              <a:xfrm>
                <a:off x="4960455" y="2627131"/>
                <a:ext cx="516519" cy="98140"/>
              </a:xfrm>
              <a:custGeom>
                <a:avLst/>
                <a:gdLst/>
                <a:ahLst/>
                <a:cxnLst/>
                <a:rect l="l" t="t" r="r" b="b"/>
                <a:pathLst>
                  <a:path w="33089" h="6287" extrusionOk="0">
                    <a:moveTo>
                      <a:pt x="0" y="1"/>
                    </a:moveTo>
                    <a:lnTo>
                      <a:pt x="0" y="6286"/>
                    </a:lnTo>
                    <a:lnTo>
                      <a:pt x="33089" y="6286"/>
                    </a:lnTo>
                    <a:lnTo>
                      <a:pt x="3308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2" name="Google Shape;10452;p139"/>
              <p:cNvSpPr/>
              <p:nvPr/>
            </p:nvSpPr>
            <p:spPr>
              <a:xfrm>
                <a:off x="4960455" y="2469658"/>
                <a:ext cx="313293" cy="98078"/>
              </a:xfrm>
              <a:custGeom>
                <a:avLst/>
                <a:gdLst/>
                <a:ahLst/>
                <a:cxnLst/>
                <a:rect l="l" t="t" r="r" b="b"/>
                <a:pathLst>
                  <a:path w="20070" h="6283" extrusionOk="0">
                    <a:moveTo>
                      <a:pt x="0" y="1"/>
                    </a:moveTo>
                    <a:lnTo>
                      <a:pt x="0" y="6283"/>
                    </a:lnTo>
                    <a:lnTo>
                      <a:pt x="20069" y="6283"/>
                    </a:lnTo>
                    <a:lnTo>
                      <a:pt x="2006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53" name="Google Shape;10453;p139"/>
            <p:cNvGrpSpPr/>
            <p:nvPr/>
          </p:nvGrpSpPr>
          <p:grpSpPr>
            <a:xfrm>
              <a:off x="4294923" y="2469658"/>
              <a:ext cx="668951" cy="885524"/>
              <a:chOff x="4294923" y="2469658"/>
              <a:chExt cx="668951" cy="885524"/>
            </a:xfrm>
          </p:grpSpPr>
          <p:sp>
            <p:nvSpPr>
              <p:cNvPr id="10454" name="Google Shape;10454;p139"/>
              <p:cNvSpPr/>
              <p:nvPr/>
            </p:nvSpPr>
            <p:spPr>
              <a:xfrm>
                <a:off x="4294923" y="3257057"/>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5" name="Google Shape;10455;p139"/>
              <p:cNvSpPr/>
              <p:nvPr/>
            </p:nvSpPr>
            <p:spPr>
              <a:xfrm>
                <a:off x="4294923" y="3099584"/>
                <a:ext cx="668951" cy="98124"/>
              </a:xfrm>
              <a:custGeom>
                <a:avLst/>
                <a:gdLst/>
                <a:ahLst/>
                <a:cxnLst/>
                <a:rect l="l" t="t" r="r" b="b"/>
                <a:pathLst>
                  <a:path w="42854" h="6286" extrusionOk="0">
                    <a:moveTo>
                      <a:pt x="0" y="0"/>
                    </a:moveTo>
                    <a:lnTo>
                      <a:pt x="0" y="6285"/>
                    </a:lnTo>
                    <a:lnTo>
                      <a:pt x="42854" y="6285"/>
                    </a:lnTo>
                    <a:lnTo>
                      <a:pt x="428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6" name="Google Shape;10456;p139"/>
              <p:cNvSpPr/>
              <p:nvPr/>
            </p:nvSpPr>
            <p:spPr>
              <a:xfrm>
                <a:off x="4294923" y="2942094"/>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7" name="Google Shape;10457;p139"/>
              <p:cNvSpPr/>
              <p:nvPr/>
            </p:nvSpPr>
            <p:spPr>
              <a:xfrm>
                <a:off x="4447355" y="2784621"/>
                <a:ext cx="516519" cy="98124"/>
              </a:xfrm>
              <a:custGeom>
                <a:avLst/>
                <a:gdLst/>
                <a:ahLst/>
                <a:cxnLst/>
                <a:rect l="l" t="t" r="r" b="b"/>
                <a:pathLst>
                  <a:path w="33089" h="6286" extrusionOk="0">
                    <a:moveTo>
                      <a:pt x="0" y="0"/>
                    </a:moveTo>
                    <a:lnTo>
                      <a:pt x="0" y="6285"/>
                    </a:lnTo>
                    <a:lnTo>
                      <a:pt x="33089" y="6285"/>
                    </a:lnTo>
                    <a:lnTo>
                      <a:pt x="3308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8" name="Google Shape;10458;p139"/>
              <p:cNvSpPr/>
              <p:nvPr/>
            </p:nvSpPr>
            <p:spPr>
              <a:xfrm>
                <a:off x="4548960" y="2627131"/>
                <a:ext cx="414914" cy="98140"/>
              </a:xfrm>
              <a:custGeom>
                <a:avLst/>
                <a:gdLst/>
                <a:ahLst/>
                <a:cxnLst/>
                <a:rect l="l" t="t" r="r" b="b"/>
                <a:pathLst>
                  <a:path w="26580" h="6287" extrusionOk="0">
                    <a:moveTo>
                      <a:pt x="1" y="1"/>
                    </a:moveTo>
                    <a:lnTo>
                      <a:pt x="1" y="6286"/>
                    </a:lnTo>
                    <a:lnTo>
                      <a:pt x="26580" y="6286"/>
                    </a:lnTo>
                    <a:lnTo>
                      <a:pt x="265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9" name="Google Shape;10459;p139"/>
              <p:cNvSpPr/>
              <p:nvPr/>
            </p:nvSpPr>
            <p:spPr>
              <a:xfrm>
                <a:off x="4650534" y="2469658"/>
                <a:ext cx="313340" cy="98078"/>
              </a:xfrm>
              <a:custGeom>
                <a:avLst/>
                <a:gdLst/>
                <a:ahLst/>
                <a:cxnLst/>
                <a:rect l="l" t="t" r="r" b="b"/>
                <a:pathLst>
                  <a:path w="20073" h="6283" extrusionOk="0">
                    <a:moveTo>
                      <a:pt x="1" y="1"/>
                    </a:moveTo>
                    <a:lnTo>
                      <a:pt x="1" y="6283"/>
                    </a:lnTo>
                    <a:lnTo>
                      <a:pt x="20073" y="6283"/>
                    </a:lnTo>
                    <a:lnTo>
                      <a:pt x="2007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460" name="Google Shape;10460;p139"/>
            <p:cNvSpPr/>
            <p:nvPr/>
          </p:nvSpPr>
          <p:spPr>
            <a:xfrm>
              <a:off x="4963437" y="2439811"/>
              <a:ext cx="16" cy="967914"/>
            </a:xfrm>
            <a:custGeom>
              <a:avLst/>
              <a:gdLst/>
              <a:ahLst/>
              <a:cxnLst/>
              <a:rect l="l" t="t" r="r" b="b"/>
              <a:pathLst>
                <a:path w="1" h="62006" fill="none" extrusionOk="0">
                  <a:moveTo>
                    <a:pt x="1" y="0"/>
                  </a:moveTo>
                  <a:lnTo>
                    <a:pt x="1" y="62006"/>
                  </a:lnTo>
                </a:path>
              </a:pathLst>
            </a:custGeom>
            <a:noFill/>
            <a:ln w="9525" cap="flat" cmpd="sng">
              <a:solidFill>
                <a:srgbClr val="F2F2F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61" name="Google Shape;10461;p139"/>
          <p:cNvGrpSpPr/>
          <p:nvPr/>
        </p:nvGrpSpPr>
        <p:grpSpPr>
          <a:xfrm>
            <a:off x="4243690" y="3494256"/>
            <a:ext cx="1430949" cy="897289"/>
            <a:chOff x="4351371" y="3547942"/>
            <a:chExt cx="1345130" cy="843475"/>
          </a:xfrm>
        </p:grpSpPr>
        <p:grpSp>
          <p:nvGrpSpPr>
            <p:cNvPr id="10462" name="Google Shape;10462;p139"/>
            <p:cNvGrpSpPr/>
            <p:nvPr/>
          </p:nvGrpSpPr>
          <p:grpSpPr>
            <a:xfrm>
              <a:off x="4351371" y="4209917"/>
              <a:ext cx="1345130" cy="181500"/>
              <a:chOff x="4351371" y="4209917"/>
              <a:chExt cx="1345130" cy="181500"/>
            </a:xfrm>
          </p:grpSpPr>
          <p:sp>
            <p:nvSpPr>
              <p:cNvPr id="10463" name="Google Shape;10463;p139"/>
              <p:cNvSpPr/>
              <p:nvPr/>
            </p:nvSpPr>
            <p:spPr>
              <a:xfrm rot="10800000">
                <a:off x="4351371" y="4209917"/>
                <a:ext cx="1281600" cy="181500"/>
              </a:xfrm>
              <a:prstGeom prst="rect">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464" name="Google Shape;10464;p139"/>
              <p:cNvCxnSpPr/>
              <p:nvPr/>
            </p:nvCxnSpPr>
            <p:spPr>
              <a:xfrm>
                <a:off x="5551000" y="4298797"/>
                <a:ext cx="145500" cy="0"/>
              </a:xfrm>
              <a:prstGeom prst="straightConnector1">
                <a:avLst/>
              </a:prstGeom>
              <a:noFill/>
              <a:ln w="28575" cap="flat" cmpd="sng">
                <a:solidFill>
                  <a:srgbClr val="435D74"/>
                </a:solidFill>
                <a:prstDash val="solid"/>
                <a:round/>
                <a:headEnd type="none" w="med" len="med"/>
                <a:tailEnd type="none" w="med" len="med"/>
              </a:ln>
            </p:spPr>
          </p:cxnSp>
        </p:grpSp>
        <p:grpSp>
          <p:nvGrpSpPr>
            <p:cNvPr id="10465" name="Google Shape;10465;p139"/>
            <p:cNvGrpSpPr/>
            <p:nvPr/>
          </p:nvGrpSpPr>
          <p:grpSpPr>
            <a:xfrm>
              <a:off x="4403010" y="3985221"/>
              <a:ext cx="1109518" cy="181500"/>
              <a:chOff x="4403010" y="3985221"/>
              <a:chExt cx="1109518" cy="181500"/>
            </a:xfrm>
          </p:grpSpPr>
          <p:sp>
            <p:nvSpPr>
              <p:cNvPr id="10466" name="Google Shape;10466;p139"/>
              <p:cNvSpPr/>
              <p:nvPr/>
            </p:nvSpPr>
            <p:spPr>
              <a:xfrm rot="10800000">
                <a:off x="4471829" y="3985221"/>
                <a:ext cx="1040700" cy="1815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467" name="Google Shape;10467;p139"/>
              <p:cNvCxnSpPr/>
              <p:nvPr/>
            </p:nvCxnSpPr>
            <p:spPr>
              <a:xfrm>
                <a:off x="4403010" y="4075993"/>
                <a:ext cx="145500" cy="0"/>
              </a:xfrm>
              <a:prstGeom prst="straightConnector1">
                <a:avLst/>
              </a:prstGeom>
              <a:noFill/>
              <a:ln w="28575" cap="flat" cmpd="sng">
                <a:solidFill>
                  <a:srgbClr val="5F7D95"/>
                </a:solidFill>
                <a:prstDash val="solid"/>
                <a:round/>
                <a:headEnd type="none" w="med" len="med"/>
                <a:tailEnd type="none" w="med" len="med"/>
              </a:ln>
            </p:spPr>
          </p:cxnSp>
        </p:grpSp>
        <p:grpSp>
          <p:nvGrpSpPr>
            <p:cNvPr id="10468" name="Google Shape;10468;p139"/>
            <p:cNvGrpSpPr/>
            <p:nvPr/>
          </p:nvGrpSpPr>
          <p:grpSpPr>
            <a:xfrm>
              <a:off x="4618704" y="3766582"/>
              <a:ext cx="807858" cy="181500"/>
              <a:chOff x="4618704" y="3766582"/>
              <a:chExt cx="807858" cy="181500"/>
            </a:xfrm>
          </p:grpSpPr>
          <p:sp>
            <p:nvSpPr>
              <p:cNvPr id="10469" name="Google Shape;10469;p139"/>
              <p:cNvSpPr/>
              <p:nvPr/>
            </p:nvSpPr>
            <p:spPr>
              <a:xfrm rot="10800000">
                <a:off x="4618704" y="3766582"/>
                <a:ext cx="747000" cy="181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470" name="Google Shape;10470;p139"/>
              <p:cNvCxnSpPr/>
              <p:nvPr/>
            </p:nvCxnSpPr>
            <p:spPr>
              <a:xfrm>
                <a:off x="5281062" y="3855291"/>
                <a:ext cx="145500" cy="0"/>
              </a:xfrm>
              <a:prstGeom prst="straightConnector1">
                <a:avLst/>
              </a:prstGeom>
              <a:noFill/>
              <a:ln w="28575" cap="flat" cmpd="sng">
                <a:solidFill>
                  <a:srgbClr val="869FB2"/>
                </a:solidFill>
                <a:prstDash val="solid"/>
                <a:round/>
                <a:headEnd type="none" w="med" len="med"/>
                <a:tailEnd type="none" w="med" len="med"/>
              </a:ln>
            </p:spPr>
          </p:cxnSp>
        </p:grpSp>
        <p:grpSp>
          <p:nvGrpSpPr>
            <p:cNvPr id="10471" name="Google Shape;10471;p139"/>
            <p:cNvGrpSpPr/>
            <p:nvPr/>
          </p:nvGrpSpPr>
          <p:grpSpPr>
            <a:xfrm>
              <a:off x="4735238" y="3547942"/>
              <a:ext cx="462839" cy="181500"/>
              <a:chOff x="4735238" y="3547942"/>
              <a:chExt cx="462839" cy="181500"/>
            </a:xfrm>
          </p:grpSpPr>
          <p:sp>
            <p:nvSpPr>
              <p:cNvPr id="10472" name="Google Shape;10472;p139"/>
              <p:cNvSpPr/>
              <p:nvPr/>
            </p:nvSpPr>
            <p:spPr>
              <a:xfrm rot="10800000">
                <a:off x="4786477" y="3547942"/>
                <a:ext cx="411600" cy="181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473" name="Google Shape;10473;p139"/>
              <p:cNvCxnSpPr/>
              <p:nvPr/>
            </p:nvCxnSpPr>
            <p:spPr>
              <a:xfrm>
                <a:off x="4735238" y="3636872"/>
                <a:ext cx="145500" cy="0"/>
              </a:xfrm>
              <a:prstGeom prst="straightConnector1">
                <a:avLst/>
              </a:prstGeom>
              <a:noFill/>
              <a:ln w="28575" cap="flat" cmpd="sng">
                <a:solidFill>
                  <a:srgbClr val="BAC8D3"/>
                </a:solidFill>
                <a:prstDash val="solid"/>
                <a:round/>
                <a:headEnd type="none" w="med" len="med"/>
                <a:tailEnd type="none" w="med" len="med"/>
              </a:ln>
            </p:spPr>
          </p:cxnSp>
        </p:grpSp>
      </p:grpSp>
      <p:grpSp>
        <p:nvGrpSpPr>
          <p:cNvPr id="10474" name="Google Shape;10474;p139"/>
          <p:cNvGrpSpPr/>
          <p:nvPr/>
        </p:nvGrpSpPr>
        <p:grpSpPr>
          <a:xfrm>
            <a:off x="7420047" y="2429580"/>
            <a:ext cx="1020955" cy="928853"/>
            <a:chOff x="926675" y="238125"/>
            <a:chExt cx="5755100" cy="5232975"/>
          </a:xfrm>
        </p:grpSpPr>
        <p:sp>
          <p:nvSpPr>
            <p:cNvPr id="10475" name="Google Shape;10475;p139"/>
            <p:cNvSpPr/>
            <p:nvPr/>
          </p:nvSpPr>
          <p:spPr>
            <a:xfrm>
              <a:off x="2235475" y="2161100"/>
              <a:ext cx="3138650" cy="1012350"/>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6" name="Google Shape;10476;p139"/>
            <p:cNvSpPr/>
            <p:nvPr/>
          </p:nvSpPr>
          <p:spPr>
            <a:xfrm>
              <a:off x="2825775" y="238125"/>
              <a:ext cx="1961900" cy="1850225"/>
            </a:xfrm>
            <a:custGeom>
              <a:avLst/>
              <a:gdLst/>
              <a:ahLst/>
              <a:cxnLst/>
              <a:rect l="l" t="t" r="r" b="b"/>
              <a:pathLst>
                <a:path w="78476" h="74009" extrusionOk="0">
                  <a:moveTo>
                    <a:pt x="39246" y="0"/>
                  </a:moveTo>
                  <a:lnTo>
                    <a:pt x="1" y="74009"/>
                  </a:lnTo>
                  <a:lnTo>
                    <a:pt x="78476" y="74009"/>
                  </a:lnTo>
                  <a:lnTo>
                    <a:pt x="3924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7" name="Google Shape;10477;p139"/>
            <p:cNvSpPr/>
            <p:nvPr/>
          </p:nvSpPr>
          <p:spPr>
            <a:xfrm>
              <a:off x="926675" y="4357100"/>
              <a:ext cx="5755100" cy="1114000"/>
            </a:xfrm>
            <a:custGeom>
              <a:avLst/>
              <a:gdLst/>
              <a:ahLst/>
              <a:cxnLst/>
              <a:rect l="l" t="t" r="r" b="b"/>
              <a:pathLst>
                <a:path w="230204" h="44560" extrusionOk="0">
                  <a:moveTo>
                    <a:pt x="25737" y="1"/>
                  </a:moveTo>
                  <a:lnTo>
                    <a:pt x="0" y="44560"/>
                  </a:lnTo>
                  <a:lnTo>
                    <a:pt x="230204" y="44560"/>
                  </a:lnTo>
                  <a:lnTo>
                    <a:pt x="2044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8" name="Google Shape;10478;p139"/>
            <p:cNvSpPr/>
            <p:nvPr/>
          </p:nvSpPr>
          <p:spPr>
            <a:xfrm>
              <a:off x="1621700" y="3256600"/>
              <a:ext cx="4370050" cy="1006950"/>
            </a:xfrm>
            <a:custGeom>
              <a:avLst/>
              <a:gdLst/>
              <a:ahLst/>
              <a:cxnLst/>
              <a:rect l="l" t="t" r="r" b="b"/>
              <a:pathLst>
                <a:path w="174802" h="40278" extrusionOk="0">
                  <a:moveTo>
                    <a:pt x="22750" y="1"/>
                  </a:moveTo>
                  <a:lnTo>
                    <a:pt x="0" y="40278"/>
                  </a:lnTo>
                  <a:lnTo>
                    <a:pt x="174802" y="40278"/>
                  </a:lnTo>
                  <a:lnTo>
                    <a:pt x="15205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79" name="Google Shape;10479;p139"/>
          <p:cNvGrpSpPr/>
          <p:nvPr/>
        </p:nvGrpSpPr>
        <p:grpSpPr>
          <a:xfrm>
            <a:off x="727421" y="2828315"/>
            <a:ext cx="1695374" cy="1560837"/>
            <a:chOff x="727421" y="2828315"/>
            <a:chExt cx="1695374" cy="1560837"/>
          </a:xfrm>
        </p:grpSpPr>
        <p:grpSp>
          <p:nvGrpSpPr>
            <p:cNvPr id="10480" name="Google Shape;10480;p139"/>
            <p:cNvGrpSpPr/>
            <p:nvPr/>
          </p:nvGrpSpPr>
          <p:grpSpPr>
            <a:xfrm>
              <a:off x="727421" y="2828315"/>
              <a:ext cx="1695374" cy="1560837"/>
              <a:chOff x="734799" y="2782450"/>
              <a:chExt cx="1571100" cy="1577400"/>
            </a:xfrm>
          </p:grpSpPr>
          <p:cxnSp>
            <p:nvCxnSpPr>
              <p:cNvPr id="10481" name="Google Shape;10481;p139"/>
              <p:cNvCxnSpPr/>
              <p:nvPr/>
            </p:nvCxnSpPr>
            <p:spPr>
              <a:xfrm>
                <a:off x="743025" y="2782450"/>
                <a:ext cx="0" cy="1577400"/>
              </a:xfrm>
              <a:prstGeom prst="straightConnector1">
                <a:avLst/>
              </a:prstGeom>
              <a:noFill/>
              <a:ln w="19050" cap="flat" cmpd="sng">
                <a:solidFill>
                  <a:srgbClr val="E3E7EA"/>
                </a:solidFill>
                <a:prstDash val="solid"/>
                <a:round/>
                <a:headEnd type="none" w="med" len="med"/>
                <a:tailEnd type="none" w="med" len="med"/>
              </a:ln>
            </p:spPr>
          </p:cxnSp>
          <p:cxnSp>
            <p:nvCxnSpPr>
              <p:cNvPr id="10482" name="Google Shape;10482;p139"/>
              <p:cNvCxnSpPr/>
              <p:nvPr/>
            </p:nvCxnSpPr>
            <p:spPr>
              <a:xfrm rot="10800000">
                <a:off x="734799" y="4359850"/>
                <a:ext cx="1571100" cy="0"/>
              </a:xfrm>
              <a:prstGeom prst="straightConnector1">
                <a:avLst/>
              </a:prstGeom>
              <a:noFill/>
              <a:ln w="19050" cap="flat" cmpd="sng">
                <a:solidFill>
                  <a:srgbClr val="E3E7EA"/>
                </a:solidFill>
                <a:prstDash val="solid"/>
                <a:round/>
                <a:headEnd type="none" w="med" len="med"/>
                <a:tailEnd type="none" w="med" len="med"/>
              </a:ln>
            </p:spPr>
          </p:cxnSp>
        </p:grpSp>
        <p:grpSp>
          <p:nvGrpSpPr>
            <p:cNvPr id="10483" name="Google Shape;10483;p139"/>
            <p:cNvGrpSpPr/>
            <p:nvPr/>
          </p:nvGrpSpPr>
          <p:grpSpPr>
            <a:xfrm>
              <a:off x="819108" y="2882501"/>
              <a:ext cx="1556791" cy="1426186"/>
              <a:chOff x="819108" y="2882501"/>
              <a:chExt cx="1556791" cy="1426186"/>
            </a:xfrm>
          </p:grpSpPr>
          <p:grpSp>
            <p:nvGrpSpPr>
              <p:cNvPr id="10484" name="Google Shape;10484;p139"/>
              <p:cNvGrpSpPr/>
              <p:nvPr/>
            </p:nvGrpSpPr>
            <p:grpSpPr>
              <a:xfrm>
                <a:off x="819108" y="2882501"/>
                <a:ext cx="103104" cy="1426186"/>
                <a:chOff x="4674013" y="3100904"/>
                <a:chExt cx="122758" cy="1698043"/>
              </a:xfrm>
            </p:grpSpPr>
            <p:sp>
              <p:nvSpPr>
                <p:cNvPr id="10485" name="Google Shape;10485;p139"/>
                <p:cNvSpPr/>
                <p:nvPr/>
              </p:nvSpPr>
              <p:spPr>
                <a:xfrm>
                  <a:off x="46740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6" name="Google Shape;10486;p139"/>
                <p:cNvSpPr/>
                <p:nvPr/>
              </p:nvSpPr>
              <p:spPr>
                <a:xfrm>
                  <a:off x="46740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7" name="Google Shape;10487;p139"/>
                <p:cNvSpPr/>
                <p:nvPr/>
              </p:nvSpPr>
              <p:spPr>
                <a:xfrm>
                  <a:off x="46740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8" name="Google Shape;10488;p139"/>
                <p:cNvSpPr/>
                <p:nvPr/>
              </p:nvSpPr>
              <p:spPr>
                <a:xfrm>
                  <a:off x="46740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9" name="Google Shape;10489;p139"/>
                <p:cNvSpPr/>
                <p:nvPr/>
              </p:nvSpPr>
              <p:spPr>
                <a:xfrm>
                  <a:off x="46740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0" name="Google Shape;10490;p139"/>
                <p:cNvSpPr/>
                <p:nvPr/>
              </p:nvSpPr>
              <p:spPr>
                <a:xfrm>
                  <a:off x="46740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1" name="Google Shape;10491;p139"/>
                <p:cNvSpPr/>
                <p:nvPr/>
              </p:nvSpPr>
              <p:spPr>
                <a:xfrm>
                  <a:off x="46740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92" name="Google Shape;10492;p139"/>
              <p:cNvGrpSpPr/>
              <p:nvPr/>
            </p:nvGrpSpPr>
            <p:grpSpPr>
              <a:xfrm>
                <a:off x="1062475" y="2882501"/>
                <a:ext cx="103104" cy="1426186"/>
                <a:chOff x="4940438" y="3100904"/>
                <a:chExt cx="122758" cy="1698043"/>
              </a:xfrm>
            </p:grpSpPr>
            <p:sp>
              <p:nvSpPr>
                <p:cNvPr id="10493" name="Google Shape;10493;p139"/>
                <p:cNvSpPr/>
                <p:nvPr/>
              </p:nvSpPr>
              <p:spPr>
                <a:xfrm>
                  <a:off x="4940438"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4" name="Google Shape;10494;p139"/>
                <p:cNvSpPr/>
                <p:nvPr/>
              </p:nvSpPr>
              <p:spPr>
                <a:xfrm>
                  <a:off x="4940438"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5" name="Google Shape;10495;p139"/>
                <p:cNvSpPr/>
                <p:nvPr/>
              </p:nvSpPr>
              <p:spPr>
                <a:xfrm>
                  <a:off x="4940438"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6" name="Google Shape;10496;p139"/>
                <p:cNvSpPr/>
                <p:nvPr/>
              </p:nvSpPr>
              <p:spPr>
                <a:xfrm>
                  <a:off x="4940438"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7" name="Google Shape;10497;p139"/>
                <p:cNvSpPr/>
                <p:nvPr/>
              </p:nvSpPr>
              <p:spPr>
                <a:xfrm>
                  <a:off x="4940438"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8" name="Google Shape;10498;p139"/>
                <p:cNvSpPr/>
                <p:nvPr/>
              </p:nvSpPr>
              <p:spPr>
                <a:xfrm>
                  <a:off x="4940438"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9" name="Google Shape;10499;p139"/>
                <p:cNvSpPr/>
                <p:nvPr/>
              </p:nvSpPr>
              <p:spPr>
                <a:xfrm>
                  <a:off x="4940438"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00" name="Google Shape;10500;p139"/>
              <p:cNvGrpSpPr/>
              <p:nvPr/>
            </p:nvGrpSpPr>
            <p:grpSpPr>
              <a:xfrm>
                <a:off x="1299324" y="2882501"/>
                <a:ext cx="103104" cy="1426186"/>
                <a:chOff x="5206863" y="3100904"/>
                <a:chExt cx="122758" cy="1698043"/>
              </a:xfrm>
            </p:grpSpPr>
            <p:sp>
              <p:nvSpPr>
                <p:cNvPr id="10501" name="Google Shape;10501;p139"/>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2" name="Google Shape;10502;p139"/>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3" name="Google Shape;10503;p139"/>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4" name="Google Shape;10504;p139"/>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5" name="Google Shape;10505;p139"/>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6" name="Google Shape;10506;p139"/>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7" name="Google Shape;10507;p139"/>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08" name="Google Shape;10508;p139"/>
              <p:cNvGrpSpPr/>
              <p:nvPr/>
            </p:nvGrpSpPr>
            <p:grpSpPr>
              <a:xfrm>
                <a:off x="1786057" y="2882501"/>
                <a:ext cx="103104" cy="1426186"/>
                <a:chOff x="6006138" y="3143629"/>
                <a:chExt cx="122758" cy="1698043"/>
              </a:xfrm>
            </p:grpSpPr>
            <p:sp>
              <p:nvSpPr>
                <p:cNvPr id="10509" name="Google Shape;10509;p139"/>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0" name="Google Shape;10510;p139"/>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1" name="Google Shape;10511;p139"/>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2" name="Google Shape;10512;p139"/>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3" name="Google Shape;10513;p139"/>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4" name="Google Shape;10514;p139"/>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5" name="Google Shape;10515;p139"/>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16" name="Google Shape;10516;p139"/>
              <p:cNvGrpSpPr/>
              <p:nvPr/>
            </p:nvGrpSpPr>
            <p:grpSpPr>
              <a:xfrm>
                <a:off x="2029422" y="2882501"/>
                <a:ext cx="103104" cy="1426186"/>
                <a:chOff x="6805413" y="3100904"/>
                <a:chExt cx="122758" cy="1698043"/>
              </a:xfrm>
            </p:grpSpPr>
            <p:sp>
              <p:nvSpPr>
                <p:cNvPr id="10517" name="Google Shape;10517;p139"/>
                <p:cNvSpPr/>
                <p:nvPr/>
              </p:nvSpPr>
              <p:spPr>
                <a:xfrm>
                  <a:off x="68054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8" name="Google Shape;10518;p139"/>
                <p:cNvSpPr/>
                <p:nvPr/>
              </p:nvSpPr>
              <p:spPr>
                <a:xfrm>
                  <a:off x="68054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9" name="Google Shape;10519;p139"/>
                <p:cNvSpPr/>
                <p:nvPr/>
              </p:nvSpPr>
              <p:spPr>
                <a:xfrm>
                  <a:off x="68054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0" name="Google Shape;10520;p139"/>
                <p:cNvSpPr/>
                <p:nvPr/>
              </p:nvSpPr>
              <p:spPr>
                <a:xfrm>
                  <a:off x="68054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1" name="Google Shape;10521;p139"/>
                <p:cNvSpPr/>
                <p:nvPr/>
              </p:nvSpPr>
              <p:spPr>
                <a:xfrm>
                  <a:off x="68054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2" name="Google Shape;10522;p139"/>
                <p:cNvSpPr/>
                <p:nvPr/>
              </p:nvSpPr>
              <p:spPr>
                <a:xfrm>
                  <a:off x="68054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3" name="Google Shape;10523;p139"/>
                <p:cNvSpPr/>
                <p:nvPr/>
              </p:nvSpPr>
              <p:spPr>
                <a:xfrm>
                  <a:off x="68054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24" name="Google Shape;10524;p139"/>
              <p:cNvGrpSpPr/>
              <p:nvPr/>
            </p:nvGrpSpPr>
            <p:grpSpPr>
              <a:xfrm>
                <a:off x="2272795" y="2882501"/>
                <a:ext cx="103104" cy="1426186"/>
                <a:chOff x="5206863" y="3100904"/>
                <a:chExt cx="122758" cy="1698043"/>
              </a:xfrm>
            </p:grpSpPr>
            <p:sp>
              <p:nvSpPr>
                <p:cNvPr id="10525" name="Google Shape;10525;p139"/>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6" name="Google Shape;10526;p139"/>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7" name="Google Shape;10527;p139"/>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8" name="Google Shape;10528;p139"/>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9" name="Google Shape;10529;p139"/>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0" name="Google Shape;10530;p139"/>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1" name="Google Shape;10531;p139"/>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32" name="Google Shape;10532;p139"/>
              <p:cNvGrpSpPr/>
              <p:nvPr/>
            </p:nvGrpSpPr>
            <p:grpSpPr>
              <a:xfrm>
                <a:off x="1542694" y="2882501"/>
                <a:ext cx="103104" cy="1426186"/>
                <a:chOff x="6006138" y="3143629"/>
                <a:chExt cx="122758" cy="1698043"/>
              </a:xfrm>
            </p:grpSpPr>
            <p:sp>
              <p:nvSpPr>
                <p:cNvPr id="10533" name="Google Shape;10533;p139"/>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4" name="Google Shape;10534;p139"/>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5" name="Google Shape;10535;p139"/>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6" name="Google Shape;10536;p139"/>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7" name="Google Shape;10537;p139"/>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8" name="Google Shape;10538;p139"/>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9" name="Google Shape;10539;p139"/>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10540" name="Google Shape;10540;p139"/>
          <p:cNvGrpSpPr/>
          <p:nvPr/>
        </p:nvGrpSpPr>
        <p:grpSpPr>
          <a:xfrm>
            <a:off x="5683472" y="3518037"/>
            <a:ext cx="2749952" cy="870677"/>
            <a:chOff x="238125" y="1725700"/>
            <a:chExt cx="7139025" cy="2260325"/>
          </a:xfrm>
        </p:grpSpPr>
        <p:sp>
          <p:nvSpPr>
            <p:cNvPr id="10541" name="Google Shape;10541;p139"/>
            <p:cNvSpPr/>
            <p:nvPr/>
          </p:nvSpPr>
          <p:spPr>
            <a:xfrm>
              <a:off x="238125" y="1741950"/>
              <a:ext cx="6506150" cy="2228050"/>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2" name="Google Shape;10542;p139"/>
            <p:cNvSpPr/>
            <p:nvPr/>
          </p:nvSpPr>
          <p:spPr>
            <a:xfrm>
              <a:off x="2480475" y="2435950"/>
              <a:ext cx="438500" cy="841400"/>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3" name="Google Shape;10543;p139"/>
            <p:cNvSpPr/>
            <p:nvPr/>
          </p:nvSpPr>
          <p:spPr>
            <a:xfrm>
              <a:off x="3663250" y="2219875"/>
              <a:ext cx="607450" cy="1272525"/>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4" name="Google Shape;10544;p139"/>
            <p:cNvSpPr/>
            <p:nvPr/>
          </p:nvSpPr>
          <p:spPr>
            <a:xfrm>
              <a:off x="4999700" y="1973525"/>
              <a:ext cx="820500" cy="1764350"/>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5" name="Google Shape;10545;p139"/>
            <p:cNvSpPr/>
            <p:nvPr/>
          </p:nvSpPr>
          <p:spPr>
            <a:xfrm>
              <a:off x="6838275" y="1725700"/>
              <a:ext cx="150" cy="0"/>
            </a:xfrm>
            <a:custGeom>
              <a:avLst/>
              <a:gdLst/>
              <a:ahLst/>
              <a:cxnLst/>
              <a:rect l="l" t="t" r="r" b="b"/>
              <a:pathLst>
                <a:path w="6" extrusionOk="0">
                  <a:moveTo>
                    <a:pt x="5" y="0"/>
                  </a:move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6" name="Google Shape;10546;p139"/>
            <p:cNvSpPr/>
            <p:nvPr/>
          </p:nvSpPr>
          <p:spPr>
            <a:xfrm>
              <a:off x="6838400" y="3986000"/>
              <a:ext cx="25" cy="25"/>
            </a:xfrm>
            <a:custGeom>
              <a:avLst/>
              <a:gdLst/>
              <a:ahLst/>
              <a:cxnLst/>
              <a:rect l="l" t="t" r="r" b="b"/>
              <a:pathLst>
                <a:path w="1" h="1" extrusionOk="0">
                  <a:moveTo>
                    <a:pt x="0" y="1"/>
                  </a:moveTo>
                  <a:lnTo>
                    <a:pt x="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7" name="Google Shape;10547;p139"/>
            <p:cNvSpPr/>
            <p:nvPr/>
          </p:nvSpPr>
          <p:spPr>
            <a:xfrm>
              <a:off x="6744250" y="3969975"/>
              <a:ext cx="94175" cy="16050"/>
            </a:xfrm>
            <a:custGeom>
              <a:avLst/>
              <a:gdLst/>
              <a:ahLst/>
              <a:cxnLst/>
              <a:rect l="l" t="t" r="r" b="b"/>
              <a:pathLst>
                <a:path w="3767" h="642" extrusionOk="0">
                  <a:moveTo>
                    <a:pt x="1" y="0"/>
                  </a:moveTo>
                  <a:lnTo>
                    <a:pt x="1" y="0"/>
                  </a:lnTo>
                  <a:cubicBezTo>
                    <a:pt x="1190" y="425"/>
                    <a:pt x="2415" y="642"/>
                    <a:pt x="3662" y="642"/>
                  </a:cubicBezTo>
                  <a:lnTo>
                    <a:pt x="3766" y="642"/>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8" name="Google Shape;10548;p139"/>
            <p:cNvSpPr/>
            <p:nvPr/>
          </p:nvSpPr>
          <p:spPr>
            <a:xfrm>
              <a:off x="6744250" y="1725700"/>
              <a:ext cx="94050" cy="16175"/>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9" name="Google Shape;10549;p139"/>
            <p:cNvSpPr/>
            <p:nvPr/>
          </p:nvSpPr>
          <p:spPr>
            <a:xfrm>
              <a:off x="6294575" y="1725700"/>
              <a:ext cx="1082575" cy="2260225"/>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0" name="Google Shape;10550;p139"/>
            <p:cNvSpPr/>
            <p:nvPr/>
          </p:nvSpPr>
          <p:spPr>
            <a:xfrm>
              <a:off x="1511625" y="2613375"/>
              <a:ext cx="292400" cy="484275"/>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51" name="Google Shape;10551;p139"/>
          <p:cNvGrpSpPr/>
          <p:nvPr/>
        </p:nvGrpSpPr>
        <p:grpSpPr>
          <a:xfrm>
            <a:off x="5953636" y="2459783"/>
            <a:ext cx="1105452" cy="916747"/>
            <a:chOff x="5249100" y="1210600"/>
            <a:chExt cx="3502700" cy="2904775"/>
          </a:xfrm>
        </p:grpSpPr>
        <p:sp>
          <p:nvSpPr>
            <p:cNvPr id="10552" name="Google Shape;10552;p139"/>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3" name="Google Shape;10553;p139"/>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4" name="Google Shape;10554;p139"/>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5" name="Google Shape;10555;p139"/>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556" name="Google Shape;10556;p139"/>
            <p:cNvCxnSpPr/>
            <p:nvPr/>
          </p:nvCxnSpPr>
          <p:spPr>
            <a:xfrm>
              <a:off x="5249100" y="2382654"/>
              <a:ext cx="922800" cy="0"/>
            </a:xfrm>
            <a:prstGeom prst="straightConnector1">
              <a:avLst/>
            </a:prstGeom>
            <a:noFill/>
            <a:ln w="19050" cap="flat" cmpd="sng">
              <a:solidFill>
                <a:srgbClr val="869FB2"/>
              </a:solidFill>
              <a:prstDash val="solid"/>
              <a:round/>
              <a:headEnd type="oval" w="med" len="med"/>
              <a:tailEnd type="none" w="med" len="med"/>
            </a:ln>
          </p:spPr>
        </p:cxnSp>
        <p:cxnSp>
          <p:nvCxnSpPr>
            <p:cNvPr id="10557" name="Google Shape;10557;p139"/>
            <p:cNvCxnSpPr/>
            <p:nvPr/>
          </p:nvCxnSpPr>
          <p:spPr>
            <a:xfrm rot="10800000">
              <a:off x="8178522" y="1765431"/>
              <a:ext cx="559200" cy="0"/>
            </a:xfrm>
            <a:prstGeom prst="straightConnector1">
              <a:avLst/>
            </a:prstGeom>
            <a:noFill/>
            <a:ln w="19050" cap="flat" cmpd="sng">
              <a:solidFill>
                <a:srgbClr val="BAC8D3"/>
              </a:solidFill>
              <a:prstDash val="solid"/>
              <a:round/>
              <a:headEnd type="oval" w="med" len="med"/>
              <a:tailEnd type="none" w="med" len="med"/>
            </a:ln>
          </p:spPr>
        </p:cxnSp>
        <p:cxnSp>
          <p:nvCxnSpPr>
            <p:cNvPr id="10558" name="Google Shape;10558;p139"/>
            <p:cNvCxnSpPr/>
            <p:nvPr/>
          </p:nvCxnSpPr>
          <p:spPr>
            <a:xfrm rot="10800000">
              <a:off x="7467500" y="2943528"/>
              <a:ext cx="1284300" cy="0"/>
            </a:xfrm>
            <a:prstGeom prst="straightConnector1">
              <a:avLst/>
            </a:prstGeom>
            <a:noFill/>
            <a:ln w="19050" cap="flat" cmpd="sng">
              <a:solidFill>
                <a:srgbClr val="5F7D95"/>
              </a:solidFill>
              <a:prstDash val="solid"/>
              <a:round/>
              <a:headEnd type="oval" w="med" len="med"/>
              <a:tailEnd type="none" w="med" len="med"/>
            </a:ln>
          </p:spPr>
        </p:cxnSp>
        <p:cxnSp>
          <p:nvCxnSpPr>
            <p:cNvPr id="10559" name="Google Shape;10559;p139"/>
            <p:cNvCxnSpPr/>
            <p:nvPr/>
          </p:nvCxnSpPr>
          <p:spPr>
            <a:xfrm>
              <a:off x="5787288" y="3630350"/>
              <a:ext cx="922800" cy="0"/>
            </a:xfrm>
            <a:prstGeom prst="straightConnector1">
              <a:avLst/>
            </a:prstGeom>
            <a:noFill/>
            <a:ln w="19050" cap="flat" cmpd="sng">
              <a:solidFill>
                <a:srgbClr val="435D74"/>
              </a:solidFill>
              <a:prstDash val="solid"/>
              <a:round/>
              <a:headEnd type="oval" w="med" len="med"/>
              <a:tailEnd type="none" w="med" len="med"/>
            </a:ln>
          </p:spPr>
        </p:cxnSp>
        <p:sp>
          <p:nvSpPr>
            <p:cNvPr id="10560" name="Google Shape;10560;p139"/>
            <p:cNvSpPr/>
            <p:nvPr/>
          </p:nvSpPr>
          <p:spPr>
            <a:xfrm>
              <a:off x="6601902" y="3690575"/>
              <a:ext cx="566400" cy="424800"/>
            </a:xfrm>
            <a:prstGeom prst="downArrow">
              <a:avLst>
                <a:gd name="adj1" fmla="val 50000"/>
                <a:gd name="adj2" fmla="val 50000"/>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61" name="Google Shape;10561;p139"/>
          <p:cNvGrpSpPr/>
          <p:nvPr/>
        </p:nvGrpSpPr>
        <p:grpSpPr>
          <a:xfrm>
            <a:off x="7136183" y="1179201"/>
            <a:ext cx="1304650" cy="1124856"/>
            <a:chOff x="7287122" y="1165658"/>
            <a:chExt cx="1219413" cy="1051365"/>
          </a:xfrm>
        </p:grpSpPr>
        <p:grpSp>
          <p:nvGrpSpPr>
            <p:cNvPr id="10562" name="Google Shape;10562;p139"/>
            <p:cNvGrpSpPr/>
            <p:nvPr/>
          </p:nvGrpSpPr>
          <p:grpSpPr>
            <a:xfrm>
              <a:off x="7287122" y="1969723"/>
              <a:ext cx="1219413" cy="247300"/>
              <a:chOff x="7287122" y="1969723"/>
              <a:chExt cx="1219413" cy="247300"/>
            </a:xfrm>
          </p:grpSpPr>
          <p:sp>
            <p:nvSpPr>
              <p:cNvPr id="10563" name="Google Shape;10563;p139"/>
              <p:cNvSpPr/>
              <p:nvPr/>
            </p:nvSpPr>
            <p:spPr>
              <a:xfrm flipH="1">
                <a:off x="8366247" y="1969723"/>
                <a:ext cx="140288" cy="247300"/>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564" name="Google Shape;10564;p139"/>
              <p:cNvGrpSpPr/>
              <p:nvPr/>
            </p:nvGrpSpPr>
            <p:grpSpPr>
              <a:xfrm>
                <a:off x="7287122" y="2063892"/>
                <a:ext cx="1151753" cy="73428"/>
                <a:chOff x="7287122" y="2063892"/>
                <a:chExt cx="1151753" cy="73428"/>
              </a:xfrm>
            </p:grpSpPr>
            <p:sp>
              <p:nvSpPr>
                <p:cNvPr id="10565" name="Google Shape;10565;p139"/>
                <p:cNvSpPr/>
                <p:nvPr/>
              </p:nvSpPr>
              <p:spPr>
                <a:xfrm flipH="1">
                  <a:off x="7287122" y="2063892"/>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566" name="Google Shape;10566;p139"/>
                <p:cNvCxnSpPr/>
                <p:nvPr/>
              </p:nvCxnSpPr>
              <p:spPr>
                <a:xfrm rot="10800000">
                  <a:off x="7818475" y="2100600"/>
                  <a:ext cx="620400" cy="0"/>
                </a:xfrm>
                <a:prstGeom prst="straightConnector1">
                  <a:avLst/>
                </a:prstGeom>
                <a:noFill/>
                <a:ln w="9525" cap="flat" cmpd="sng">
                  <a:solidFill>
                    <a:srgbClr val="CFD9E0"/>
                  </a:solidFill>
                  <a:prstDash val="solid"/>
                  <a:round/>
                  <a:headEnd type="none" w="med" len="med"/>
                  <a:tailEnd type="oval" w="med" len="med"/>
                </a:ln>
              </p:spPr>
            </p:cxnSp>
          </p:grpSp>
        </p:grpSp>
        <p:grpSp>
          <p:nvGrpSpPr>
            <p:cNvPr id="10567" name="Google Shape;10567;p139"/>
            <p:cNvGrpSpPr/>
            <p:nvPr/>
          </p:nvGrpSpPr>
          <p:grpSpPr>
            <a:xfrm>
              <a:off x="7287122" y="1712201"/>
              <a:ext cx="1219403" cy="246767"/>
              <a:chOff x="7287122" y="1712201"/>
              <a:chExt cx="1219403" cy="246767"/>
            </a:xfrm>
          </p:grpSpPr>
          <p:sp>
            <p:nvSpPr>
              <p:cNvPr id="10568" name="Google Shape;10568;p139"/>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569" name="Google Shape;10569;p139"/>
              <p:cNvGrpSpPr/>
              <p:nvPr/>
            </p:nvGrpSpPr>
            <p:grpSpPr>
              <a:xfrm>
                <a:off x="7287122" y="1842861"/>
                <a:ext cx="1005303" cy="73419"/>
                <a:chOff x="7287122" y="1842861"/>
                <a:chExt cx="1005303" cy="73419"/>
              </a:xfrm>
            </p:grpSpPr>
            <p:sp>
              <p:nvSpPr>
                <p:cNvPr id="10570" name="Google Shape;10570;p139"/>
                <p:cNvSpPr/>
                <p:nvPr/>
              </p:nvSpPr>
              <p:spPr>
                <a:xfrm flipH="1">
                  <a:off x="7287122" y="1842861"/>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571" name="Google Shape;10571;p139"/>
                <p:cNvCxnSpPr/>
                <p:nvPr/>
              </p:nvCxnSpPr>
              <p:spPr>
                <a:xfrm rot="10800000">
                  <a:off x="7818425" y="1879575"/>
                  <a:ext cx="474000" cy="0"/>
                </a:xfrm>
                <a:prstGeom prst="straightConnector1">
                  <a:avLst/>
                </a:prstGeom>
                <a:noFill/>
                <a:ln w="9525" cap="flat" cmpd="sng">
                  <a:solidFill>
                    <a:srgbClr val="A5B7C6"/>
                  </a:solidFill>
                  <a:prstDash val="solid"/>
                  <a:round/>
                  <a:headEnd type="none" w="med" len="med"/>
                  <a:tailEnd type="oval" w="med" len="med"/>
                </a:ln>
              </p:spPr>
            </p:cxnSp>
          </p:grpSp>
        </p:grpSp>
        <p:grpSp>
          <p:nvGrpSpPr>
            <p:cNvPr id="10572" name="Google Shape;10572;p139"/>
            <p:cNvGrpSpPr/>
            <p:nvPr/>
          </p:nvGrpSpPr>
          <p:grpSpPr>
            <a:xfrm>
              <a:off x="7287122" y="1447520"/>
              <a:ext cx="1219403" cy="286667"/>
              <a:chOff x="7287122" y="1447520"/>
              <a:chExt cx="1219403" cy="286667"/>
            </a:xfrm>
          </p:grpSpPr>
          <p:sp>
            <p:nvSpPr>
              <p:cNvPr id="10573" name="Google Shape;10573;p139"/>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574" name="Google Shape;10574;p139"/>
              <p:cNvGrpSpPr/>
              <p:nvPr/>
            </p:nvGrpSpPr>
            <p:grpSpPr>
              <a:xfrm>
                <a:off x="7287122" y="1581977"/>
                <a:ext cx="852803" cy="73428"/>
                <a:chOff x="7287122" y="1581977"/>
                <a:chExt cx="852803" cy="73428"/>
              </a:xfrm>
            </p:grpSpPr>
            <p:sp>
              <p:nvSpPr>
                <p:cNvPr id="10575" name="Google Shape;10575;p139"/>
                <p:cNvSpPr/>
                <p:nvPr/>
              </p:nvSpPr>
              <p:spPr>
                <a:xfrm flipH="1">
                  <a:off x="7287122" y="1581977"/>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576" name="Google Shape;10576;p139"/>
                <p:cNvCxnSpPr/>
                <p:nvPr/>
              </p:nvCxnSpPr>
              <p:spPr>
                <a:xfrm rot="10800000">
                  <a:off x="7818325" y="1618700"/>
                  <a:ext cx="321600" cy="0"/>
                </a:xfrm>
                <a:prstGeom prst="straightConnector1">
                  <a:avLst/>
                </a:prstGeom>
                <a:noFill/>
                <a:ln w="9525" cap="flat" cmpd="sng">
                  <a:solidFill>
                    <a:srgbClr val="869FB2"/>
                  </a:solidFill>
                  <a:prstDash val="solid"/>
                  <a:round/>
                  <a:headEnd type="none" w="med" len="med"/>
                  <a:tailEnd type="oval" w="med" len="med"/>
                </a:ln>
              </p:spPr>
            </p:cxnSp>
          </p:grpSp>
        </p:grpSp>
        <p:grpSp>
          <p:nvGrpSpPr>
            <p:cNvPr id="10577" name="Google Shape;10577;p139"/>
            <p:cNvGrpSpPr/>
            <p:nvPr/>
          </p:nvGrpSpPr>
          <p:grpSpPr>
            <a:xfrm>
              <a:off x="7287122" y="1165658"/>
              <a:ext cx="1219403" cy="344253"/>
              <a:chOff x="7287122" y="1165658"/>
              <a:chExt cx="1219403" cy="344253"/>
            </a:xfrm>
          </p:grpSpPr>
          <p:sp>
            <p:nvSpPr>
              <p:cNvPr id="10578" name="Google Shape;10578;p139"/>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579" name="Google Shape;10579;p139"/>
              <p:cNvGrpSpPr/>
              <p:nvPr/>
            </p:nvGrpSpPr>
            <p:grpSpPr>
              <a:xfrm>
                <a:off x="7287122" y="1341025"/>
                <a:ext cx="695703" cy="73419"/>
                <a:chOff x="7287122" y="1341025"/>
                <a:chExt cx="695703" cy="73419"/>
              </a:xfrm>
            </p:grpSpPr>
            <p:sp>
              <p:nvSpPr>
                <p:cNvPr id="10580" name="Google Shape;10580;p139"/>
                <p:cNvSpPr/>
                <p:nvPr/>
              </p:nvSpPr>
              <p:spPr>
                <a:xfrm flipH="1">
                  <a:off x="7287122" y="1341025"/>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581" name="Google Shape;10581;p139"/>
                <p:cNvCxnSpPr/>
                <p:nvPr/>
              </p:nvCxnSpPr>
              <p:spPr>
                <a:xfrm rot="10800000">
                  <a:off x="7818425" y="1377750"/>
                  <a:ext cx="164400" cy="0"/>
                </a:xfrm>
                <a:prstGeom prst="straightConnector1">
                  <a:avLst/>
                </a:prstGeom>
                <a:noFill/>
                <a:ln w="9525" cap="flat" cmpd="sng">
                  <a:solidFill>
                    <a:srgbClr val="869FB1"/>
                  </a:solidFill>
                  <a:prstDash val="solid"/>
                  <a:round/>
                  <a:headEnd type="none" w="med" len="med"/>
                  <a:tailEnd type="oval" w="med" len="med"/>
                </a:ln>
              </p:spPr>
            </p:cxnSp>
          </p:grpSp>
        </p:grpSp>
      </p:grpSp>
      <p:grpSp>
        <p:nvGrpSpPr>
          <p:cNvPr id="10582" name="Google Shape;10582;p139"/>
          <p:cNvGrpSpPr/>
          <p:nvPr/>
        </p:nvGrpSpPr>
        <p:grpSpPr>
          <a:xfrm>
            <a:off x="5802676" y="1185224"/>
            <a:ext cx="1397729" cy="1098540"/>
            <a:chOff x="5900602" y="1193063"/>
            <a:chExt cx="1299851" cy="1021707"/>
          </a:xfrm>
        </p:grpSpPr>
        <p:grpSp>
          <p:nvGrpSpPr>
            <p:cNvPr id="10583" name="Google Shape;10583;p139"/>
            <p:cNvGrpSpPr/>
            <p:nvPr/>
          </p:nvGrpSpPr>
          <p:grpSpPr>
            <a:xfrm>
              <a:off x="6520337" y="1193063"/>
              <a:ext cx="341815" cy="799959"/>
              <a:chOff x="6520337" y="1193063"/>
              <a:chExt cx="341815" cy="799959"/>
            </a:xfrm>
          </p:grpSpPr>
          <p:grpSp>
            <p:nvGrpSpPr>
              <p:cNvPr id="10584" name="Google Shape;10584;p139"/>
              <p:cNvGrpSpPr/>
              <p:nvPr/>
            </p:nvGrpSpPr>
            <p:grpSpPr>
              <a:xfrm>
                <a:off x="6520337" y="1589527"/>
                <a:ext cx="213950" cy="403494"/>
                <a:chOff x="6520337" y="1589527"/>
                <a:chExt cx="213950" cy="403494"/>
              </a:xfrm>
            </p:grpSpPr>
            <p:sp>
              <p:nvSpPr>
                <p:cNvPr id="10585" name="Google Shape;10585;p139"/>
                <p:cNvSpPr/>
                <p:nvPr/>
              </p:nvSpPr>
              <p:spPr>
                <a:xfrm rot="-5400000">
                  <a:off x="6522864" y="1587001"/>
                  <a:ext cx="208853" cy="213906"/>
                </a:xfrm>
                <a:custGeom>
                  <a:avLst/>
                  <a:gdLst/>
                  <a:ahLst/>
                  <a:cxnLst/>
                  <a:rect l="l" t="t" r="r" b="b"/>
                  <a:pathLst>
                    <a:path w="24013" h="24594" extrusionOk="0">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6" name="Google Shape;10586;p139"/>
                <p:cNvSpPr/>
                <p:nvPr/>
              </p:nvSpPr>
              <p:spPr>
                <a:xfrm rot="-5400000">
                  <a:off x="6529204" y="1787939"/>
                  <a:ext cx="196250" cy="213915"/>
                </a:xfrm>
                <a:custGeom>
                  <a:avLst/>
                  <a:gdLst/>
                  <a:ahLst/>
                  <a:cxnLst/>
                  <a:rect l="l" t="t" r="r" b="b"/>
                  <a:pathLst>
                    <a:path w="22564" h="24595" extrusionOk="0">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87" name="Google Shape;10587;p139"/>
              <p:cNvGrpSpPr/>
              <p:nvPr/>
            </p:nvGrpSpPr>
            <p:grpSpPr>
              <a:xfrm>
                <a:off x="6577204" y="1193063"/>
                <a:ext cx="284947" cy="464512"/>
                <a:chOff x="6577204" y="1193063"/>
                <a:chExt cx="284947" cy="464512"/>
              </a:xfrm>
            </p:grpSpPr>
            <p:sp>
              <p:nvSpPr>
                <p:cNvPr id="10588" name="Google Shape;10588;p139"/>
                <p:cNvSpPr/>
                <p:nvPr/>
              </p:nvSpPr>
              <p:spPr>
                <a:xfrm>
                  <a:off x="6577204"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589" name="Google Shape;10589;p139"/>
                <p:cNvCxnSpPr/>
                <p:nvPr/>
              </p:nvCxnSpPr>
              <p:spPr>
                <a:xfrm rot="10800000">
                  <a:off x="6677825" y="1279575"/>
                  <a:ext cx="0" cy="378000"/>
                </a:xfrm>
                <a:prstGeom prst="straightConnector1">
                  <a:avLst/>
                </a:prstGeom>
                <a:noFill/>
                <a:ln w="9525" cap="flat" cmpd="sng">
                  <a:solidFill>
                    <a:srgbClr val="A5B7C6"/>
                  </a:solidFill>
                  <a:prstDash val="solid"/>
                  <a:round/>
                  <a:headEnd type="none" w="med" len="med"/>
                  <a:tailEnd type="oval" w="med" len="med"/>
                </a:ln>
              </p:spPr>
            </p:cxnSp>
          </p:grpSp>
        </p:grpSp>
        <p:grpSp>
          <p:nvGrpSpPr>
            <p:cNvPr id="10590" name="Google Shape;10590;p139"/>
            <p:cNvGrpSpPr/>
            <p:nvPr/>
          </p:nvGrpSpPr>
          <p:grpSpPr>
            <a:xfrm>
              <a:off x="6238903" y="1193063"/>
              <a:ext cx="300475" cy="900152"/>
              <a:chOff x="6238903" y="1193063"/>
              <a:chExt cx="300475" cy="900152"/>
            </a:xfrm>
          </p:grpSpPr>
          <p:grpSp>
            <p:nvGrpSpPr>
              <p:cNvPr id="10591" name="Google Shape;10591;p139"/>
              <p:cNvGrpSpPr/>
              <p:nvPr/>
            </p:nvGrpSpPr>
            <p:grpSpPr>
              <a:xfrm>
                <a:off x="6290865" y="1489315"/>
                <a:ext cx="248514" cy="603900"/>
                <a:chOff x="6290865" y="1489315"/>
                <a:chExt cx="248514" cy="603900"/>
              </a:xfrm>
            </p:grpSpPr>
            <p:sp>
              <p:nvSpPr>
                <p:cNvPr id="10592" name="Google Shape;10592;p139"/>
                <p:cNvSpPr/>
                <p:nvPr/>
              </p:nvSpPr>
              <p:spPr>
                <a:xfrm rot="-5400000">
                  <a:off x="6260589" y="1519591"/>
                  <a:ext cx="309066" cy="248514"/>
                </a:xfrm>
                <a:custGeom>
                  <a:avLst/>
                  <a:gdLst/>
                  <a:ahLst/>
                  <a:cxnLst/>
                  <a:rect l="l" t="t" r="r" b="b"/>
                  <a:pathLst>
                    <a:path w="35535" h="28573" extrusionOk="0">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3" name="Google Shape;10593;p139"/>
                <p:cNvSpPr/>
                <p:nvPr/>
              </p:nvSpPr>
              <p:spPr>
                <a:xfrm rot="-5400000">
                  <a:off x="6266916" y="1820752"/>
                  <a:ext cx="296437" cy="248488"/>
                </a:xfrm>
                <a:custGeom>
                  <a:avLst/>
                  <a:gdLst/>
                  <a:ahLst/>
                  <a:cxnLst/>
                  <a:rect l="l" t="t" r="r" b="b"/>
                  <a:pathLst>
                    <a:path w="34083" h="28570" extrusionOk="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94" name="Google Shape;10594;p139"/>
              <p:cNvGrpSpPr/>
              <p:nvPr/>
            </p:nvGrpSpPr>
            <p:grpSpPr>
              <a:xfrm>
                <a:off x="6238903" y="1193063"/>
                <a:ext cx="284947" cy="333087"/>
                <a:chOff x="6238903" y="1193063"/>
                <a:chExt cx="284947" cy="333087"/>
              </a:xfrm>
            </p:grpSpPr>
            <p:sp>
              <p:nvSpPr>
                <p:cNvPr id="10595" name="Google Shape;10595;p139"/>
                <p:cNvSpPr/>
                <p:nvPr/>
              </p:nvSpPr>
              <p:spPr>
                <a:xfrm>
                  <a:off x="6238903" y="1193063"/>
                  <a:ext cx="284947" cy="63648"/>
                </a:xfrm>
                <a:custGeom>
                  <a:avLst/>
                  <a:gdLst/>
                  <a:ahLst/>
                  <a:cxnLst/>
                  <a:rect l="l" t="t" r="r" b="b"/>
                  <a:pathLst>
                    <a:path w="32762" h="7318" extrusionOk="0">
                      <a:moveTo>
                        <a:pt x="0" y="0"/>
                      </a:moveTo>
                      <a:lnTo>
                        <a:pt x="0" y="7317"/>
                      </a:lnTo>
                      <a:lnTo>
                        <a:pt x="32762" y="7317"/>
                      </a:lnTo>
                      <a:lnTo>
                        <a:pt x="3276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596" name="Google Shape;10596;p139"/>
                <p:cNvCxnSpPr/>
                <p:nvPr/>
              </p:nvCxnSpPr>
              <p:spPr>
                <a:xfrm rot="10800000">
                  <a:off x="6431250" y="1279250"/>
                  <a:ext cx="0" cy="246900"/>
                </a:xfrm>
                <a:prstGeom prst="straightConnector1">
                  <a:avLst/>
                </a:prstGeom>
                <a:noFill/>
                <a:ln w="9525" cap="flat" cmpd="sng">
                  <a:solidFill>
                    <a:srgbClr val="869FB2"/>
                  </a:solidFill>
                  <a:prstDash val="solid"/>
                  <a:round/>
                  <a:headEnd type="none" w="med" len="med"/>
                  <a:tailEnd type="oval" w="med" len="med"/>
                </a:ln>
              </p:spPr>
            </p:cxnSp>
          </p:grpSp>
        </p:grpSp>
        <p:grpSp>
          <p:nvGrpSpPr>
            <p:cNvPr id="10597" name="Google Shape;10597;p139"/>
            <p:cNvGrpSpPr/>
            <p:nvPr/>
          </p:nvGrpSpPr>
          <p:grpSpPr>
            <a:xfrm>
              <a:off x="5900602" y="1193063"/>
              <a:ext cx="444345" cy="1021707"/>
              <a:chOff x="5900602" y="1193063"/>
              <a:chExt cx="444345" cy="1021707"/>
            </a:xfrm>
          </p:grpSpPr>
          <p:grpSp>
            <p:nvGrpSpPr>
              <p:cNvPr id="10598" name="Google Shape;10598;p139"/>
              <p:cNvGrpSpPr/>
              <p:nvPr/>
            </p:nvGrpSpPr>
            <p:grpSpPr>
              <a:xfrm>
                <a:off x="6046501" y="1367785"/>
                <a:ext cx="298446" cy="846986"/>
                <a:chOff x="6046501" y="1367785"/>
                <a:chExt cx="298446" cy="846986"/>
              </a:xfrm>
            </p:grpSpPr>
            <p:sp>
              <p:nvSpPr>
                <p:cNvPr id="10599" name="Google Shape;10599;p139"/>
                <p:cNvSpPr/>
                <p:nvPr/>
              </p:nvSpPr>
              <p:spPr>
                <a:xfrm rot="-5400000">
                  <a:off x="5980418" y="1433868"/>
                  <a:ext cx="430613" cy="298446"/>
                </a:xfrm>
                <a:custGeom>
                  <a:avLst/>
                  <a:gdLst/>
                  <a:ahLst/>
                  <a:cxnLst/>
                  <a:rect l="l" t="t" r="r" b="b"/>
                  <a:pathLst>
                    <a:path w="49510" h="34314" extrusionOk="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0" name="Google Shape;10600;p139"/>
                <p:cNvSpPr/>
                <p:nvPr/>
              </p:nvSpPr>
              <p:spPr>
                <a:xfrm rot="-5400000">
                  <a:off x="5986745" y="1856568"/>
                  <a:ext cx="417984" cy="298420"/>
                </a:xfrm>
                <a:custGeom>
                  <a:avLst/>
                  <a:gdLst/>
                  <a:ahLst/>
                  <a:cxnLst/>
                  <a:rect l="l" t="t" r="r" b="b"/>
                  <a:pathLst>
                    <a:path w="48058" h="34311" extrusionOk="0">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01" name="Google Shape;10601;p139"/>
              <p:cNvGrpSpPr/>
              <p:nvPr/>
            </p:nvGrpSpPr>
            <p:grpSpPr>
              <a:xfrm>
                <a:off x="5900602" y="1193063"/>
                <a:ext cx="284947" cy="182312"/>
                <a:chOff x="5900602" y="1193063"/>
                <a:chExt cx="284947" cy="182312"/>
              </a:xfrm>
            </p:grpSpPr>
            <p:sp>
              <p:nvSpPr>
                <p:cNvPr id="10602" name="Google Shape;10602;p139"/>
                <p:cNvSpPr/>
                <p:nvPr/>
              </p:nvSpPr>
              <p:spPr>
                <a:xfrm>
                  <a:off x="5900602" y="1193063"/>
                  <a:ext cx="284947" cy="63648"/>
                </a:xfrm>
                <a:custGeom>
                  <a:avLst/>
                  <a:gdLst/>
                  <a:ahLst/>
                  <a:cxnLst/>
                  <a:rect l="l" t="t" r="r" b="b"/>
                  <a:pathLst>
                    <a:path w="32762" h="7318" extrusionOk="0">
                      <a:moveTo>
                        <a:pt x="0" y="0"/>
                      </a:moveTo>
                      <a:lnTo>
                        <a:pt x="0" y="7318"/>
                      </a:lnTo>
                      <a:lnTo>
                        <a:pt x="32762" y="7318"/>
                      </a:lnTo>
                      <a:lnTo>
                        <a:pt x="32762"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603" name="Google Shape;10603;p139"/>
                <p:cNvCxnSpPr/>
                <p:nvPr/>
              </p:nvCxnSpPr>
              <p:spPr>
                <a:xfrm rot="10800000">
                  <a:off x="6156950" y="1279675"/>
                  <a:ext cx="0" cy="95700"/>
                </a:xfrm>
                <a:prstGeom prst="straightConnector1">
                  <a:avLst/>
                </a:prstGeom>
                <a:noFill/>
                <a:ln w="9525" cap="flat" cmpd="sng">
                  <a:solidFill>
                    <a:srgbClr val="657E93"/>
                  </a:solidFill>
                  <a:prstDash val="solid"/>
                  <a:round/>
                  <a:headEnd type="none" w="med" len="med"/>
                  <a:tailEnd type="oval" w="med" len="med"/>
                </a:ln>
              </p:spPr>
            </p:cxnSp>
          </p:grpSp>
        </p:grpSp>
        <p:grpSp>
          <p:nvGrpSpPr>
            <p:cNvPr id="10604" name="Google Shape;10604;p139"/>
            <p:cNvGrpSpPr/>
            <p:nvPr/>
          </p:nvGrpSpPr>
          <p:grpSpPr>
            <a:xfrm>
              <a:off x="6738300" y="1193063"/>
              <a:ext cx="462153" cy="707634"/>
              <a:chOff x="6738300" y="1193063"/>
              <a:chExt cx="462153" cy="707634"/>
            </a:xfrm>
          </p:grpSpPr>
          <p:grpSp>
            <p:nvGrpSpPr>
              <p:cNvPr id="10605" name="Google Shape;10605;p139"/>
              <p:cNvGrpSpPr/>
              <p:nvPr/>
            </p:nvGrpSpPr>
            <p:grpSpPr>
              <a:xfrm>
                <a:off x="6915505" y="1193063"/>
                <a:ext cx="284947" cy="597387"/>
                <a:chOff x="6915505" y="1193063"/>
                <a:chExt cx="284947" cy="597387"/>
              </a:xfrm>
            </p:grpSpPr>
            <p:sp>
              <p:nvSpPr>
                <p:cNvPr id="10606" name="Google Shape;10606;p139"/>
                <p:cNvSpPr/>
                <p:nvPr/>
              </p:nvSpPr>
              <p:spPr>
                <a:xfrm>
                  <a:off x="6915505"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607" name="Google Shape;10607;p139"/>
                <p:cNvCxnSpPr/>
                <p:nvPr/>
              </p:nvCxnSpPr>
              <p:spPr>
                <a:xfrm rot="10800000">
                  <a:off x="6938275" y="1279850"/>
                  <a:ext cx="0" cy="510600"/>
                </a:xfrm>
                <a:prstGeom prst="straightConnector1">
                  <a:avLst/>
                </a:prstGeom>
                <a:noFill/>
                <a:ln w="9525" cap="flat" cmpd="sng">
                  <a:solidFill>
                    <a:srgbClr val="E3E7EA"/>
                  </a:solidFill>
                  <a:prstDash val="solid"/>
                  <a:round/>
                  <a:headEnd type="none" w="med" len="med"/>
                  <a:tailEnd type="oval" w="med" len="med"/>
                </a:ln>
              </p:spPr>
            </p:cxnSp>
          </p:grpSp>
          <p:grpSp>
            <p:nvGrpSpPr>
              <p:cNvPr id="10608" name="Google Shape;10608;p139"/>
              <p:cNvGrpSpPr/>
              <p:nvPr/>
            </p:nvGrpSpPr>
            <p:grpSpPr>
              <a:xfrm>
                <a:off x="6738300" y="1684725"/>
                <a:ext cx="230066" cy="215971"/>
                <a:chOff x="6738300" y="1684725"/>
                <a:chExt cx="230066" cy="215971"/>
              </a:xfrm>
            </p:grpSpPr>
            <p:sp>
              <p:nvSpPr>
                <p:cNvPr id="10609" name="Google Shape;10609;p139"/>
                <p:cNvSpPr/>
                <p:nvPr/>
              </p:nvSpPr>
              <p:spPr>
                <a:xfrm rot="-5400000">
                  <a:off x="6799187" y="1731518"/>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0" name="Google Shape;10610;p139"/>
                <p:cNvSpPr/>
                <p:nvPr/>
              </p:nvSpPr>
              <p:spPr>
                <a:xfrm rot="-5400000" flipH="1">
                  <a:off x="6799182" y="1623843"/>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0614"/>
        <p:cNvGrpSpPr/>
        <p:nvPr/>
      </p:nvGrpSpPr>
      <p:grpSpPr>
        <a:xfrm>
          <a:off x="0" y="0"/>
          <a:ext cx="0" cy="0"/>
          <a:chOff x="0" y="0"/>
          <a:chExt cx="0" cy="0"/>
        </a:xfrm>
      </p:grpSpPr>
      <p:pic>
        <p:nvPicPr>
          <p:cNvPr id="10615" name="Google Shape;10615;p140">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59"/>
        <p:cNvGrpSpPr/>
        <p:nvPr/>
      </p:nvGrpSpPr>
      <p:grpSpPr>
        <a:xfrm>
          <a:off x="0" y="0"/>
          <a:ext cx="0" cy="0"/>
          <a:chOff x="0" y="0"/>
          <a:chExt cx="0" cy="0"/>
        </a:xfrm>
      </p:grpSpPr>
      <p:grpSp>
        <p:nvGrpSpPr>
          <p:cNvPr id="1560" name="Google Shape;1560;p77"/>
          <p:cNvGrpSpPr/>
          <p:nvPr/>
        </p:nvGrpSpPr>
        <p:grpSpPr>
          <a:xfrm>
            <a:off x="7396235" y="1721853"/>
            <a:ext cx="1037670" cy="2045238"/>
            <a:chOff x="7396235" y="1721853"/>
            <a:chExt cx="1037670" cy="2045238"/>
          </a:xfrm>
        </p:grpSpPr>
        <p:sp>
          <p:nvSpPr>
            <p:cNvPr id="1561" name="Google Shape;1561;p77"/>
            <p:cNvSpPr/>
            <p:nvPr/>
          </p:nvSpPr>
          <p:spPr>
            <a:xfrm rot="10269652" flipH="1">
              <a:off x="7482000" y="2524334"/>
              <a:ext cx="866139" cy="1183238"/>
            </a:xfrm>
            <a:custGeom>
              <a:avLst/>
              <a:gdLst/>
              <a:ahLst/>
              <a:cxnLst/>
              <a:rect l="l" t="t" r="r" b="b"/>
              <a:pathLst>
                <a:path w="21685" h="29624" extrusionOk="0">
                  <a:moveTo>
                    <a:pt x="2926" y="0"/>
                  </a:moveTo>
                  <a:cubicBezTo>
                    <a:pt x="2543" y="0"/>
                    <a:pt x="2202" y="204"/>
                    <a:pt x="2009" y="397"/>
                  </a:cubicBezTo>
                  <a:cubicBezTo>
                    <a:pt x="0" y="2406"/>
                    <a:pt x="3424" y="4392"/>
                    <a:pt x="4292" y="5830"/>
                  </a:cubicBezTo>
                  <a:cubicBezTo>
                    <a:pt x="4862" y="7245"/>
                    <a:pt x="4292" y="8957"/>
                    <a:pt x="3995" y="10395"/>
                  </a:cubicBezTo>
                  <a:cubicBezTo>
                    <a:pt x="3995" y="11810"/>
                    <a:pt x="4292" y="13248"/>
                    <a:pt x="5707" y="14093"/>
                  </a:cubicBezTo>
                  <a:cubicBezTo>
                    <a:pt x="6574" y="14663"/>
                    <a:pt x="7419" y="15234"/>
                    <a:pt x="7989" y="16101"/>
                  </a:cubicBezTo>
                  <a:cubicBezTo>
                    <a:pt x="8857" y="17243"/>
                    <a:pt x="9131" y="18658"/>
                    <a:pt x="9131" y="20096"/>
                  </a:cubicBezTo>
                  <a:cubicBezTo>
                    <a:pt x="8857" y="21237"/>
                    <a:pt x="8560" y="22652"/>
                    <a:pt x="8560" y="24090"/>
                  </a:cubicBezTo>
                  <a:cubicBezTo>
                    <a:pt x="8560" y="24935"/>
                    <a:pt x="8560" y="26373"/>
                    <a:pt x="9427" y="27217"/>
                  </a:cubicBezTo>
                  <a:lnTo>
                    <a:pt x="9427" y="27514"/>
                  </a:lnTo>
                  <a:cubicBezTo>
                    <a:pt x="10272" y="28358"/>
                    <a:pt x="11413" y="28929"/>
                    <a:pt x="12280" y="29500"/>
                  </a:cubicBezTo>
                  <a:cubicBezTo>
                    <a:pt x="12530" y="29587"/>
                    <a:pt x="12831" y="29623"/>
                    <a:pt x="13153" y="29623"/>
                  </a:cubicBezTo>
                  <a:cubicBezTo>
                    <a:pt x="13922" y="29623"/>
                    <a:pt x="14812" y="29419"/>
                    <a:pt x="15408" y="29226"/>
                  </a:cubicBezTo>
                  <a:cubicBezTo>
                    <a:pt x="17416" y="28655"/>
                    <a:pt x="19402" y="27217"/>
                    <a:pt x="20269" y="25231"/>
                  </a:cubicBezTo>
                  <a:cubicBezTo>
                    <a:pt x="21684" y="22081"/>
                    <a:pt x="20543" y="18087"/>
                    <a:pt x="17690" y="16101"/>
                  </a:cubicBezTo>
                  <a:cubicBezTo>
                    <a:pt x="16846" y="15531"/>
                    <a:pt x="15978" y="15234"/>
                    <a:pt x="15408" y="14389"/>
                  </a:cubicBezTo>
                  <a:cubicBezTo>
                    <a:pt x="14266" y="13248"/>
                    <a:pt x="13992" y="10966"/>
                    <a:pt x="13422" y="9528"/>
                  </a:cubicBezTo>
                  <a:cubicBezTo>
                    <a:pt x="11413" y="5259"/>
                    <a:pt x="7715" y="7245"/>
                    <a:pt x="6277" y="4689"/>
                  </a:cubicBezTo>
                  <a:cubicBezTo>
                    <a:pt x="5707" y="3547"/>
                    <a:pt x="5433" y="2680"/>
                    <a:pt x="5136" y="1539"/>
                  </a:cubicBezTo>
                  <a:cubicBezTo>
                    <a:pt x="4862" y="968"/>
                    <a:pt x="4292" y="124"/>
                    <a:pt x="3424" y="124"/>
                  </a:cubicBezTo>
                  <a:cubicBezTo>
                    <a:pt x="3256" y="36"/>
                    <a:pt x="3087" y="0"/>
                    <a:pt x="2926" y="0"/>
                  </a:cubicBezTo>
                  <a:close/>
                </a:path>
              </a:pathLst>
            </a:custGeom>
            <a:solidFill>
              <a:schemeClr val="accent2"/>
            </a:solidFill>
            <a:ln>
              <a:noFill/>
            </a:ln>
            <a:effectLst>
              <a:outerShdw blurRad="57150" dist="19050" dir="5400000" algn="bl" rotWithShape="0">
                <a:schemeClr val="dk1">
                  <a:alpha val="22000"/>
                </a:schemeClr>
              </a:outerShdw>
              <a:reflection stA="2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62" name="Google Shape;1562;p77"/>
            <p:cNvGrpSpPr/>
            <p:nvPr/>
          </p:nvGrpSpPr>
          <p:grpSpPr>
            <a:xfrm rot="2700000">
              <a:off x="7878629" y="1895395"/>
              <a:ext cx="564891" cy="178747"/>
              <a:chOff x="6872640" y="3355362"/>
              <a:chExt cx="564897" cy="178749"/>
            </a:xfrm>
          </p:grpSpPr>
          <p:sp>
            <p:nvSpPr>
              <p:cNvPr id="1563" name="Google Shape;1563;p77"/>
              <p:cNvSpPr/>
              <p:nvPr/>
            </p:nvSpPr>
            <p:spPr>
              <a:xfrm>
                <a:off x="7337337" y="3355362"/>
                <a:ext cx="100200" cy="100200"/>
              </a:xfrm>
              <a:prstGeom prst="ellipse">
                <a:avLst/>
              </a:prstGeom>
              <a:gradFill>
                <a:gsLst>
                  <a:gs pos="0">
                    <a:srgbClr val="81EEEB"/>
                  </a:gs>
                  <a:gs pos="100000">
                    <a:srgbClr val="3AE4DF"/>
                  </a:gs>
                </a:gsLst>
                <a:lin ang="8100019" scaled="0"/>
              </a:gradFill>
              <a:ln>
                <a:noFill/>
              </a:ln>
              <a:effectLst>
                <a:outerShdw blurRad="157163" dist="85725" dir="5400000" algn="bl" rotWithShape="0">
                  <a:schemeClr val="dk1">
                    <a:alpha val="3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77"/>
              <p:cNvSpPr/>
              <p:nvPr/>
            </p:nvSpPr>
            <p:spPr>
              <a:xfrm>
                <a:off x="6872640" y="3488811"/>
                <a:ext cx="45300" cy="45300"/>
              </a:xfrm>
              <a:prstGeom prst="ellipse">
                <a:avLst/>
              </a:prstGeom>
              <a:solidFill>
                <a:schemeClr val="lt1"/>
              </a:solidFill>
              <a:ln>
                <a:noFill/>
              </a:ln>
              <a:effectLst>
                <a:outerShdw blurRad="157163" dist="85725" dir="5400000" algn="bl" rotWithShape="0">
                  <a:schemeClr val="dk1">
                    <a:alpha val="3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565" name="Google Shape;1565;p77"/>
          <p:cNvGrpSpPr/>
          <p:nvPr/>
        </p:nvGrpSpPr>
        <p:grpSpPr>
          <a:xfrm>
            <a:off x="830933" y="2247684"/>
            <a:ext cx="1102217" cy="1865376"/>
            <a:chOff x="830933" y="2247684"/>
            <a:chExt cx="1102217" cy="1865376"/>
          </a:xfrm>
        </p:grpSpPr>
        <p:grpSp>
          <p:nvGrpSpPr>
            <p:cNvPr id="1566" name="Google Shape;1566;p77"/>
            <p:cNvGrpSpPr/>
            <p:nvPr/>
          </p:nvGrpSpPr>
          <p:grpSpPr>
            <a:xfrm flipH="1">
              <a:off x="830933" y="2247684"/>
              <a:ext cx="1102217" cy="1494740"/>
              <a:chOff x="7452861" y="1397649"/>
              <a:chExt cx="1102217" cy="1494740"/>
            </a:xfrm>
          </p:grpSpPr>
          <p:sp>
            <p:nvSpPr>
              <p:cNvPr id="1567" name="Google Shape;1567;p77"/>
              <p:cNvSpPr/>
              <p:nvPr/>
            </p:nvSpPr>
            <p:spPr>
              <a:xfrm flipH="1">
                <a:off x="7452861" y="1397649"/>
                <a:ext cx="943514" cy="1288940"/>
              </a:xfrm>
              <a:custGeom>
                <a:avLst/>
                <a:gdLst/>
                <a:ahLst/>
                <a:cxnLst/>
                <a:rect l="l" t="t" r="r" b="b"/>
                <a:pathLst>
                  <a:path w="21685" h="29624" extrusionOk="0">
                    <a:moveTo>
                      <a:pt x="2926" y="0"/>
                    </a:moveTo>
                    <a:cubicBezTo>
                      <a:pt x="2543" y="0"/>
                      <a:pt x="2202" y="204"/>
                      <a:pt x="2009" y="397"/>
                    </a:cubicBezTo>
                    <a:cubicBezTo>
                      <a:pt x="0" y="2406"/>
                      <a:pt x="3424" y="4392"/>
                      <a:pt x="4292" y="5830"/>
                    </a:cubicBezTo>
                    <a:cubicBezTo>
                      <a:pt x="4862" y="7245"/>
                      <a:pt x="4292" y="8957"/>
                      <a:pt x="3995" y="10395"/>
                    </a:cubicBezTo>
                    <a:cubicBezTo>
                      <a:pt x="3995" y="11810"/>
                      <a:pt x="4292" y="13248"/>
                      <a:pt x="5707" y="14093"/>
                    </a:cubicBezTo>
                    <a:cubicBezTo>
                      <a:pt x="6574" y="14663"/>
                      <a:pt x="7419" y="15234"/>
                      <a:pt x="7989" y="16101"/>
                    </a:cubicBezTo>
                    <a:cubicBezTo>
                      <a:pt x="8857" y="17243"/>
                      <a:pt x="9131" y="18658"/>
                      <a:pt x="9131" y="20096"/>
                    </a:cubicBezTo>
                    <a:cubicBezTo>
                      <a:pt x="8857" y="21237"/>
                      <a:pt x="8560" y="22652"/>
                      <a:pt x="8560" y="24090"/>
                    </a:cubicBezTo>
                    <a:cubicBezTo>
                      <a:pt x="8560" y="24935"/>
                      <a:pt x="8560" y="26373"/>
                      <a:pt x="9427" y="27217"/>
                    </a:cubicBezTo>
                    <a:lnTo>
                      <a:pt x="9427" y="27514"/>
                    </a:lnTo>
                    <a:cubicBezTo>
                      <a:pt x="10272" y="28358"/>
                      <a:pt x="11413" y="28929"/>
                      <a:pt x="12280" y="29500"/>
                    </a:cubicBezTo>
                    <a:cubicBezTo>
                      <a:pt x="12530" y="29587"/>
                      <a:pt x="12831" y="29623"/>
                      <a:pt x="13153" y="29623"/>
                    </a:cubicBezTo>
                    <a:cubicBezTo>
                      <a:pt x="13922" y="29623"/>
                      <a:pt x="14812" y="29419"/>
                      <a:pt x="15408" y="29226"/>
                    </a:cubicBezTo>
                    <a:cubicBezTo>
                      <a:pt x="17416" y="28655"/>
                      <a:pt x="19402" y="27217"/>
                      <a:pt x="20269" y="25231"/>
                    </a:cubicBezTo>
                    <a:cubicBezTo>
                      <a:pt x="21684" y="22081"/>
                      <a:pt x="20543" y="18087"/>
                      <a:pt x="17690" y="16101"/>
                    </a:cubicBezTo>
                    <a:cubicBezTo>
                      <a:pt x="16846" y="15531"/>
                      <a:pt x="15978" y="15234"/>
                      <a:pt x="15408" y="14389"/>
                    </a:cubicBezTo>
                    <a:cubicBezTo>
                      <a:pt x="14266" y="13248"/>
                      <a:pt x="13992" y="10966"/>
                      <a:pt x="13422" y="9528"/>
                    </a:cubicBezTo>
                    <a:cubicBezTo>
                      <a:pt x="11413" y="5259"/>
                      <a:pt x="7715" y="7245"/>
                      <a:pt x="6277" y="4689"/>
                    </a:cubicBezTo>
                    <a:cubicBezTo>
                      <a:pt x="5707" y="3547"/>
                      <a:pt x="5433" y="2680"/>
                      <a:pt x="5136" y="1539"/>
                    </a:cubicBezTo>
                    <a:cubicBezTo>
                      <a:pt x="4862" y="968"/>
                      <a:pt x="4292" y="124"/>
                      <a:pt x="3424" y="124"/>
                    </a:cubicBezTo>
                    <a:cubicBezTo>
                      <a:pt x="3256" y="36"/>
                      <a:pt x="3087" y="0"/>
                      <a:pt x="2926" y="0"/>
                    </a:cubicBezTo>
                    <a:close/>
                  </a:path>
                </a:pathLst>
              </a:custGeom>
              <a:solidFill>
                <a:schemeClr val="accent3"/>
              </a:solidFill>
              <a:ln>
                <a:noFill/>
              </a:ln>
              <a:effectLst>
                <a:outerShdw blurRad="57150" dist="19050" dir="5400000" algn="bl" rotWithShape="0">
                  <a:schemeClr val="dk1">
                    <a:alpha val="22000"/>
                  </a:schemeClr>
                </a:outerShdw>
                <a:reflection stA="2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77"/>
              <p:cNvSpPr/>
              <p:nvPr/>
            </p:nvSpPr>
            <p:spPr>
              <a:xfrm flipH="1">
                <a:off x="7611563" y="1603449"/>
                <a:ext cx="943514" cy="1288940"/>
              </a:xfrm>
              <a:custGeom>
                <a:avLst/>
                <a:gdLst/>
                <a:ahLst/>
                <a:cxnLst/>
                <a:rect l="l" t="t" r="r" b="b"/>
                <a:pathLst>
                  <a:path w="21685" h="29624" extrusionOk="0">
                    <a:moveTo>
                      <a:pt x="2926" y="0"/>
                    </a:moveTo>
                    <a:cubicBezTo>
                      <a:pt x="2543" y="0"/>
                      <a:pt x="2202" y="204"/>
                      <a:pt x="2009" y="397"/>
                    </a:cubicBezTo>
                    <a:cubicBezTo>
                      <a:pt x="0" y="2406"/>
                      <a:pt x="3424" y="4392"/>
                      <a:pt x="4292" y="5830"/>
                    </a:cubicBezTo>
                    <a:cubicBezTo>
                      <a:pt x="4862" y="7245"/>
                      <a:pt x="4292" y="8957"/>
                      <a:pt x="3995" y="10395"/>
                    </a:cubicBezTo>
                    <a:cubicBezTo>
                      <a:pt x="3995" y="11810"/>
                      <a:pt x="4292" y="13248"/>
                      <a:pt x="5707" y="14093"/>
                    </a:cubicBezTo>
                    <a:cubicBezTo>
                      <a:pt x="6574" y="14663"/>
                      <a:pt x="7419" y="15234"/>
                      <a:pt x="7989" y="16101"/>
                    </a:cubicBezTo>
                    <a:cubicBezTo>
                      <a:pt x="8857" y="17243"/>
                      <a:pt x="9131" y="18658"/>
                      <a:pt x="9131" y="20096"/>
                    </a:cubicBezTo>
                    <a:cubicBezTo>
                      <a:pt x="8857" y="21237"/>
                      <a:pt x="8560" y="22652"/>
                      <a:pt x="8560" y="24090"/>
                    </a:cubicBezTo>
                    <a:cubicBezTo>
                      <a:pt x="8560" y="24935"/>
                      <a:pt x="8560" y="26373"/>
                      <a:pt x="9427" y="27217"/>
                    </a:cubicBezTo>
                    <a:lnTo>
                      <a:pt x="9427" y="27514"/>
                    </a:lnTo>
                    <a:cubicBezTo>
                      <a:pt x="10272" y="28358"/>
                      <a:pt x="11413" y="28929"/>
                      <a:pt x="12280" y="29500"/>
                    </a:cubicBezTo>
                    <a:cubicBezTo>
                      <a:pt x="12530" y="29587"/>
                      <a:pt x="12831" y="29623"/>
                      <a:pt x="13153" y="29623"/>
                    </a:cubicBezTo>
                    <a:cubicBezTo>
                      <a:pt x="13922" y="29623"/>
                      <a:pt x="14812" y="29419"/>
                      <a:pt x="15408" y="29226"/>
                    </a:cubicBezTo>
                    <a:cubicBezTo>
                      <a:pt x="17416" y="28655"/>
                      <a:pt x="19402" y="27217"/>
                      <a:pt x="20269" y="25231"/>
                    </a:cubicBezTo>
                    <a:cubicBezTo>
                      <a:pt x="21684" y="22081"/>
                      <a:pt x="20543" y="18087"/>
                      <a:pt x="17690" y="16101"/>
                    </a:cubicBezTo>
                    <a:cubicBezTo>
                      <a:pt x="16846" y="15531"/>
                      <a:pt x="15978" y="15234"/>
                      <a:pt x="15408" y="14389"/>
                    </a:cubicBezTo>
                    <a:cubicBezTo>
                      <a:pt x="14266" y="13248"/>
                      <a:pt x="13992" y="10966"/>
                      <a:pt x="13422" y="9528"/>
                    </a:cubicBezTo>
                    <a:cubicBezTo>
                      <a:pt x="11413" y="5259"/>
                      <a:pt x="7715" y="7245"/>
                      <a:pt x="6277" y="4689"/>
                    </a:cubicBezTo>
                    <a:cubicBezTo>
                      <a:pt x="5707" y="3547"/>
                      <a:pt x="5433" y="2680"/>
                      <a:pt x="5136" y="1539"/>
                    </a:cubicBezTo>
                    <a:cubicBezTo>
                      <a:pt x="4862" y="968"/>
                      <a:pt x="4292" y="124"/>
                      <a:pt x="3424" y="124"/>
                    </a:cubicBezTo>
                    <a:cubicBezTo>
                      <a:pt x="3256" y="36"/>
                      <a:pt x="3087" y="0"/>
                      <a:pt x="2926" y="0"/>
                    </a:cubicBezTo>
                    <a:close/>
                  </a:path>
                </a:pathLst>
              </a:custGeom>
              <a:solidFill>
                <a:schemeClr val="accent4"/>
              </a:solidFill>
              <a:ln>
                <a:noFill/>
              </a:ln>
              <a:effectLst>
                <a:outerShdw blurRad="57150" dist="19050" dir="5400000" algn="bl" rotWithShape="0">
                  <a:schemeClr val="dk1">
                    <a:alpha val="22000"/>
                  </a:schemeClr>
                </a:outerShdw>
                <a:reflection stA="2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9" name="Google Shape;1569;p77"/>
            <p:cNvGrpSpPr/>
            <p:nvPr/>
          </p:nvGrpSpPr>
          <p:grpSpPr>
            <a:xfrm rot="2700000">
              <a:off x="904191" y="3760770"/>
              <a:ext cx="564891" cy="178747"/>
              <a:chOff x="6872640" y="3355362"/>
              <a:chExt cx="564897" cy="178749"/>
            </a:xfrm>
          </p:grpSpPr>
          <p:sp>
            <p:nvSpPr>
              <p:cNvPr id="1570" name="Google Shape;1570;p77"/>
              <p:cNvSpPr/>
              <p:nvPr/>
            </p:nvSpPr>
            <p:spPr>
              <a:xfrm>
                <a:off x="7337337" y="3355362"/>
                <a:ext cx="100200" cy="100200"/>
              </a:xfrm>
              <a:prstGeom prst="ellipse">
                <a:avLst/>
              </a:prstGeom>
              <a:gradFill>
                <a:gsLst>
                  <a:gs pos="0">
                    <a:srgbClr val="81EEEB"/>
                  </a:gs>
                  <a:gs pos="100000">
                    <a:srgbClr val="3AE4DF"/>
                  </a:gs>
                </a:gsLst>
                <a:lin ang="8100019" scaled="0"/>
              </a:gradFill>
              <a:ln>
                <a:noFill/>
              </a:ln>
              <a:effectLst>
                <a:outerShdw blurRad="157163" dist="85725" dir="5400000" algn="bl" rotWithShape="0">
                  <a:schemeClr val="dk1">
                    <a:alpha val="3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77"/>
              <p:cNvSpPr/>
              <p:nvPr/>
            </p:nvSpPr>
            <p:spPr>
              <a:xfrm>
                <a:off x="6872640" y="3488811"/>
                <a:ext cx="45300" cy="45300"/>
              </a:xfrm>
              <a:prstGeom prst="ellipse">
                <a:avLst/>
              </a:prstGeom>
              <a:solidFill>
                <a:schemeClr val="lt1"/>
              </a:solidFill>
              <a:ln>
                <a:noFill/>
              </a:ln>
              <a:effectLst>
                <a:outerShdw blurRad="157163" dist="85725" dir="5400000" algn="bl" rotWithShape="0">
                  <a:schemeClr val="dk1">
                    <a:alpha val="3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584" name="Google Shape;1584;p77"/>
          <p:cNvSpPr/>
          <p:nvPr/>
        </p:nvSpPr>
        <p:spPr>
          <a:xfrm rot="5400000">
            <a:off x="62125" y="2453700"/>
            <a:ext cx="963600" cy="23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77">
            <a:hlinkClick r:id="" action="ppaction://hlinkshowjump?jump=previousslide"/>
          </p:cNvPr>
          <p:cNvSpPr/>
          <p:nvPr/>
        </p:nvSpPr>
        <p:spPr>
          <a:xfrm>
            <a:off x="465662" y="2271250"/>
            <a:ext cx="156300" cy="135300"/>
          </a:xfrm>
          <a:prstGeom prst="triangle">
            <a:avLst>
              <a:gd name="adj" fmla="val 50000"/>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77">
            <a:hlinkClick r:id="" action="ppaction://hlinkshowjump?jump=nextslide"/>
          </p:cNvPr>
          <p:cNvSpPr/>
          <p:nvPr/>
        </p:nvSpPr>
        <p:spPr>
          <a:xfrm rot="10800000" flipH="1">
            <a:off x="465315" y="2737050"/>
            <a:ext cx="157200" cy="135600"/>
          </a:xfrm>
          <a:prstGeom prst="triangle">
            <a:avLst>
              <a:gd name="adj" fmla="val 50000"/>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77">
            <a:hlinkClick r:id="rId3" action="ppaction://hlinksldjump"/>
          </p:cNvPr>
          <p:cNvSpPr/>
          <p:nvPr/>
        </p:nvSpPr>
        <p:spPr>
          <a:xfrm rot="5400000">
            <a:off x="465301" y="2493168"/>
            <a:ext cx="157103" cy="157157"/>
          </a:xfrm>
          <a:custGeom>
            <a:avLst/>
            <a:gdLst/>
            <a:ahLst/>
            <a:cxnLst/>
            <a:rect l="l" t="t" r="r" b="b"/>
            <a:pathLst>
              <a:path w="21411" h="21411" extrusionOk="0">
                <a:moveTo>
                  <a:pt x="10568" y="6574"/>
                </a:moveTo>
                <a:cubicBezTo>
                  <a:pt x="12851" y="6574"/>
                  <a:pt x="14563" y="8560"/>
                  <a:pt x="14563" y="10842"/>
                </a:cubicBezTo>
                <a:cubicBezTo>
                  <a:pt x="14563" y="12851"/>
                  <a:pt x="12851" y="14837"/>
                  <a:pt x="10568" y="14837"/>
                </a:cubicBezTo>
                <a:cubicBezTo>
                  <a:pt x="8286" y="14837"/>
                  <a:pt x="6574" y="12851"/>
                  <a:pt x="6574" y="10842"/>
                </a:cubicBezTo>
                <a:cubicBezTo>
                  <a:pt x="6574" y="8560"/>
                  <a:pt x="8286" y="6574"/>
                  <a:pt x="10568" y="6574"/>
                </a:cubicBezTo>
                <a:close/>
                <a:moveTo>
                  <a:pt x="8560" y="0"/>
                </a:moveTo>
                <a:lnTo>
                  <a:pt x="8560" y="2009"/>
                </a:lnTo>
                <a:cubicBezTo>
                  <a:pt x="7715" y="2283"/>
                  <a:pt x="6848" y="2580"/>
                  <a:pt x="6003" y="3150"/>
                </a:cubicBezTo>
                <a:lnTo>
                  <a:pt x="4565" y="1712"/>
                </a:lnTo>
                <a:lnTo>
                  <a:pt x="1712" y="4565"/>
                </a:lnTo>
                <a:lnTo>
                  <a:pt x="3150" y="6277"/>
                </a:lnTo>
                <a:cubicBezTo>
                  <a:pt x="2580" y="6848"/>
                  <a:pt x="2283" y="7715"/>
                  <a:pt x="2009" y="8560"/>
                </a:cubicBezTo>
                <a:lnTo>
                  <a:pt x="0" y="8560"/>
                </a:lnTo>
                <a:lnTo>
                  <a:pt x="0" y="12851"/>
                </a:lnTo>
                <a:lnTo>
                  <a:pt x="2009" y="12851"/>
                </a:lnTo>
                <a:cubicBezTo>
                  <a:pt x="2283" y="13695"/>
                  <a:pt x="2580" y="14563"/>
                  <a:pt x="3150" y="15407"/>
                </a:cubicBezTo>
                <a:lnTo>
                  <a:pt x="1712" y="16845"/>
                </a:lnTo>
                <a:lnTo>
                  <a:pt x="4565" y="19698"/>
                </a:lnTo>
                <a:lnTo>
                  <a:pt x="6003" y="18260"/>
                </a:lnTo>
                <a:cubicBezTo>
                  <a:pt x="6848" y="18831"/>
                  <a:pt x="7715" y="19128"/>
                  <a:pt x="8560" y="19402"/>
                </a:cubicBezTo>
                <a:lnTo>
                  <a:pt x="8560" y="21410"/>
                </a:lnTo>
                <a:lnTo>
                  <a:pt x="12554" y="21410"/>
                </a:lnTo>
                <a:lnTo>
                  <a:pt x="12851" y="19402"/>
                </a:lnTo>
                <a:cubicBezTo>
                  <a:pt x="13696" y="19128"/>
                  <a:pt x="14563" y="18831"/>
                  <a:pt x="15134" y="18260"/>
                </a:cubicBezTo>
                <a:lnTo>
                  <a:pt x="16845" y="19698"/>
                </a:lnTo>
                <a:lnTo>
                  <a:pt x="19699" y="16845"/>
                </a:lnTo>
                <a:lnTo>
                  <a:pt x="18261" y="15407"/>
                </a:lnTo>
                <a:cubicBezTo>
                  <a:pt x="18831" y="14563"/>
                  <a:pt x="19128" y="13695"/>
                  <a:pt x="19128" y="12851"/>
                </a:cubicBezTo>
                <a:lnTo>
                  <a:pt x="21410" y="12851"/>
                </a:lnTo>
                <a:lnTo>
                  <a:pt x="21410" y="8560"/>
                </a:lnTo>
                <a:lnTo>
                  <a:pt x="19128" y="8560"/>
                </a:lnTo>
                <a:cubicBezTo>
                  <a:pt x="19128" y="7715"/>
                  <a:pt x="18831" y="6848"/>
                  <a:pt x="18261" y="6277"/>
                </a:cubicBezTo>
                <a:lnTo>
                  <a:pt x="19699" y="4565"/>
                </a:lnTo>
                <a:lnTo>
                  <a:pt x="16845" y="1712"/>
                </a:lnTo>
                <a:lnTo>
                  <a:pt x="15134" y="3150"/>
                </a:lnTo>
                <a:cubicBezTo>
                  <a:pt x="14563" y="2580"/>
                  <a:pt x="13696" y="2283"/>
                  <a:pt x="12851" y="2009"/>
                </a:cubicBezTo>
                <a:lnTo>
                  <a:pt x="12554" y="0"/>
                </a:lnTo>
                <a:close/>
              </a:path>
            </a:pathLst>
          </a:custGeom>
          <a:solidFill>
            <a:schemeClr val="lt1"/>
          </a:solidFill>
          <a:ln>
            <a:noFill/>
          </a:ln>
          <a:effectLst>
            <a:outerShdw blurRad="57150" dist="19050" dir="5400000" algn="bl" rotWithShape="0">
              <a:schemeClr val="dk1">
                <a:alpha val="52000"/>
              </a:schemeClr>
            </a:outerShdw>
            <a:reflection stA="4000" endPos="54000" dist="47625"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99" name="Google Shape;1599;p77"/>
          <p:cNvGrpSpPr/>
          <p:nvPr/>
        </p:nvGrpSpPr>
        <p:grpSpPr>
          <a:xfrm>
            <a:off x="4390196" y="1296526"/>
            <a:ext cx="2261056" cy="2409512"/>
            <a:chOff x="775177" y="1606057"/>
            <a:chExt cx="2261056" cy="2409512"/>
          </a:xfrm>
        </p:grpSpPr>
        <p:sp>
          <p:nvSpPr>
            <p:cNvPr id="1600" name="Google Shape;1600;p77"/>
            <p:cNvSpPr/>
            <p:nvPr/>
          </p:nvSpPr>
          <p:spPr>
            <a:xfrm>
              <a:off x="775177" y="1606057"/>
              <a:ext cx="412845" cy="137159"/>
            </a:xfrm>
            <a:custGeom>
              <a:avLst/>
              <a:gdLst/>
              <a:ahLst/>
              <a:cxnLst/>
              <a:rect l="l" t="t" r="r" b="b"/>
              <a:pathLst>
                <a:path w="27731" h="9213" extrusionOk="0">
                  <a:moveTo>
                    <a:pt x="17852" y="0"/>
                  </a:moveTo>
                  <a:cubicBezTo>
                    <a:pt x="15721" y="0"/>
                    <a:pt x="13587" y="678"/>
                    <a:pt x="12086" y="1877"/>
                  </a:cubicBezTo>
                  <a:cubicBezTo>
                    <a:pt x="10727" y="2951"/>
                    <a:pt x="9367" y="4764"/>
                    <a:pt x="8880" y="6644"/>
                  </a:cubicBezTo>
                  <a:cubicBezTo>
                    <a:pt x="7885" y="5842"/>
                    <a:pt x="6591" y="5407"/>
                    <a:pt x="5303" y="5407"/>
                  </a:cubicBezTo>
                  <a:cubicBezTo>
                    <a:pt x="4787" y="5407"/>
                    <a:pt x="4272" y="5477"/>
                    <a:pt x="3778" y="5621"/>
                  </a:cubicBezTo>
                  <a:cubicBezTo>
                    <a:pt x="2048" y="6124"/>
                    <a:pt x="588" y="7501"/>
                    <a:pt x="0" y="9213"/>
                  </a:cubicBezTo>
                  <a:lnTo>
                    <a:pt x="27730" y="9112"/>
                  </a:lnTo>
                  <a:cubicBezTo>
                    <a:pt x="27244" y="5688"/>
                    <a:pt x="25213" y="2884"/>
                    <a:pt x="22225" y="1122"/>
                  </a:cubicBezTo>
                  <a:cubicBezTo>
                    <a:pt x="20929" y="354"/>
                    <a:pt x="19391" y="0"/>
                    <a:pt x="17852" y="0"/>
                  </a:cubicBezTo>
                  <a:close/>
                </a:path>
              </a:pathLst>
            </a:custGeom>
            <a:solidFill>
              <a:schemeClr val="dk2"/>
            </a:solidFill>
            <a:ln>
              <a:noFill/>
            </a:ln>
            <a:effectLst>
              <a:outerShdw blurRad="57150" dist="19050" dir="5400000" algn="bl" rotWithShape="0">
                <a:schemeClr val="dk1">
                  <a:alpha val="17000"/>
                </a:schemeClr>
              </a:outerShdw>
              <a:reflection stA="7000" endPos="54000" dist="1905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77"/>
            <p:cNvSpPr/>
            <p:nvPr/>
          </p:nvSpPr>
          <p:spPr>
            <a:xfrm>
              <a:off x="956864" y="1610434"/>
              <a:ext cx="214663" cy="117835"/>
            </a:xfrm>
            <a:custGeom>
              <a:avLst/>
              <a:gdLst/>
              <a:ahLst/>
              <a:cxnLst/>
              <a:rect l="l" t="t" r="r" b="b"/>
              <a:pathLst>
                <a:path w="14419" h="7915" extrusionOk="0">
                  <a:moveTo>
                    <a:pt x="5350" y="1"/>
                  </a:moveTo>
                  <a:cubicBezTo>
                    <a:pt x="4889" y="1"/>
                    <a:pt x="4425" y="35"/>
                    <a:pt x="3962" y="106"/>
                  </a:cubicBezTo>
                  <a:cubicBezTo>
                    <a:pt x="2836" y="291"/>
                    <a:pt x="1728" y="761"/>
                    <a:pt x="990" y="1634"/>
                  </a:cubicBezTo>
                  <a:cubicBezTo>
                    <a:pt x="269" y="2507"/>
                    <a:pt x="0" y="3816"/>
                    <a:pt x="553" y="4806"/>
                  </a:cubicBezTo>
                  <a:cubicBezTo>
                    <a:pt x="990" y="5611"/>
                    <a:pt x="1847" y="6081"/>
                    <a:pt x="2686" y="6451"/>
                  </a:cubicBezTo>
                  <a:cubicBezTo>
                    <a:pt x="4897" y="7410"/>
                    <a:pt x="7319" y="7915"/>
                    <a:pt x="9743" y="7915"/>
                  </a:cubicBezTo>
                  <a:cubicBezTo>
                    <a:pt x="10374" y="7915"/>
                    <a:pt x="11005" y="7880"/>
                    <a:pt x="11632" y="7811"/>
                  </a:cubicBezTo>
                  <a:cubicBezTo>
                    <a:pt x="12153" y="7744"/>
                    <a:pt x="12690" y="7659"/>
                    <a:pt x="13160" y="7424"/>
                  </a:cubicBezTo>
                  <a:cubicBezTo>
                    <a:pt x="13646" y="7207"/>
                    <a:pt x="14067" y="6804"/>
                    <a:pt x="14201" y="6300"/>
                  </a:cubicBezTo>
                  <a:cubicBezTo>
                    <a:pt x="14419" y="5511"/>
                    <a:pt x="13982" y="4705"/>
                    <a:pt x="13479" y="4085"/>
                  </a:cubicBezTo>
                  <a:cubicBezTo>
                    <a:pt x="11532" y="1596"/>
                    <a:pt x="8499" y="1"/>
                    <a:pt x="5350" y="1"/>
                  </a:cubicBezTo>
                  <a:close/>
                </a:path>
              </a:pathLst>
            </a:custGeom>
            <a:solidFill>
              <a:schemeClr val="accent2"/>
            </a:solidFill>
            <a:ln>
              <a:noFill/>
            </a:ln>
            <a:effectLst>
              <a:outerShdw blurRad="57150" dist="19050" dir="5400000" algn="bl" rotWithShape="0">
                <a:schemeClr val="dk1">
                  <a:alpha val="17000"/>
                </a:schemeClr>
              </a:outerShdw>
              <a:reflection stA="7000" endPos="54000" dist="1905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77"/>
            <p:cNvSpPr/>
            <p:nvPr/>
          </p:nvSpPr>
          <p:spPr>
            <a:xfrm>
              <a:off x="813661" y="1689516"/>
              <a:ext cx="66741" cy="38574"/>
            </a:xfrm>
            <a:custGeom>
              <a:avLst/>
              <a:gdLst/>
              <a:ahLst/>
              <a:cxnLst/>
              <a:rect l="l" t="t" r="r" b="b"/>
              <a:pathLst>
                <a:path w="4483" h="2591" extrusionOk="0">
                  <a:moveTo>
                    <a:pt x="2237" y="1"/>
                  </a:moveTo>
                  <a:cubicBezTo>
                    <a:pt x="1529" y="1"/>
                    <a:pt x="520" y="85"/>
                    <a:pt x="219" y="518"/>
                  </a:cubicBezTo>
                  <a:cubicBezTo>
                    <a:pt x="0" y="854"/>
                    <a:pt x="17" y="1307"/>
                    <a:pt x="219" y="1660"/>
                  </a:cubicBezTo>
                  <a:cubicBezTo>
                    <a:pt x="420" y="2012"/>
                    <a:pt x="772" y="2247"/>
                    <a:pt x="1159" y="2381"/>
                  </a:cubicBezTo>
                  <a:cubicBezTo>
                    <a:pt x="1528" y="2533"/>
                    <a:pt x="1931" y="2566"/>
                    <a:pt x="2334" y="2582"/>
                  </a:cubicBezTo>
                  <a:cubicBezTo>
                    <a:pt x="2441" y="2587"/>
                    <a:pt x="2549" y="2591"/>
                    <a:pt x="2658" y="2591"/>
                  </a:cubicBezTo>
                  <a:cubicBezTo>
                    <a:pt x="2940" y="2591"/>
                    <a:pt x="3225" y="2567"/>
                    <a:pt x="3492" y="2482"/>
                  </a:cubicBezTo>
                  <a:cubicBezTo>
                    <a:pt x="3861" y="2365"/>
                    <a:pt x="4197" y="2112"/>
                    <a:pt x="4331" y="1743"/>
                  </a:cubicBezTo>
                  <a:cubicBezTo>
                    <a:pt x="4483" y="1324"/>
                    <a:pt x="4315" y="820"/>
                    <a:pt x="3979" y="501"/>
                  </a:cubicBezTo>
                  <a:cubicBezTo>
                    <a:pt x="3659" y="183"/>
                    <a:pt x="3189" y="48"/>
                    <a:pt x="2737" y="15"/>
                  </a:cubicBezTo>
                  <a:cubicBezTo>
                    <a:pt x="2608" y="7"/>
                    <a:pt x="2434" y="1"/>
                    <a:pt x="2237" y="1"/>
                  </a:cubicBezTo>
                  <a:close/>
                </a:path>
              </a:pathLst>
            </a:custGeom>
            <a:solidFill>
              <a:schemeClr val="accent2"/>
            </a:solidFill>
            <a:ln>
              <a:noFill/>
            </a:ln>
            <a:effectLst>
              <a:outerShdw blurRad="57150" dist="19050" dir="5400000" algn="bl" rotWithShape="0">
                <a:schemeClr val="dk1">
                  <a:alpha val="17000"/>
                </a:schemeClr>
              </a:outerShdw>
              <a:reflection stA="7000" endPos="54000" dist="1905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77"/>
            <p:cNvSpPr/>
            <p:nvPr/>
          </p:nvSpPr>
          <p:spPr>
            <a:xfrm>
              <a:off x="2623388" y="3878455"/>
              <a:ext cx="412845" cy="137114"/>
            </a:xfrm>
            <a:custGeom>
              <a:avLst/>
              <a:gdLst/>
              <a:ahLst/>
              <a:cxnLst/>
              <a:rect l="l" t="t" r="r" b="b"/>
              <a:pathLst>
                <a:path w="27731" h="9210" extrusionOk="0">
                  <a:moveTo>
                    <a:pt x="17841" y="1"/>
                  </a:moveTo>
                  <a:cubicBezTo>
                    <a:pt x="15714" y="1"/>
                    <a:pt x="13590" y="679"/>
                    <a:pt x="12102" y="1875"/>
                  </a:cubicBezTo>
                  <a:cubicBezTo>
                    <a:pt x="10743" y="2965"/>
                    <a:pt x="9367" y="4762"/>
                    <a:pt x="8897" y="6658"/>
                  </a:cubicBezTo>
                  <a:cubicBezTo>
                    <a:pt x="7888" y="5841"/>
                    <a:pt x="6594" y="5411"/>
                    <a:pt x="5301" y="5411"/>
                  </a:cubicBezTo>
                  <a:cubicBezTo>
                    <a:pt x="4787" y="5411"/>
                    <a:pt x="4273" y="5479"/>
                    <a:pt x="3777" y="5617"/>
                  </a:cubicBezTo>
                  <a:cubicBezTo>
                    <a:pt x="2048" y="6121"/>
                    <a:pt x="587" y="7497"/>
                    <a:pt x="0" y="9210"/>
                  </a:cubicBezTo>
                  <a:lnTo>
                    <a:pt x="27731" y="9126"/>
                  </a:lnTo>
                  <a:cubicBezTo>
                    <a:pt x="27243" y="5684"/>
                    <a:pt x="25213" y="2898"/>
                    <a:pt x="22241" y="1136"/>
                  </a:cubicBezTo>
                  <a:cubicBezTo>
                    <a:pt x="20934" y="359"/>
                    <a:pt x="19387" y="1"/>
                    <a:pt x="17841" y="1"/>
                  </a:cubicBezTo>
                  <a:close/>
                </a:path>
              </a:pathLst>
            </a:custGeom>
            <a:solidFill>
              <a:schemeClr val="accent2"/>
            </a:solidFill>
            <a:ln>
              <a:noFill/>
            </a:ln>
            <a:effectLst>
              <a:outerShdw blurRad="57150" dist="19050" dir="5400000" algn="bl" rotWithShape="0">
                <a:schemeClr val="dk1">
                  <a:alpha val="17000"/>
                </a:schemeClr>
              </a:outerShdw>
              <a:reflection stA="7000" endPos="54000" dist="1905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77"/>
            <p:cNvSpPr/>
            <p:nvPr/>
          </p:nvSpPr>
          <p:spPr>
            <a:xfrm>
              <a:off x="2805313" y="3882951"/>
              <a:ext cx="214678" cy="117701"/>
            </a:xfrm>
            <a:custGeom>
              <a:avLst/>
              <a:gdLst/>
              <a:ahLst/>
              <a:cxnLst/>
              <a:rect l="l" t="t" r="r" b="b"/>
              <a:pathLst>
                <a:path w="14420" h="7906" extrusionOk="0">
                  <a:moveTo>
                    <a:pt x="5379" y="1"/>
                  </a:moveTo>
                  <a:cubicBezTo>
                    <a:pt x="4908" y="1"/>
                    <a:pt x="4435" y="37"/>
                    <a:pt x="3962" y="112"/>
                  </a:cubicBezTo>
                  <a:cubicBezTo>
                    <a:pt x="2837" y="280"/>
                    <a:pt x="1713" y="750"/>
                    <a:pt x="974" y="1622"/>
                  </a:cubicBezTo>
                  <a:cubicBezTo>
                    <a:pt x="252" y="2495"/>
                    <a:pt x="1" y="3805"/>
                    <a:pt x="538" y="4812"/>
                  </a:cubicBezTo>
                  <a:cubicBezTo>
                    <a:pt x="990" y="5601"/>
                    <a:pt x="1830" y="6071"/>
                    <a:pt x="2669" y="6441"/>
                  </a:cubicBezTo>
                  <a:cubicBezTo>
                    <a:pt x="4885" y="7409"/>
                    <a:pt x="7289" y="7905"/>
                    <a:pt x="9699" y="7905"/>
                  </a:cubicBezTo>
                  <a:cubicBezTo>
                    <a:pt x="10339" y="7905"/>
                    <a:pt x="10979" y="7870"/>
                    <a:pt x="11617" y="7800"/>
                  </a:cubicBezTo>
                  <a:cubicBezTo>
                    <a:pt x="12136" y="7750"/>
                    <a:pt x="12673" y="7649"/>
                    <a:pt x="13161" y="7430"/>
                  </a:cubicBezTo>
                  <a:cubicBezTo>
                    <a:pt x="13631" y="7195"/>
                    <a:pt x="14050" y="6793"/>
                    <a:pt x="14202" y="6289"/>
                  </a:cubicBezTo>
                  <a:cubicBezTo>
                    <a:pt x="14419" y="5517"/>
                    <a:pt x="13967" y="4711"/>
                    <a:pt x="13479" y="4073"/>
                  </a:cubicBezTo>
                  <a:cubicBezTo>
                    <a:pt x="11524" y="1593"/>
                    <a:pt x="8505" y="1"/>
                    <a:pt x="5379" y="1"/>
                  </a:cubicBezTo>
                  <a:close/>
                </a:path>
              </a:pathLst>
            </a:custGeom>
            <a:solidFill>
              <a:schemeClr val="lt2"/>
            </a:solidFill>
            <a:ln>
              <a:noFill/>
            </a:ln>
            <a:effectLst>
              <a:outerShdw blurRad="57150" dist="19050" dir="5400000" algn="bl" rotWithShape="0">
                <a:schemeClr val="dk1">
                  <a:alpha val="17000"/>
                </a:schemeClr>
              </a:outerShdw>
              <a:reflection stA="7000" endPos="54000" dist="1905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88" name="Google Shape;1588;p77"/>
          <p:cNvGrpSpPr/>
          <p:nvPr/>
        </p:nvGrpSpPr>
        <p:grpSpPr>
          <a:xfrm>
            <a:off x="2519430" y="1289792"/>
            <a:ext cx="4265615" cy="2276884"/>
            <a:chOff x="4707338" y="2040500"/>
            <a:chExt cx="3250800" cy="1735200"/>
          </a:xfrm>
        </p:grpSpPr>
        <p:sp>
          <p:nvSpPr>
            <p:cNvPr id="1589" name="Google Shape;1589;p77"/>
            <p:cNvSpPr/>
            <p:nvPr/>
          </p:nvSpPr>
          <p:spPr>
            <a:xfrm>
              <a:off x="4707338" y="2040500"/>
              <a:ext cx="3250800" cy="1735200"/>
            </a:xfrm>
            <a:prstGeom prst="roundRect">
              <a:avLst>
                <a:gd name="adj" fmla="val 5979"/>
              </a:avLst>
            </a:prstGeom>
            <a:solidFill>
              <a:schemeClr val="accent6"/>
            </a:solidFill>
            <a:ln>
              <a:noFill/>
            </a:ln>
            <a:effectLst>
              <a:outerShdw blurRad="57150" dist="190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90" name="Google Shape;1590;p77"/>
            <p:cNvGrpSpPr/>
            <p:nvPr/>
          </p:nvGrpSpPr>
          <p:grpSpPr>
            <a:xfrm>
              <a:off x="4827043" y="2161975"/>
              <a:ext cx="3011400" cy="146100"/>
              <a:chOff x="1903880" y="1595950"/>
              <a:chExt cx="3011400" cy="146100"/>
            </a:xfrm>
          </p:grpSpPr>
          <p:sp>
            <p:nvSpPr>
              <p:cNvPr id="1591" name="Google Shape;1591;p77"/>
              <p:cNvSpPr/>
              <p:nvPr/>
            </p:nvSpPr>
            <p:spPr>
              <a:xfrm>
                <a:off x="1903880" y="1595950"/>
                <a:ext cx="3011400" cy="146100"/>
              </a:xfrm>
              <a:prstGeom prst="roundRect">
                <a:avLst>
                  <a:gd name="adj" fmla="val 50000"/>
                </a:avLst>
              </a:prstGeom>
              <a:solidFill>
                <a:schemeClr val="accent6"/>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592" name="Google Shape;1592;p77"/>
              <p:cNvGrpSpPr/>
              <p:nvPr/>
            </p:nvGrpSpPr>
            <p:grpSpPr>
              <a:xfrm rot="10800000" flipH="1">
                <a:off x="1934947" y="1622040"/>
                <a:ext cx="429322" cy="93999"/>
                <a:chOff x="5795037" y="809024"/>
                <a:chExt cx="431653" cy="94500"/>
              </a:xfrm>
            </p:grpSpPr>
            <p:sp>
              <p:nvSpPr>
                <p:cNvPr id="1593" name="Google Shape;1593;p77"/>
                <p:cNvSpPr/>
                <p:nvPr/>
              </p:nvSpPr>
              <p:spPr>
                <a:xfrm>
                  <a:off x="5795037" y="809024"/>
                  <a:ext cx="94500" cy="94500"/>
                </a:xfrm>
                <a:prstGeom prst="ellipse">
                  <a:avLst/>
                </a:prstGeom>
                <a:solidFill>
                  <a:schemeClr val="accent4"/>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77"/>
                <p:cNvSpPr/>
                <p:nvPr/>
              </p:nvSpPr>
              <p:spPr>
                <a:xfrm>
                  <a:off x="5963614" y="809024"/>
                  <a:ext cx="94500" cy="94500"/>
                </a:xfrm>
                <a:prstGeom prst="ellipse">
                  <a:avLst/>
                </a:prstGeom>
                <a:solidFill>
                  <a:schemeClr val="accent2"/>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77"/>
                <p:cNvSpPr/>
                <p:nvPr/>
              </p:nvSpPr>
              <p:spPr>
                <a:xfrm>
                  <a:off x="6132190" y="809024"/>
                  <a:ext cx="94500" cy="94500"/>
                </a:xfrm>
                <a:prstGeom prst="ellipse">
                  <a:avLst/>
                </a:prstGeom>
                <a:solidFill>
                  <a:schemeClr val="accent3"/>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1598" name="Google Shape;1598;p77"/>
          <p:cNvSpPr txBox="1">
            <a:spLocks noGrp="1"/>
          </p:cNvSpPr>
          <p:nvPr>
            <p:ph type="subTitle" idx="1"/>
          </p:nvPr>
        </p:nvSpPr>
        <p:spPr>
          <a:xfrm>
            <a:off x="2835729" y="2453484"/>
            <a:ext cx="3633016" cy="947883"/>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FR" dirty="0"/>
              <a:t>Vous saurez capable de styler les Tableaux utilisent les classes Bootstrap. </a:t>
            </a:r>
            <a:endParaRPr dirty="0"/>
          </a:p>
        </p:txBody>
      </p:sp>
      <p:sp>
        <p:nvSpPr>
          <p:cNvPr id="1596" name="Google Shape;1596;p77"/>
          <p:cNvSpPr/>
          <p:nvPr/>
        </p:nvSpPr>
        <p:spPr>
          <a:xfrm>
            <a:off x="3008160" y="1917403"/>
            <a:ext cx="3342107" cy="443646"/>
          </a:xfrm>
          <a:prstGeom prst="roundRect">
            <a:avLst>
              <a:gd name="adj" fmla="val 50000"/>
            </a:avLst>
          </a:prstGeom>
          <a:solidFill>
            <a:schemeClr val="accent6"/>
          </a:solidFill>
          <a:ln>
            <a:noFill/>
          </a:ln>
          <a:effectLst>
            <a:outerShdw blurRad="57150" dist="1905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97" name="Google Shape;1597;p77"/>
          <p:cNvSpPr txBox="1">
            <a:spLocks noGrp="1"/>
          </p:cNvSpPr>
          <p:nvPr>
            <p:ph type="title" idx="3"/>
          </p:nvPr>
        </p:nvSpPr>
        <p:spPr>
          <a:xfrm>
            <a:off x="3312649" y="2002767"/>
            <a:ext cx="2733127" cy="257842"/>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US" dirty="0"/>
              <a:t>O</a:t>
            </a:r>
            <a:r>
              <a:rPr lang="en" dirty="0"/>
              <a:t>bjectif 1</a:t>
            </a:r>
            <a:endParaRPr dirty="0"/>
          </a:p>
        </p:txBody>
      </p:sp>
    </p:spTree>
    <p:extLst>
      <p:ext uri="{BB962C8B-B14F-4D97-AF65-F5344CB8AC3E}">
        <p14:creationId xmlns:p14="http://schemas.microsoft.com/office/powerpoint/2010/main" val="2073056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597"/>
                                        </p:tgtEl>
                                        <p:attrNameLst>
                                          <p:attrName>style.visibility</p:attrName>
                                        </p:attrNameLst>
                                      </p:cBhvr>
                                      <p:to>
                                        <p:strVal val="visible"/>
                                      </p:to>
                                    </p:set>
                                    <p:animEffect transition="in" filter="fade">
                                      <p:cBhvr>
                                        <p:cTn id="7" dur="1000"/>
                                        <p:tgtEl>
                                          <p:spTgt spid="1597"/>
                                        </p:tgtEl>
                                      </p:cBhvr>
                                    </p:animEffect>
                                  </p:childTnLst>
                                </p:cTn>
                              </p:par>
                              <p:par>
                                <p:cTn id="8" presetID="10" presetClass="entr" presetSubtype="0" fill="hold" nodeType="withEffect">
                                  <p:stCondLst>
                                    <p:cond delay="0"/>
                                  </p:stCondLst>
                                  <p:childTnLst>
                                    <p:set>
                                      <p:cBhvr>
                                        <p:cTn id="9" dur="1" fill="hold">
                                          <p:stCondLst>
                                            <p:cond delay="0"/>
                                          </p:stCondLst>
                                        </p:cTn>
                                        <p:tgtEl>
                                          <p:spTgt spid="1598"/>
                                        </p:tgtEl>
                                        <p:attrNameLst>
                                          <p:attrName>style.visibility</p:attrName>
                                        </p:attrNameLst>
                                      </p:cBhvr>
                                      <p:to>
                                        <p:strVal val="visible"/>
                                      </p:to>
                                    </p:set>
                                    <p:animEffect transition="in" filter="fade">
                                      <p:cBhvr>
                                        <p:cTn id="10" dur="1000"/>
                                        <p:tgtEl>
                                          <p:spTgt spid="15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73"/>
        <p:cNvGrpSpPr/>
        <p:nvPr/>
      </p:nvGrpSpPr>
      <p:grpSpPr>
        <a:xfrm>
          <a:off x="0" y="0"/>
          <a:ext cx="0" cy="0"/>
          <a:chOff x="0" y="0"/>
          <a:chExt cx="0" cy="0"/>
        </a:xfrm>
      </p:grpSpPr>
      <p:sp>
        <p:nvSpPr>
          <p:cNvPr id="1074" name="Google Shape;1074;p67">
            <a:hlinkClick r:id="rId3" action="ppaction://hlinksldjump"/>
          </p:cNvPr>
          <p:cNvSpPr txBox="1">
            <a:spLocks noGrp="1"/>
          </p:cNvSpPr>
          <p:nvPr>
            <p:ph type="title" idx="17"/>
          </p:nvPr>
        </p:nvSpPr>
        <p:spPr>
          <a:xfrm>
            <a:off x="6838363" y="2823758"/>
            <a:ext cx="873300" cy="251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06</a:t>
            </a:r>
            <a:endParaRPr/>
          </a:p>
        </p:txBody>
      </p:sp>
      <p:sp>
        <p:nvSpPr>
          <p:cNvPr id="1075" name="Google Shape;1075;p67">
            <a:hlinkClick r:id="rId4" action="ppaction://hlinksldjump"/>
          </p:cNvPr>
          <p:cNvSpPr txBox="1">
            <a:spLocks noGrp="1"/>
          </p:cNvSpPr>
          <p:nvPr>
            <p:ph type="title" idx="18"/>
          </p:nvPr>
        </p:nvSpPr>
        <p:spPr>
          <a:xfrm>
            <a:off x="4135338" y="2823750"/>
            <a:ext cx="873300" cy="251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05</a:t>
            </a:r>
            <a:endParaRPr/>
          </a:p>
        </p:txBody>
      </p:sp>
      <p:sp>
        <p:nvSpPr>
          <p:cNvPr id="1076" name="Google Shape;1076;p67">
            <a:hlinkClick r:id="rId5" action="ppaction://hlinksldjump"/>
          </p:cNvPr>
          <p:cNvSpPr txBox="1">
            <a:spLocks noGrp="1"/>
          </p:cNvSpPr>
          <p:nvPr>
            <p:ph type="title" idx="19"/>
          </p:nvPr>
        </p:nvSpPr>
        <p:spPr>
          <a:xfrm>
            <a:off x="1432325" y="2823742"/>
            <a:ext cx="873300" cy="251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1077" name="Google Shape;1077;p67">
            <a:hlinkClick r:id="rId6" action="ppaction://hlinksldjump"/>
          </p:cNvPr>
          <p:cNvSpPr txBox="1">
            <a:spLocks noGrp="1"/>
          </p:cNvSpPr>
          <p:nvPr>
            <p:ph type="title" idx="2"/>
          </p:nvPr>
        </p:nvSpPr>
        <p:spPr>
          <a:xfrm>
            <a:off x="3488574" y="1978520"/>
            <a:ext cx="2305500" cy="292729"/>
          </a:xfrm>
          <a:prstGeom prst="rect">
            <a:avLst/>
          </a:prstGeom>
        </p:spPr>
        <p:txBody>
          <a:bodyPr spcFirstLastPara="1" wrap="square" lIns="91425" tIns="91425" rIns="91425" bIns="91425" anchor="ctr" anchorCtr="0">
            <a:noAutofit/>
          </a:bodyPr>
          <a:lstStyle/>
          <a:p>
            <a:r>
              <a:rPr lang="en-US" dirty="0"/>
              <a:t>Striped rows</a:t>
            </a:r>
            <a:endParaRPr dirty="0"/>
          </a:p>
        </p:txBody>
      </p:sp>
      <p:sp>
        <p:nvSpPr>
          <p:cNvPr id="1078" name="Google Shape;1078;p67">
            <a:hlinkClick r:id="rId7" action="ppaction://hlinksldjump"/>
          </p:cNvPr>
          <p:cNvSpPr txBox="1">
            <a:spLocks noGrp="1"/>
          </p:cNvSpPr>
          <p:nvPr>
            <p:ph type="title" idx="3"/>
          </p:nvPr>
        </p:nvSpPr>
        <p:spPr>
          <a:xfrm>
            <a:off x="6118500" y="1978520"/>
            <a:ext cx="2305500" cy="251100"/>
          </a:xfrm>
          <a:prstGeom prst="rect">
            <a:avLst/>
          </a:prstGeom>
        </p:spPr>
        <p:txBody>
          <a:bodyPr spcFirstLastPara="1" wrap="square" lIns="91425" tIns="91425" rIns="91425" bIns="91425" anchor="ctr" anchorCtr="0">
            <a:noAutofit/>
          </a:bodyPr>
          <a:lstStyle/>
          <a:p>
            <a:r>
              <a:rPr lang="en-US" dirty="0"/>
              <a:t>Bordered table</a:t>
            </a:r>
            <a:endParaRPr dirty="0"/>
          </a:p>
        </p:txBody>
      </p:sp>
      <p:sp>
        <p:nvSpPr>
          <p:cNvPr id="1079" name="Google Shape;1079;p67">
            <a:hlinkClick r:id="rId5" action="ppaction://hlinksldjump"/>
          </p:cNvPr>
          <p:cNvSpPr txBox="1">
            <a:spLocks noGrp="1"/>
          </p:cNvSpPr>
          <p:nvPr>
            <p:ph type="title" idx="5"/>
          </p:nvPr>
        </p:nvSpPr>
        <p:spPr>
          <a:xfrm>
            <a:off x="716213" y="3631487"/>
            <a:ext cx="2305500" cy="251100"/>
          </a:xfrm>
          <a:prstGeom prst="rect">
            <a:avLst/>
          </a:prstGeom>
        </p:spPr>
        <p:txBody>
          <a:bodyPr spcFirstLastPara="1" wrap="square" lIns="91425" tIns="91425" rIns="91425" bIns="91425" anchor="ctr" anchorCtr="0">
            <a:noAutofit/>
          </a:bodyPr>
          <a:lstStyle/>
          <a:p>
            <a:r>
              <a:rPr lang="en-US" dirty="0"/>
              <a:t>Hoverable rows</a:t>
            </a:r>
            <a:endParaRPr dirty="0"/>
          </a:p>
        </p:txBody>
      </p:sp>
      <p:sp>
        <p:nvSpPr>
          <p:cNvPr id="1080" name="Google Shape;1080;p67">
            <a:hlinkClick r:id="rId8" action="ppaction://hlinksldjump"/>
          </p:cNvPr>
          <p:cNvSpPr txBox="1">
            <a:spLocks noGrp="1"/>
          </p:cNvSpPr>
          <p:nvPr>
            <p:ph type="title" idx="7"/>
          </p:nvPr>
        </p:nvSpPr>
        <p:spPr>
          <a:xfrm>
            <a:off x="716213" y="1978520"/>
            <a:ext cx="2305500" cy="251100"/>
          </a:xfrm>
          <a:prstGeom prst="rect">
            <a:avLst/>
          </a:prstGeom>
        </p:spPr>
        <p:txBody>
          <a:bodyPr spcFirstLastPara="1" wrap="square" lIns="91425" tIns="91425" rIns="91425" bIns="91425" anchor="ctr" anchorCtr="0">
            <a:noAutofit/>
          </a:bodyPr>
          <a:lstStyle/>
          <a:p>
            <a:pPr lvl="0"/>
            <a:r>
              <a:rPr lang="en-US" dirty="0"/>
              <a:t>tableaux simples</a:t>
            </a:r>
            <a:endParaRPr dirty="0"/>
          </a:p>
        </p:txBody>
      </p:sp>
      <p:sp>
        <p:nvSpPr>
          <p:cNvPr id="1081" name="Google Shape;1081;p67">
            <a:hlinkClick r:id="rId4" action="ppaction://hlinksldjump"/>
          </p:cNvPr>
          <p:cNvSpPr txBox="1">
            <a:spLocks noGrp="1"/>
          </p:cNvSpPr>
          <p:nvPr>
            <p:ph type="title" idx="9"/>
          </p:nvPr>
        </p:nvSpPr>
        <p:spPr>
          <a:xfrm>
            <a:off x="3419238" y="3631487"/>
            <a:ext cx="2305500" cy="251100"/>
          </a:xfrm>
          <a:prstGeom prst="rect">
            <a:avLst/>
          </a:prstGeom>
        </p:spPr>
        <p:txBody>
          <a:bodyPr spcFirstLastPara="1" wrap="square" lIns="91425" tIns="91425" rIns="91425" bIns="91425" anchor="ctr" anchorCtr="0">
            <a:noAutofit/>
          </a:bodyPr>
          <a:lstStyle/>
          <a:p>
            <a:r>
              <a:rPr lang="en-US" dirty="0"/>
              <a:t>Small table</a:t>
            </a:r>
            <a:endParaRPr dirty="0"/>
          </a:p>
        </p:txBody>
      </p:sp>
      <p:sp>
        <p:nvSpPr>
          <p:cNvPr id="1082" name="Google Shape;1082;p67">
            <a:hlinkClick r:id="rId3" action="ppaction://hlinksldjump"/>
          </p:cNvPr>
          <p:cNvSpPr txBox="1">
            <a:spLocks noGrp="1"/>
          </p:cNvSpPr>
          <p:nvPr>
            <p:ph type="title" idx="14"/>
          </p:nvPr>
        </p:nvSpPr>
        <p:spPr>
          <a:xfrm>
            <a:off x="6118500" y="3631487"/>
            <a:ext cx="2305500" cy="251100"/>
          </a:xfrm>
          <a:prstGeom prst="rect">
            <a:avLst/>
          </a:prstGeom>
        </p:spPr>
        <p:txBody>
          <a:bodyPr spcFirstLastPara="1" wrap="square" lIns="91425" tIns="91425" rIns="91425" bIns="91425" anchor="ctr" anchorCtr="0">
            <a:noAutofit/>
          </a:bodyPr>
          <a:lstStyle/>
          <a:p>
            <a:r>
              <a:rPr lang="en-US" dirty="0"/>
              <a:t>Captions</a:t>
            </a:r>
            <a:endParaRPr dirty="0"/>
          </a:p>
        </p:txBody>
      </p:sp>
      <p:sp>
        <p:nvSpPr>
          <p:cNvPr id="1083" name="Google Shape;1083;p6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indent="0"/>
            <a:r>
              <a:rPr lang="en" b="1" dirty="0">
                <a:latin typeface="Montserrat"/>
                <a:sym typeface="Montserrat"/>
              </a:rPr>
              <a:t>1 . Exemple de base</a:t>
            </a:r>
          </a:p>
        </p:txBody>
      </p:sp>
      <p:sp>
        <p:nvSpPr>
          <p:cNvPr id="1090" name="Google Shape;1090;p67">
            <a:hlinkClick r:id="rId7" action="ppaction://hlinksldjump"/>
          </p:cNvPr>
          <p:cNvSpPr txBox="1">
            <a:spLocks noGrp="1"/>
          </p:cNvSpPr>
          <p:nvPr>
            <p:ph type="title" idx="16"/>
          </p:nvPr>
        </p:nvSpPr>
        <p:spPr>
          <a:xfrm>
            <a:off x="6838375" y="1212584"/>
            <a:ext cx="873300" cy="251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1091" name="Google Shape;1091;p67">
            <a:hlinkClick r:id="rId6" action="ppaction://hlinksldjump"/>
          </p:cNvPr>
          <p:cNvSpPr txBox="1">
            <a:spLocks noGrp="1"/>
          </p:cNvSpPr>
          <p:nvPr>
            <p:ph type="title" idx="20"/>
          </p:nvPr>
        </p:nvSpPr>
        <p:spPr>
          <a:xfrm>
            <a:off x="4135338" y="1212584"/>
            <a:ext cx="873300" cy="251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1092" name="Google Shape;1092;p67">
            <a:hlinkClick r:id="rId8" action="ppaction://hlinksldjump"/>
          </p:cNvPr>
          <p:cNvSpPr txBox="1">
            <a:spLocks noGrp="1"/>
          </p:cNvSpPr>
          <p:nvPr>
            <p:ph type="title" idx="21"/>
          </p:nvPr>
        </p:nvSpPr>
        <p:spPr>
          <a:xfrm>
            <a:off x="1432313" y="1212584"/>
            <a:ext cx="873300" cy="251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grpSp>
        <p:nvGrpSpPr>
          <p:cNvPr id="1093" name="Google Shape;1093;p67"/>
          <p:cNvGrpSpPr/>
          <p:nvPr/>
        </p:nvGrpSpPr>
        <p:grpSpPr>
          <a:xfrm flipH="1">
            <a:off x="1700040" y="1596024"/>
            <a:ext cx="337856" cy="93999"/>
            <a:chOff x="5963614" y="809024"/>
            <a:chExt cx="339690" cy="94500"/>
          </a:xfrm>
        </p:grpSpPr>
        <p:sp>
          <p:nvSpPr>
            <p:cNvPr id="1094" name="Google Shape;1094;p67"/>
            <p:cNvSpPr/>
            <p:nvPr/>
          </p:nvSpPr>
          <p:spPr>
            <a:xfrm>
              <a:off x="596361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67"/>
            <p:cNvSpPr/>
            <p:nvPr/>
          </p:nvSpPr>
          <p:spPr>
            <a:xfrm>
              <a:off x="620880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6" name="Google Shape;1096;p67"/>
          <p:cNvGrpSpPr/>
          <p:nvPr/>
        </p:nvGrpSpPr>
        <p:grpSpPr>
          <a:xfrm flipH="1">
            <a:off x="1700040" y="3207462"/>
            <a:ext cx="337856" cy="93999"/>
            <a:chOff x="5963614" y="809024"/>
            <a:chExt cx="339690" cy="94500"/>
          </a:xfrm>
        </p:grpSpPr>
        <p:sp>
          <p:nvSpPr>
            <p:cNvPr id="1097" name="Google Shape;1097;p67"/>
            <p:cNvSpPr/>
            <p:nvPr/>
          </p:nvSpPr>
          <p:spPr>
            <a:xfrm>
              <a:off x="596361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67"/>
            <p:cNvSpPr/>
            <p:nvPr/>
          </p:nvSpPr>
          <p:spPr>
            <a:xfrm>
              <a:off x="620880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9" name="Google Shape;1099;p67"/>
          <p:cNvGrpSpPr/>
          <p:nvPr/>
        </p:nvGrpSpPr>
        <p:grpSpPr>
          <a:xfrm flipH="1">
            <a:off x="4403065" y="1596024"/>
            <a:ext cx="337856" cy="93999"/>
            <a:chOff x="5963614" y="809024"/>
            <a:chExt cx="339690" cy="94500"/>
          </a:xfrm>
        </p:grpSpPr>
        <p:sp>
          <p:nvSpPr>
            <p:cNvPr id="1100" name="Google Shape;1100;p67"/>
            <p:cNvSpPr/>
            <p:nvPr/>
          </p:nvSpPr>
          <p:spPr>
            <a:xfrm>
              <a:off x="596361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67"/>
            <p:cNvSpPr/>
            <p:nvPr/>
          </p:nvSpPr>
          <p:spPr>
            <a:xfrm>
              <a:off x="620880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2" name="Google Shape;1102;p67"/>
          <p:cNvGrpSpPr/>
          <p:nvPr/>
        </p:nvGrpSpPr>
        <p:grpSpPr>
          <a:xfrm flipH="1">
            <a:off x="7106090" y="1596024"/>
            <a:ext cx="337856" cy="93999"/>
            <a:chOff x="5963614" y="809024"/>
            <a:chExt cx="339690" cy="94500"/>
          </a:xfrm>
        </p:grpSpPr>
        <p:sp>
          <p:nvSpPr>
            <p:cNvPr id="1103" name="Google Shape;1103;p67"/>
            <p:cNvSpPr/>
            <p:nvPr/>
          </p:nvSpPr>
          <p:spPr>
            <a:xfrm>
              <a:off x="596361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67"/>
            <p:cNvSpPr/>
            <p:nvPr/>
          </p:nvSpPr>
          <p:spPr>
            <a:xfrm>
              <a:off x="620880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5" name="Google Shape;1105;p67"/>
          <p:cNvGrpSpPr/>
          <p:nvPr/>
        </p:nvGrpSpPr>
        <p:grpSpPr>
          <a:xfrm flipH="1">
            <a:off x="4403065" y="3207462"/>
            <a:ext cx="337856" cy="93999"/>
            <a:chOff x="5963614" y="809024"/>
            <a:chExt cx="339690" cy="94500"/>
          </a:xfrm>
        </p:grpSpPr>
        <p:sp>
          <p:nvSpPr>
            <p:cNvPr id="1106" name="Google Shape;1106;p67"/>
            <p:cNvSpPr/>
            <p:nvPr/>
          </p:nvSpPr>
          <p:spPr>
            <a:xfrm>
              <a:off x="596361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67"/>
            <p:cNvSpPr/>
            <p:nvPr/>
          </p:nvSpPr>
          <p:spPr>
            <a:xfrm>
              <a:off x="620880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8" name="Google Shape;1108;p67"/>
          <p:cNvGrpSpPr/>
          <p:nvPr/>
        </p:nvGrpSpPr>
        <p:grpSpPr>
          <a:xfrm flipH="1">
            <a:off x="7106090" y="3207462"/>
            <a:ext cx="337856" cy="93999"/>
            <a:chOff x="5963614" y="809024"/>
            <a:chExt cx="339690" cy="94500"/>
          </a:xfrm>
        </p:grpSpPr>
        <p:sp>
          <p:nvSpPr>
            <p:cNvPr id="1109" name="Google Shape;1109;p67"/>
            <p:cNvSpPr/>
            <p:nvPr/>
          </p:nvSpPr>
          <p:spPr>
            <a:xfrm>
              <a:off x="596361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67"/>
            <p:cNvSpPr/>
            <p:nvPr/>
          </p:nvSpPr>
          <p:spPr>
            <a:xfrm>
              <a:off x="620880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11" name="Google Shape;1111;p67"/>
          <p:cNvSpPr/>
          <p:nvPr/>
        </p:nvSpPr>
        <p:spPr>
          <a:xfrm rot="5400000">
            <a:off x="62125" y="2453700"/>
            <a:ext cx="963600" cy="23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67">
            <a:hlinkClick r:id="" action="ppaction://hlinkshowjump?jump=previousslide"/>
          </p:cNvPr>
          <p:cNvSpPr/>
          <p:nvPr/>
        </p:nvSpPr>
        <p:spPr>
          <a:xfrm>
            <a:off x="465662" y="2271250"/>
            <a:ext cx="156300" cy="135300"/>
          </a:xfrm>
          <a:prstGeom prst="triangle">
            <a:avLst>
              <a:gd name="adj" fmla="val 50000"/>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67">
            <a:hlinkClick r:id="" action="ppaction://hlinkshowjump?jump=nextslide"/>
          </p:cNvPr>
          <p:cNvSpPr/>
          <p:nvPr/>
        </p:nvSpPr>
        <p:spPr>
          <a:xfrm rot="10800000" flipH="1">
            <a:off x="465315" y="2737050"/>
            <a:ext cx="157200" cy="135600"/>
          </a:xfrm>
          <a:prstGeom prst="triangle">
            <a:avLst>
              <a:gd name="adj" fmla="val 50000"/>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67">
            <a:hlinkClick r:id="rId9" action="ppaction://hlinksldjump"/>
          </p:cNvPr>
          <p:cNvSpPr/>
          <p:nvPr/>
        </p:nvSpPr>
        <p:spPr>
          <a:xfrm rot="5400000">
            <a:off x="465301" y="2493168"/>
            <a:ext cx="157103" cy="157157"/>
          </a:xfrm>
          <a:custGeom>
            <a:avLst/>
            <a:gdLst/>
            <a:ahLst/>
            <a:cxnLst/>
            <a:rect l="l" t="t" r="r" b="b"/>
            <a:pathLst>
              <a:path w="21411" h="21411" extrusionOk="0">
                <a:moveTo>
                  <a:pt x="10568" y="6574"/>
                </a:moveTo>
                <a:cubicBezTo>
                  <a:pt x="12851" y="6574"/>
                  <a:pt x="14563" y="8560"/>
                  <a:pt x="14563" y="10842"/>
                </a:cubicBezTo>
                <a:cubicBezTo>
                  <a:pt x="14563" y="12851"/>
                  <a:pt x="12851" y="14837"/>
                  <a:pt x="10568" y="14837"/>
                </a:cubicBezTo>
                <a:cubicBezTo>
                  <a:pt x="8286" y="14837"/>
                  <a:pt x="6574" y="12851"/>
                  <a:pt x="6574" y="10842"/>
                </a:cubicBezTo>
                <a:cubicBezTo>
                  <a:pt x="6574" y="8560"/>
                  <a:pt x="8286" y="6574"/>
                  <a:pt x="10568" y="6574"/>
                </a:cubicBezTo>
                <a:close/>
                <a:moveTo>
                  <a:pt x="8560" y="0"/>
                </a:moveTo>
                <a:lnTo>
                  <a:pt x="8560" y="2009"/>
                </a:lnTo>
                <a:cubicBezTo>
                  <a:pt x="7715" y="2283"/>
                  <a:pt x="6848" y="2580"/>
                  <a:pt x="6003" y="3150"/>
                </a:cubicBezTo>
                <a:lnTo>
                  <a:pt x="4565" y="1712"/>
                </a:lnTo>
                <a:lnTo>
                  <a:pt x="1712" y="4565"/>
                </a:lnTo>
                <a:lnTo>
                  <a:pt x="3150" y="6277"/>
                </a:lnTo>
                <a:cubicBezTo>
                  <a:pt x="2580" y="6848"/>
                  <a:pt x="2283" y="7715"/>
                  <a:pt x="2009" y="8560"/>
                </a:cubicBezTo>
                <a:lnTo>
                  <a:pt x="0" y="8560"/>
                </a:lnTo>
                <a:lnTo>
                  <a:pt x="0" y="12851"/>
                </a:lnTo>
                <a:lnTo>
                  <a:pt x="2009" y="12851"/>
                </a:lnTo>
                <a:cubicBezTo>
                  <a:pt x="2283" y="13695"/>
                  <a:pt x="2580" y="14563"/>
                  <a:pt x="3150" y="15407"/>
                </a:cubicBezTo>
                <a:lnTo>
                  <a:pt x="1712" y="16845"/>
                </a:lnTo>
                <a:lnTo>
                  <a:pt x="4565" y="19698"/>
                </a:lnTo>
                <a:lnTo>
                  <a:pt x="6003" y="18260"/>
                </a:lnTo>
                <a:cubicBezTo>
                  <a:pt x="6848" y="18831"/>
                  <a:pt x="7715" y="19128"/>
                  <a:pt x="8560" y="19402"/>
                </a:cubicBezTo>
                <a:lnTo>
                  <a:pt x="8560" y="21410"/>
                </a:lnTo>
                <a:lnTo>
                  <a:pt x="12554" y="21410"/>
                </a:lnTo>
                <a:lnTo>
                  <a:pt x="12851" y="19402"/>
                </a:lnTo>
                <a:cubicBezTo>
                  <a:pt x="13696" y="19128"/>
                  <a:pt x="14563" y="18831"/>
                  <a:pt x="15134" y="18260"/>
                </a:cubicBezTo>
                <a:lnTo>
                  <a:pt x="16845" y="19698"/>
                </a:lnTo>
                <a:lnTo>
                  <a:pt x="19699" y="16845"/>
                </a:lnTo>
                <a:lnTo>
                  <a:pt x="18261" y="15407"/>
                </a:lnTo>
                <a:cubicBezTo>
                  <a:pt x="18831" y="14563"/>
                  <a:pt x="19128" y="13695"/>
                  <a:pt x="19128" y="12851"/>
                </a:cubicBezTo>
                <a:lnTo>
                  <a:pt x="21410" y="12851"/>
                </a:lnTo>
                <a:lnTo>
                  <a:pt x="21410" y="8560"/>
                </a:lnTo>
                <a:lnTo>
                  <a:pt x="19128" y="8560"/>
                </a:lnTo>
                <a:cubicBezTo>
                  <a:pt x="19128" y="7715"/>
                  <a:pt x="18831" y="6848"/>
                  <a:pt x="18261" y="6277"/>
                </a:cubicBezTo>
                <a:lnTo>
                  <a:pt x="19699" y="4565"/>
                </a:lnTo>
                <a:lnTo>
                  <a:pt x="16845" y="1712"/>
                </a:lnTo>
                <a:lnTo>
                  <a:pt x="15134" y="3150"/>
                </a:lnTo>
                <a:cubicBezTo>
                  <a:pt x="14563" y="2580"/>
                  <a:pt x="13696" y="2283"/>
                  <a:pt x="12851" y="2009"/>
                </a:cubicBezTo>
                <a:lnTo>
                  <a:pt x="12554" y="0"/>
                </a:lnTo>
                <a:close/>
              </a:path>
            </a:pathLst>
          </a:custGeom>
          <a:solidFill>
            <a:schemeClr val="lt1"/>
          </a:solidFill>
          <a:ln>
            <a:noFill/>
          </a:ln>
          <a:effectLst>
            <a:outerShdw blurRad="57150" dist="19050" dir="5400000" algn="bl" rotWithShape="0">
              <a:schemeClr val="dk1">
                <a:alpha val="52000"/>
              </a:schemeClr>
            </a:outerShdw>
            <a:reflection stA="4000" endPos="54000" dist="47625"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77"/>
                                        </p:tgtEl>
                                        <p:attrNameLst>
                                          <p:attrName>style.visibility</p:attrName>
                                        </p:attrNameLst>
                                      </p:cBhvr>
                                      <p:to>
                                        <p:strVal val="visible"/>
                                      </p:to>
                                    </p:set>
                                    <p:animEffect transition="in" filter="fade">
                                      <p:cBhvr>
                                        <p:cTn id="7" dur="1100"/>
                                        <p:tgtEl>
                                          <p:spTgt spid="1077"/>
                                        </p:tgtEl>
                                      </p:cBhvr>
                                    </p:animEffect>
                                  </p:childTnLst>
                                </p:cTn>
                              </p:par>
                              <p:par>
                                <p:cTn id="8" presetID="10" presetClass="entr" presetSubtype="0" fill="hold" nodeType="withEffect">
                                  <p:stCondLst>
                                    <p:cond delay="0"/>
                                  </p:stCondLst>
                                  <p:childTnLst>
                                    <p:set>
                                      <p:cBhvr>
                                        <p:cTn id="9" dur="1" fill="hold">
                                          <p:stCondLst>
                                            <p:cond delay="0"/>
                                          </p:stCondLst>
                                        </p:cTn>
                                        <p:tgtEl>
                                          <p:spTgt spid="1078"/>
                                        </p:tgtEl>
                                        <p:attrNameLst>
                                          <p:attrName>style.visibility</p:attrName>
                                        </p:attrNameLst>
                                      </p:cBhvr>
                                      <p:to>
                                        <p:strVal val="visible"/>
                                      </p:to>
                                    </p:set>
                                    <p:animEffect transition="in" filter="fade">
                                      <p:cBhvr>
                                        <p:cTn id="10" dur="1000"/>
                                        <p:tgtEl>
                                          <p:spTgt spid="1078"/>
                                        </p:tgtEl>
                                      </p:cBhvr>
                                    </p:animEffect>
                                  </p:childTnLst>
                                </p:cTn>
                              </p:par>
                              <p:par>
                                <p:cTn id="11" presetID="10" presetClass="entr" presetSubtype="0" fill="hold" nodeType="withEffect">
                                  <p:stCondLst>
                                    <p:cond delay="0"/>
                                  </p:stCondLst>
                                  <p:childTnLst>
                                    <p:set>
                                      <p:cBhvr>
                                        <p:cTn id="12" dur="1" fill="hold">
                                          <p:stCondLst>
                                            <p:cond delay="0"/>
                                          </p:stCondLst>
                                        </p:cTn>
                                        <p:tgtEl>
                                          <p:spTgt spid="1080"/>
                                        </p:tgtEl>
                                        <p:attrNameLst>
                                          <p:attrName>style.visibility</p:attrName>
                                        </p:attrNameLst>
                                      </p:cBhvr>
                                      <p:to>
                                        <p:strVal val="visible"/>
                                      </p:to>
                                    </p:set>
                                    <p:animEffect transition="in" filter="fade">
                                      <p:cBhvr>
                                        <p:cTn id="13" dur="1000"/>
                                        <p:tgtEl>
                                          <p:spTgt spid="1080"/>
                                        </p:tgtEl>
                                      </p:cBhvr>
                                    </p:animEffect>
                                  </p:childTnLst>
                                </p:cTn>
                              </p:par>
                              <p:par>
                                <p:cTn id="14" presetID="10" presetClass="entr" presetSubtype="0" fill="hold" nodeType="withEffect">
                                  <p:stCondLst>
                                    <p:cond delay="0"/>
                                  </p:stCondLst>
                                  <p:childTnLst>
                                    <p:set>
                                      <p:cBhvr>
                                        <p:cTn id="15" dur="1" fill="hold">
                                          <p:stCondLst>
                                            <p:cond delay="0"/>
                                          </p:stCondLst>
                                        </p:cTn>
                                        <p:tgtEl>
                                          <p:spTgt spid="1079"/>
                                        </p:tgtEl>
                                        <p:attrNameLst>
                                          <p:attrName>style.visibility</p:attrName>
                                        </p:attrNameLst>
                                      </p:cBhvr>
                                      <p:to>
                                        <p:strVal val="visible"/>
                                      </p:to>
                                    </p:set>
                                    <p:animEffect transition="in" filter="fade">
                                      <p:cBhvr>
                                        <p:cTn id="16" dur="1000"/>
                                        <p:tgtEl>
                                          <p:spTgt spid="1079"/>
                                        </p:tgtEl>
                                      </p:cBhvr>
                                    </p:animEffect>
                                  </p:childTnLst>
                                </p:cTn>
                              </p:par>
                              <p:par>
                                <p:cTn id="17" presetID="10" presetClass="entr" presetSubtype="0" fill="hold" nodeType="withEffect">
                                  <p:stCondLst>
                                    <p:cond delay="0"/>
                                  </p:stCondLst>
                                  <p:childTnLst>
                                    <p:set>
                                      <p:cBhvr>
                                        <p:cTn id="18" dur="1" fill="hold">
                                          <p:stCondLst>
                                            <p:cond delay="0"/>
                                          </p:stCondLst>
                                        </p:cTn>
                                        <p:tgtEl>
                                          <p:spTgt spid="1081"/>
                                        </p:tgtEl>
                                        <p:attrNameLst>
                                          <p:attrName>style.visibility</p:attrName>
                                        </p:attrNameLst>
                                      </p:cBhvr>
                                      <p:to>
                                        <p:strVal val="visible"/>
                                      </p:to>
                                    </p:set>
                                    <p:animEffect transition="in" filter="fade">
                                      <p:cBhvr>
                                        <p:cTn id="19" dur="1000"/>
                                        <p:tgtEl>
                                          <p:spTgt spid="1081"/>
                                        </p:tgtEl>
                                      </p:cBhvr>
                                    </p:animEffect>
                                  </p:childTnLst>
                                </p:cTn>
                              </p:par>
                              <p:par>
                                <p:cTn id="20" presetID="10" presetClass="entr" presetSubtype="0" fill="hold" nodeType="withEffect">
                                  <p:stCondLst>
                                    <p:cond delay="0"/>
                                  </p:stCondLst>
                                  <p:childTnLst>
                                    <p:set>
                                      <p:cBhvr>
                                        <p:cTn id="21" dur="1" fill="hold">
                                          <p:stCondLst>
                                            <p:cond delay="0"/>
                                          </p:stCondLst>
                                        </p:cTn>
                                        <p:tgtEl>
                                          <p:spTgt spid="1082"/>
                                        </p:tgtEl>
                                        <p:attrNameLst>
                                          <p:attrName>style.visibility</p:attrName>
                                        </p:attrNameLst>
                                      </p:cBhvr>
                                      <p:to>
                                        <p:strVal val="visible"/>
                                      </p:to>
                                    </p:set>
                                    <p:animEffect transition="in" filter="fade">
                                      <p:cBhvr>
                                        <p:cTn id="22" dur="1000"/>
                                        <p:tgtEl>
                                          <p:spTgt spid="10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96"/>
        <p:cNvGrpSpPr/>
        <p:nvPr/>
      </p:nvGrpSpPr>
      <p:grpSpPr>
        <a:xfrm>
          <a:off x="0" y="0"/>
          <a:ext cx="0" cy="0"/>
          <a:chOff x="0" y="0"/>
          <a:chExt cx="0" cy="0"/>
        </a:xfrm>
      </p:grpSpPr>
      <p:sp>
        <p:nvSpPr>
          <p:cNvPr id="1197" name="Google Shape;1197;p70"/>
          <p:cNvSpPr txBox="1">
            <a:spLocks noGrp="1"/>
          </p:cNvSpPr>
          <p:nvPr>
            <p:ph type="title"/>
          </p:nvPr>
        </p:nvSpPr>
        <p:spPr>
          <a:xfrm>
            <a:off x="4848174" y="660440"/>
            <a:ext cx="3846169" cy="604513"/>
          </a:xfrm>
          <a:prstGeom prst="rect">
            <a:avLst/>
          </a:prstGeom>
        </p:spPr>
        <p:txBody>
          <a:bodyPr spcFirstLastPara="1" wrap="square" lIns="91425" tIns="91425" rIns="91425" bIns="91425" anchor="ctr" anchorCtr="0">
            <a:noAutofit/>
          </a:bodyPr>
          <a:lstStyle/>
          <a:p>
            <a:r>
              <a:rPr lang="en-US" sz="3200" dirty="0"/>
              <a:t>tableaux simples</a:t>
            </a:r>
            <a:endParaRPr sz="3200" dirty="0"/>
          </a:p>
        </p:txBody>
      </p:sp>
      <p:sp>
        <p:nvSpPr>
          <p:cNvPr id="1255" name="Google Shape;1255;p70"/>
          <p:cNvSpPr/>
          <p:nvPr/>
        </p:nvSpPr>
        <p:spPr>
          <a:xfrm rot="5400000">
            <a:off x="62125" y="2453700"/>
            <a:ext cx="963600" cy="23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70">
            <a:hlinkClick r:id="" action="ppaction://hlinkshowjump?jump=previousslide"/>
          </p:cNvPr>
          <p:cNvSpPr/>
          <p:nvPr/>
        </p:nvSpPr>
        <p:spPr>
          <a:xfrm>
            <a:off x="465662" y="2271250"/>
            <a:ext cx="156300" cy="135300"/>
          </a:xfrm>
          <a:prstGeom prst="triangle">
            <a:avLst>
              <a:gd name="adj" fmla="val 50000"/>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70">
            <a:hlinkClick r:id="" action="ppaction://hlinkshowjump?jump=nextslide"/>
          </p:cNvPr>
          <p:cNvSpPr/>
          <p:nvPr/>
        </p:nvSpPr>
        <p:spPr>
          <a:xfrm rot="10800000" flipH="1">
            <a:off x="465315" y="2737050"/>
            <a:ext cx="157200" cy="135600"/>
          </a:xfrm>
          <a:prstGeom prst="triangle">
            <a:avLst>
              <a:gd name="adj" fmla="val 50000"/>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70">
            <a:hlinkClick r:id="rId3" action="ppaction://hlinksldjump"/>
          </p:cNvPr>
          <p:cNvSpPr/>
          <p:nvPr/>
        </p:nvSpPr>
        <p:spPr>
          <a:xfrm rot="5400000">
            <a:off x="465301" y="2493168"/>
            <a:ext cx="157103" cy="157157"/>
          </a:xfrm>
          <a:custGeom>
            <a:avLst/>
            <a:gdLst/>
            <a:ahLst/>
            <a:cxnLst/>
            <a:rect l="l" t="t" r="r" b="b"/>
            <a:pathLst>
              <a:path w="21411" h="21411" extrusionOk="0">
                <a:moveTo>
                  <a:pt x="10568" y="6574"/>
                </a:moveTo>
                <a:cubicBezTo>
                  <a:pt x="12851" y="6574"/>
                  <a:pt x="14563" y="8560"/>
                  <a:pt x="14563" y="10842"/>
                </a:cubicBezTo>
                <a:cubicBezTo>
                  <a:pt x="14563" y="12851"/>
                  <a:pt x="12851" y="14837"/>
                  <a:pt x="10568" y="14837"/>
                </a:cubicBezTo>
                <a:cubicBezTo>
                  <a:pt x="8286" y="14837"/>
                  <a:pt x="6574" y="12851"/>
                  <a:pt x="6574" y="10842"/>
                </a:cubicBezTo>
                <a:cubicBezTo>
                  <a:pt x="6574" y="8560"/>
                  <a:pt x="8286" y="6574"/>
                  <a:pt x="10568" y="6574"/>
                </a:cubicBezTo>
                <a:close/>
                <a:moveTo>
                  <a:pt x="8560" y="0"/>
                </a:moveTo>
                <a:lnTo>
                  <a:pt x="8560" y="2009"/>
                </a:lnTo>
                <a:cubicBezTo>
                  <a:pt x="7715" y="2283"/>
                  <a:pt x="6848" y="2580"/>
                  <a:pt x="6003" y="3150"/>
                </a:cubicBezTo>
                <a:lnTo>
                  <a:pt x="4565" y="1712"/>
                </a:lnTo>
                <a:lnTo>
                  <a:pt x="1712" y="4565"/>
                </a:lnTo>
                <a:lnTo>
                  <a:pt x="3150" y="6277"/>
                </a:lnTo>
                <a:cubicBezTo>
                  <a:pt x="2580" y="6848"/>
                  <a:pt x="2283" y="7715"/>
                  <a:pt x="2009" y="8560"/>
                </a:cubicBezTo>
                <a:lnTo>
                  <a:pt x="0" y="8560"/>
                </a:lnTo>
                <a:lnTo>
                  <a:pt x="0" y="12851"/>
                </a:lnTo>
                <a:lnTo>
                  <a:pt x="2009" y="12851"/>
                </a:lnTo>
                <a:cubicBezTo>
                  <a:pt x="2283" y="13695"/>
                  <a:pt x="2580" y="14563"/>
                  <a:pt x="3150" y="15407"/>
                </a:cubicBezTo>
                <a:lnTo>
                  <a:pt x="1712" y="16845"/>
                </a:lnTo>
                <a:lnTo>
                  <a:pt x="4565" y="19698"/>
                </a:lnTo>
                <a:lnTo>
                  <a:pt x="6003" y="18260"/>
                </a:lnTo>
                <a:cubicBezTo>
                  <a:pt x="6848" y="18831"/>
                  <a:pt x="7715" y="19128"/>
                  <a:pt x="8560" y="19402"/>
                </a:cubicBezTo>
                <a:lnTo>
                  <a:pt x="8560" y="21410"/>
                </a:lnTo>
                <a:lnTo>
                  <a:pt x="12554" y="21410"/>
                </a:lnTo>
                <a:lnTo>
                  <a:pt x="12851" y="19402"/>
                </a:lnTo>
                <a:cubicBezTo>
                  <a:pt x="13696" y="19128"/>
                  <a:pt x="14563" y="18831"/>
                  <a:pt x="15134" y="18260"/>
                </a:cubicBezTo>
                <a:lnTo>
                  <a:pt x="16845" y="19698"/>
                </a:lnTo>
                <a:lnTo>
                  <a:pt x="19699" y="16845"/>
                </a:lnTo>
                <a:lnTo>
                  <a:pt x="18261" y="15407"/>
                </a:lnTo>
                <a:cubicBezTo>
                  <a:pt x="18831" y="14563"/>
                  <a:pt x="19128" y="13695"/>
                  <a:pt x="19128" y="12851"/>
                </a:cubicBezTo>
                <a:lnTo>
                  <a:pt x="21410" y="12851"/>
                </a:lnTo>
                <a:lnTo>
                  <a:pt x="21410" y="8560"/>
                </a:lnTo>
                <a:lnTo>
                  <a:pt x="19128" y="8560"/>
                </a:lnTo>
                <a:cubicBezTo>
                  <a:pt x="19128" y="7715"/>
                  <a:pt x="18831" y="6848"/>
                  <a:pt x="18261" y="6277"/>
                </a:cubicBezTo>
                <a:lnTo>
                  <a:pt x="19699" y="4565"/>
                </a:lnTo>
                <a:lnTo>
                  <a:pt x="16845" y="1712"/>
                </a:lnTo>
                <a:lnTo>
                  <a:pt x="15134" y="3150"/>
                </a:lnTo>
                <a:cubicBezTo>
                  <a:pt x="14563" y="2580"/>
                  <a:pt x="13696" y="2283"/>
                  <a:pt x="12851" y="2009"/>
                </a:cubicBezTo>
                <a:lnTo>
                  <a:pt x="12554" y="0"/>
                </a:lnTo>
                <a:close/>
              </a:path>
            </a:pathLst>
          </a:custGeom>
          <a:solidFill>
            <a:schemeClr val="lt1"/>
          </a:solidFill>
          <a:ln>
            <a:noFill/>
          </a:ln>
          <a:effectLst>
            <a:outerShdw blurRad="57150" dist="19050" dir="5400000" algn="bl" rotWithShape="0">
              <a:schemeClr val="dk1">
                <a:alpha val="52000"/>
              </a:schemeClr>
            </a:outerShdw>
            <a:reflection stA="4000" endPos="54000" dist="47625"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 name="Image 8">
            <a:extLst>
              <a:ext uri="{FF2B5EF4-FFF2-40B4-BE49-F238E27FC236}">
                <a16:creationId xmlns:a16="http://schemas.microsoft.com/office/drawing/2014/main" id="{240DCAEE-5856-EF8F-9481-54A960E3E973}"/>
              </a:ext>
            </a:extLst>
          </p:cNvPr>
          <p:cNvPicPr>
            <a:picLocks noChangeAspect="1"/>
          </p:cNvPicPr>
          <p:nvPr/>
        </p:nvPicPr>
        <p:blipFill>
          <a:blip r:embed="rId4"/>
          <a:stretch>
            <a:fillRect/>
          </a:stretch>
        </p:blipFill>
        <p:spPr>
          <a:xfrm>
            <a:off x="4400101" y="2971331"/>
            <a:ext cx="4392895" cy="1686160"/>
          </a:xfrm>
          <a:prstGeom prst="rect">
            <a:avLst/>
          </a:prstGeom>
        </p:spPr>
      </p:pic>
      <p:sp>
        <p:nvSpPr>
          <p:cNvPr id="10" name="Arc 9">
            <a:extLst>
              <a:ext uri="{FF2B5EF4-FFF2-40B4-BE49-F238E27FC236}">
                <a16:creationId xmlns:a16="http://schemas.microsoft.com/office/drawing/2014/main" id="{546E8116-63FC-7F6F-A1D4-A41696CD3ABA}"/>
              </a:ext>
            </a:extLst>
          </p:cNvPr>
          <p:cNvSpPr/>
          <p:nvPr/>
        </p:nvSpPr>
        <p:spPr>
          <a:xfrm>
            <a:off x="954226" y="1442492"/>
            <a:ext cx="5559624" cy="2258516"/>
          </a:xfrm>
          <a:prstGeom prst="arc">
            <a:avLst/>
          </a:prstGeom>
        </p:spPr>
        <p:style>
          <a:lnRef idx="3">
            <a:schemeClr val="accent3"/>
          </a:lnRef>
          <a:fillRef idx="0">
            <a:schemeClr val="accent3"/>
          </a:fillRef>
          <a:effectRef idx="2">
            <a:schemeClr val="accent3"/>
          </a:effectRef>
          <a:fontRef idx="minor">
            <a:schemeClr val="tx1"/>
          </a:fontRef>
        </p:style>
        <p:txBody>
          <a:bodyPr rtlCol="0" anchor="ctr"/>
          <a:lstStyle/>
          <a:p>
            <a:pPr algn="ctr"/>
            <a:endParaRPr lang="en-US" dirty="0"/>
          </a:p>
        </p:txBody>
      </p:sp>
      <p:sp>
        <p:nvSpPr>
          <p:cNvPr id="11" name="Triangle isocèle 10">
            <a:extLst>
              <a:ext uri="{FF2B5EF4-FFF2-40B4-BE49-F238E27FC236}">
                <a16:creationId xmlns:a16="http://schemas.microsoft.com/office/drawing/2014/main" id="{325B5DA1-F7F0-1B7C-58EF-7F03B59A4376}"/>
              </a:ext>
            </a:extLst>
          </p:cNvPr>
          <p:cNvSpPr/>
          <p:nvPr/>
        </p:nvSpPr>
        <p:spPr>
          <a:xfrm rot="20848477" flipV="1">
            <a:off x="6444067" y="2457290"/>
            <a:ext cx="196357" cy="279033"/>
          </a:xfrm>
          <a:prstGeom prst="triangle">
            <a:avLst/>
          </a:prstGeom>
          <a:solidFill>
            <a:srgbClr val="FFC3D0"/>
          </a:solidFill>
          <a:ln>
            <a:solidFill>
              <a:srgbClr val="FFC3D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accent3">
                    <a:lumMod val="25000"/>
                  </a:schemeClr>
                </a:solidFill>
              </a:ln>
              <a:solidFill>
                <a:srgbClr val="FFC3D0"/>
              </a:solidFill>
            </a:endParaRPr>
          </a:p>
        </p:txBody>
      </p:sp>
      <p:pic>
        <p:nvPicPr>
          <p:cNvPr id="5" name="Image 4">
            <a:extLst>
              <a:ext uri="{FF2B5EF4-FFF2-40B4-BE49-F238E27FC236}">
                <a16:creationId xmlns:a16="http://schemas.microsoft.com/office/drawing/2014/main" id="{8838297A-CEB5-3721-39F1-7F5AEE594594}"/>
              </a:ext>
            </a:extLst>
          </p:cNvPr>
          <p:cNvPicPr>
            <a:picLocks noChangeAspect="1"/>
          </p:cNvPicPr>
          <p:nvPr/>
        </p:nvPicPr>
        <p:blipFill>
          <a:blip r:embed="rId5"/>
          <a:stretch>
            <a:fillRect/>
          </a:stretch>
        </p:blipFill>
        <p:spPr>
          <a:xfrm>
            <a:off x="753330" y="660440"/>
            <a:ext cx="3542498" cy="4067424"/>
          </a:xfrm>
          <a:prstGeom prst="rect">
            <a:avLst/>
          </a:prstGeom>
        </p:spPr>
      </p:pic>
    </p:spTree>
    <p:extLst>
      <p:ext uri="{BB962C8B-B14F-4D97-AF65-F5344CB8AC3E}">
        <p14:creationId xmlns:p14="http://schemas.microsoft.com/office/powerpoint/2010/main" val="1203548476"/>
      </p:ext>
    </p:extLst>
  </p:cSld>
  <p:clrMapOvr>
    <a:masterClrMapping/>
  </p:clrMapOvr>
</p:sld>
</file>

<file path=ppt/theme/theme1.xml><?xml version="1.0" encoding="utf-8"?>
<a:theme xmlns:a="http://schemas.openxmlformats.org/drawingml/2006/main" name="Multi-Business Company Website by Slidesgo">
  <a:themeElements>
    <a:clrScheme name="Simple Light">
      <a:dk1>
        <a:srgbClr val="5352EE"/>
      </a:dk1>
      <a:lt1>
        <a:srgbClr val="F1F0FF"/>
      </a:lt1>
      <a:dk2>
        <a:srgbClr val="9EA6FF"/>
      </a:dk2>
      <a:lt2>
        <a:srgbClr val="7882F3"/>
      </a:lt2>
      <a:accent1>
        <a:srgbClr val="D2D6FF"/>
      </a:accent1>
      <a:accent2>
        <a:srgbClr val="A1C3FF"/>
      </a:accent2>
      <a:accent3>
        <a:srgbClr val="FFC3D0"/>
      </a:accent3>
      <a:accent4>
        <a:srgbClr val="81EEEB"/>
      </a:accent4>
      <a:accent5>
        <a:srgbClr val="3AE4DF"/>
      </a:accent5>
      <a:accent6>
        <a:srgbClr val="FFFFFF"/>
      </a:accent6>
      <a:hlink>
        <a:srgbClr val="F1F0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1201</Words>
  <Application>Microsoft Office PowerPoint</Application>
  <PresentationFormat>Affichage à l'écran (16:9)</PresentationFormat>
  <Paragraphs>275</Paragraphs>
  <Slides>62</Slides>
  <Notes>62</Notes>
  <HiddenSlides>0</HiddenSlides>
  <MMClips>0</MMClips>
  <ScaleCrop>false</ScaleCrop>
  <HeadingPairs>
    <vt:vector size="6" baseType="variant">
      <vt:variant>
        <vt:lpstr>Polices utilisées</vt:lpstr>
      </vt:variant>
      <vt:variant>
        <vt:i4>10</vt:i4>
      </vt:variant>
      <vt:variant>
        <vt:lpstr>Thème</vt:lpstr>
      </vt:variant>
      <vt:variant>
        <vt:i4>2</vt:i4>
      </vt:variant>
      <vt:variant>
        <vt:lpstr>Titres des diapositives</vt:lpstr>
      </vt:variant>
      <vt:variant>
        <vt:i4>62</vt:i4>
      </vt:variant>
    </vt:vector>
  </HeadingPairs>
  <TitlesOfParts>
    <vt:vector size="74" baseType="lpstr">
      <vt:lpstr>Roboto Medium</vt:lpstr>
      <vt:lpstr>Calibri</vt:lpstr>
      <vt:lpstr>Arial</vt:lpstr>
      <vt:lpstr>Darker Grotesque Medium</vt:lpstr>
      <vt:lpstr>Amatic SC</vt:lpstr>
      <vt:lpstr>Proxima Nova Semibold</vt:lpstr>
      <vt:lpstr>Montserrat</vt:lpstr>
      <vt:lpstr>Darker Grotesque</vt:lpstr>
      <vt:lpstr>Roboto Condensed Light</vt:lpstr>
      <vt:lpstr>Proxima Nova</vt:lpstr>
      <vt:lpstr>Multi-Business Company Website by Slidesgo</vt:lpstr>
      <vt:lpstr>Slidesgo Final Pages</vt:lpstr>
      <vt:lpstr>Bootstrap Table &amp; Liste</vt:lpstr>
      <vt:lpstr>Introduction</vt:lpstr>
      <vt:lpstr>Introduction</vt:lpstr>
      <vt:lpstr>Tableau</vt:lpstr>
      <vt:lpstr>Liste</vt:lpstr>
      <vt:lpstr>TABLEAU</vt:lpstr>
      <vt:lpstr>Objectif 1</vt:lpstr>
      <vt:lpstr>06</vt:lpstr>
      <vt:lpstr>tableaux simples</vt:lpstr>
      <vt:lpstr>sombre tableaux</vt:lpstr>
      <vt:lpstr>Table head options</vt:lpstr>
      <vt:lpstr>Striped rows</vt:lpstr>
      <vt:lpstr>Bordered table</vt:lpstr>
      <vt:lpstr>Hoverable rows</vt:lpstr>
      <vt:lpstr>Small table</vt:lpstr>
      <vt:lpstr>Captions</vt:lpstr>
      <vt:lpstr>2 . Les classes contextuelles</vt:lpstr>
      <vt:lpstr>Présentation PowerPoint</vt:lpstr>
      <vt:lpstr>Présentation PowerPoint</vt:lpstr>
      <vt:lpstr>3 . Tableaux réactifs</vt:lpstr>
      <vt:lpstr>Présentation PowerPoint</vt:lpstr>
      <vt:lpstr>Liste</vt:lpstr>
      <vt:lpstr>Objectif 2</vt:lpstr>
      <vt:lpstr>04</vt:lpstr>
      <vt:lpstr>Liste simples</vt:lpstr>
      <vt:lpstr>Active items</vt:lpstr>
      <vt:lpstr>Disabled items</vt:lpstr>
      <vt:lpstr>Flush</vt:lpstr>
      <vt:lpstr>Contextual classes</vt:lpstr>
      <vt:lpstr>2 . Les liens et les boutons</vt:lpstr>
      <vt:lpstr>Links</vt:lpstr>
      <vt:lpstr>Buttons</vt:lpstr>
      <vt:lpstr>Super!</vt:lpstr>
      <vt:lpstr>Business web steps</vt:lpstr>
      <vt:lpstr>User profile</vt:lpstr>
      <vt:lpstr>Monthly calendar</vt:lpstr>
      <vt:lpstr>User comments</vt:lpstr>
      <vt:lpstr>Conclusions</vt:lpstr>
      <vt:lpstr>Awesome words</vt:lpstr>
      <vt:lpstr>Awesome words</vt:lpstr>
      <vt:lpstr>Mobile web</vt:lpstr>
      <vt:lpstr>Tablet app</vt:lpstr>
      <vt:lpstr>Desktop software</vt:lpstr>
      <vt:lpstr>Timmy Jimmy</vt:lpstr>
      <vt:lpstr>Our team</vt:lpstr>
      <vt:lpstr>Web-Design icon pack</vt:lpstr>
      <vt:lpstr>Premium icon pack</vt:lpstr>
      <vt:lpstr>Alternative resources</vt:lpstr>
      <vt:lpstr>Premium alternative resources </vt:lpstr>
      <vt:lpstr>Premium alternative infographics</vt:lpstr>
      <vt:lpstr>Resources</vt:lpstr>
      <vt:lpstr>Premium resources</vt:lpstr>
      <vt:lpstr>Instructions for use</vt:lpstr>
      <vt:lpstr>Fonts &amp; colors used</vt:lpstr>
      <vt:lpstr>Storyset</vt:lpstr>
      <vt:lpstr>Use our editable graphic resources... </vt:lpstr>
      <vt:lpstr>Présentation PowerPoint</vt:lpstr>
      <vt:lpstr>Présentation PowerPoint</vt:lpstr>
      <vt:lpstr>Présentation PowerPoint</vt:lpstr>
      <vt:lpstr>Présentation PowerPoint</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Bootstrap Table &amp; Liste</dc:title>
  <dc:creator>aa</dc:creator>
  <cp:lastModifiedBy>NSILA ABDELLAH</cp:lastModifiedBy>
  <cp:revision>8</cp:revision>
  <dcterms:modified xsi:type="dcterms:W3CDTF">2023-03-08T15:11:15Z</dcterms:modified>
</cp:coreProperties>
</file>